
<file path=[Content_Types].xml><?xml version="1.0" encoding="utf-8"?>
<Types xmlns="http://schemas.openxmlformats.org/package/2006/content-types"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2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1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8.xml" ContentType="application/vnd.openxmlformats-officedocument.presentationml.slide+xml"/>
  <Override PartName="/ppt/slides/slide3.xml" ContentType="application/vnd.openxmlformats-officedocument.presentationml.slide+xml"/>
  <Override PartName="/ppt/slides/slide9.xml" ContentType="application/vnd.openxmlformats-officedocument.presentationml.slide+xml"/>
  <Override PartName="/ppt/notesSlides/notesSlide1.xml" ContentType="application/vnd.openxmlformats-officedocument.presentationml.notesSlide+xml"/>
  <Override PartName="/ppt/slideLayouts/slideLayout5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6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9.xml" ContentType="application/vnd.openxmlformats-officedocument.presentationml.slideLayout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20.xml" ContentType="application/inkml+xml"/>
  <Override PartName="/ppt/ink/ink2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5.xml" ContentType="application/inkml+xml"/>
  <Override PartName="/ppt/ink/ink4.xml" ContentType="application/inkml+xml"/>
  <Override PartName="/ppt/ink/ink3.xml" ContentType="application/inkml+xml"/>
  <Override PartName="/ppt/theme/theme1.xml" ContentType="application/vnd.openxmlformats-officedocument.theme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26.xml" ContentType="application/inkml+xml"/>
  <Override PartName="/ppt/ink/ink11.xml" ContentType="application/inkml+xml"/>
  <Override PartName="/ppt/ink/ink13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notesMasters/notesMaster1.xml" ContentType="application/vnd.openxmlformats-officedocument.presentationml.notesMaster+xml"/>
  <Override PartName="/ppt/ink/ink19.xml" ContentType="application/inkml+xml"/>
  <Override PartName="/ppt/ink/ink18.xml" ContentType="application/inkml+xml"/>
  <Override PartName="/ppt/ink/ink14.xml" ContentType="application/inkml+xml"/>
  <Override PartName="/ppt/ink/ink12.xml" ContentType="application/inkml+xml"/>
  <Override PartName="/ppt/ink/ink15.xml" ContentType="application/inkml+xml"/>
  <Override PartName="/ppt/ink/ink17.xml" ContentType="application/inkml+xml"/>
  <Override PartName="/ppt/ink/ink16.xml" ContentType="application/inkml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1"/>
  </p:notesMasterIdLst>
  <p:sldIdLst>
    <p:sldId id="384" r:id="rId2"/>
    <p:sldId id="353" r:id="rId3"/>
    <p:sldId id="369" r:id="rId4"/>
    <p:sldId id="378" r:id="rId5"/>
    <p:sldId id="379" r:id="rId6"/>
    <p:sldId id="380" r:id="rId7"/>
    <p:sldId id="381" r:id="rId8"/>
    <p:sldId id="382" r:id="rId9"/>
    <p:sldId id="385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897" autoAdjust="0"/>
    <p:restoredTop sz="94660"/>
  </p:normalViewPr>
  <p:slideViewPr>
    <p:cSldViewPr snapToGrid="0">
      <p:cViewPr varScale="1">
        <p:scale>
          <a:sx n="74" d="100"/>
          <a:sy n="74" d="100"/>
        </p:scale>
        <p:origin x="62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18" Type="http://schemas.openxmlformats.org/officeDocument/2006/relationships/customXml" Target="../customXml/item3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openxmlformats.org/officeDocument/2006/relationships/customXml" Target="../customXml/item2.xml"/><Relationship Id="rId2" Type="http://schemas.openxmlformats.org/officeDocument/2006/relationships/slide" Target="slides/slide1.xml"/><Relationship Id="rId16" Type="http://schemas.openxmlformats.org/officeDocument/2006/relationships/customXml" Target="../customXml/item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05-08T16:27:13.058"/>
    </inkml:context>
    <inkml:brush xml:id="br0">
      <inkml:brushProperty name="width" value="0.05292" units="cm"/>
      <inkml:brushProperty name="height" value="0.05292" units="cm"/>
      <inkml:brushProperty name="color" value="#00FFFF"/>
    </inkml:brush>
    <inkml:brush xml:id="br1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11941 392 361,'0'0'726,"0"0"-87,-2-11-11,2 11-56,0 0 2,-2-14-58,2 14-28,0 0-44,0 0-51,0-15 6,0 15-85,0 0 16,0 0-102,0 0 22,0 0-37,0 0 42,0 0-1,0 0-11,4 17-14,-1-8-94,0 8-135,1-2 0,-1 7 0,-1 2 0,-1 1 0,2 1 0,1 2 0,-2 3 0,1 0 0,1 2 0,-1-2 0,-3-4 0,3 1 0,-2-2 0,2 1 0,-2-2 0,2-2 0,-1-3 0,-2-1 0,2 0 0,-1-4 0,0 0 0,1-2 0,-2-13 0,1 20 0,-1-20-577,0 13-116,0-13-110,0 0-141,-5 7-693,5-7-1299</inkml:trace>
  <inkml:trace contextRef="#ctx0" brushRef="#br0" timeOffset="563.9547">11946 399 612,'1'-13'716,"1"0"-90,0 2-30,3-3-64,3 0-55,1-2-46,1 0-34,2-1-55,3 0-21,4-2-29,0 3 12,3-2-51,-2 2 12,5 2-68,-2 2 21,-1 1-82,-2 5 16,0 1-76,-3 1 50,0 4-79,-1 1 55,-3 0-69,0 5 44,1 0-64,-5 3 47,-2 1-35,0 1 20,-5 3-56,-2 3 53,-4 0-60,-6 4 60,0 4-73,-5 0 62,-5 5-60,0-1 49,-3-3-10,-1 1-18,-2-3-8,1 1-11,4-4 5,0-2-4,2-2-4,-2 1-9,6-5 4,-1 0 0,3-4 1,3 2 10,-1-4 7,2 0 1,0 0 2,2-1 8,7-6-2,-12 8-5,12-8-4,-8 8 1,8-8 3,0 0 2,0 0 3,0 0 1,5 10 0,-5-10 3,11 4 9,-11-4-4,17 6-1,-5-1-2,1 0-1,2-1 3,3 2 8,1 3 1,4-1 25,2 3 15,2 1 7,2-2 7,0 0-7,-1-1 10,2 2 0,-1-3-5,0 2 8,0 0-11,-4-2-4,-2 0-13,-2-1 5,-1 0-4,-2-1-26,-3 1 19,1-2-3,-3-2-9,-3 1-7,1 1 6,-11-5-2,18 6-1,-18-6-9,13 6 1,-13-6-2,9 5-5,-9-5-6,7 6-35,-7-6-55,0 0-101,0 0-104,0 0-102,0 0-87,0 0-145,0 0-149,0 0-851,0 0-1290</inkml:trace>
  <inkml:trace contextRef="#ctx0" brushRef="#br0" timeOffset="1168.587">12912 763 112,'0'0'854,"8"-15"-155,-8 15-61,4-16-78,-4 16-39,-2-22-31,2 22-63,0-22-45,-4 10-53,3 1-4,-4 1-38,3-2 1,-2 4-70,-1-1 19,-1 0-87,1 2 25,-4 2-57,4-2 25,-5 3-22,10 4-22,-19-2-24,19 2-7,-21 3-15,9 3 2,-1 2-17,1 2-8,-3 3 5,5 3-3,-3 1-1,2 2-2,1 1 12,0 1-31,3 0-1,0-1-3,2 2 4,0-4-7,3 0 4,0-1 1,2-1-8,0-1 4,2-2 3,0-1-10,3-1 3,0 0-4,0-3-11,3 0-1,-1-3-3,0 0-9,-7-5-20,22 4-20,-22-4 2,19-2-23,-9-1-24,2-3 36,-1 0-21,0-3 23,1-1-15,-1-5 7,-1-1-3,0-3 5,-1 1 9,0-5-7,-3 3 33,2-2-12,-2 1 32,-1 1-14,3 0 26,-5 4-16,2 1 26,-1 2-12,0 3 16,-1-2-16,-1 2 35,-2 10-18,4-13 30,-4 13-22,4-9 18,-4 9-21,0 0 24,0 0-8,0 0 24,0 0-13,8 11 19,-8-11 0,2 17-2,2-5-13,-1-1 2,1 3-25,-2 1 18,1 0-24,1 0 24,-2-2-32,3 2 22,-2-1-21,-1 1 3,2-4-65,0 0-16,1-1-49,-1 1-18,0-1-40,2-2-26,-2-1-25,-4-7-21,9 12-33,-9-12-29,9 7-13,-9-7-10,13 2 0,-13-2 14,11-4 16,-11 4 33,14-10 13,-9 1-12,3-2-41,-3-4-2,1 0 5,2-3-159</inkml:trace>
  <inkml:trace contextRef="#ctx0" brushRef="#br0" timeOffset="1699.2511">13123 719 980,'8'-21'159,"-4"-2"3,1 0 58,-1-1-40,0 2 82,-1-1-12,-3 0 11,4 0 3,-4 5 10,2-3-6,-2 5-4,0-1 34,3 4-34,-3 1 1,0-1-22,0 13-10,2-18-28,-2 18-13,0-15-28,0 15-20,-2-13-22,2 13 5,0 0-2,0 0 12,0 0-3,0 17 35,2-6-59,-2 3 30,0 3-57,3 2 34,-3 4-11,2 1-15,0 1-9,0 2-13,-2 0 8,4 1-3,-1 2-6,-1-2-12,0 0-10,0-1-8,2-2-7,0 0-1,-2-2-13,2-1-3,0-2-3,-3-4-2,3 2-5,-2-4 2,0-2 0,-2-2-2,0-10-3,3 18 2,-3-18-7,4 11 6,-4-11-8,0 0-12,0 0-21,0 0-12,12-8-20,-8-1-16,-2-4 5,2-1-14,3-4-4,0 0 7,0-1 20,2-1-5,-1 1 28,2 0-6,1 1 23,-2 1-1,3 2 16,1-1 0,1 3 8,1 3-17,-3 0 23,1 1-15,3 3 22,-1 2-16,1 1 35,-3 1-11,4 3 22,-6 0-11,6 2 17,-1 1 5,-1 3 4,-1 2 13,-3 0 1,3 2 7,-5 1 1,0 1-5,-2-1 2,-3 2-3,-1-1-6,-3 0-4,0-1 1,-3 3-9,-3-3-10,-1 2 0,-2-1-11,-4 2-5,-1-2-1,1-2-1,-4 0-5,0 0-2,-3-1-2,3-2-1,0-2-4,1 1 1,0-4 1,-2 1-4,3-2 6,1-1-10,1 0-1,-1-2 3,14 1-7,-22-2-25,8-1-53,5 0-69,9 3-95,-18-7-51,18 7-96,-13-8-106,13 8-115,-5-6-94,5 6-760,0 0-1093</inkml:trace>
  <inkml:trace contextRef="#ctx0" brushRef="#br0" timeOffset="1975.058">13782 722 754,'0'0'805,"0"0"-49,0 0-67,0 0-82,5-9-65,-5 9-105,0 0-27,0 0-25,0 0-31,2 9-44,-2-9-33,2 13-60,-2-13-15,4 17-50,-4-17-30,5 21-18,-4-12-28,3 1-14,-2 1-11,2 0-3,-1 1-17,-1-4-6,2 3-5,-2-2-15,-2-9-49,6 16-87,-6-16-43,6 13-61,-6-13-22,5 11-50,-5-11-45,6 8-80,-6-8-64,0 0-47,6 7-178,-6-7-458,0 0-790</inkml:trace>
  <inkml:trace contextRef="#ctx0" brushRef="#br0" timeOffset="2284.698">13602 649 592,'0'0'722,"-10"7"-44,10-7-63,0 0-42,0 0-71,-1 11-45,1-11-43,0 0-40,13 7-34,-13-7-33,17 0-2,-6-2-31,3 0-11,1-1-28,1-2-23,2-1-20,0-1-19,-3 0-17,1 0-14,2-2-55,-4 0 44,-1 1-54,-1-4 24,1 3-36,-5-3 21,0 1-51,-2-2 35,-1 2-57,-1 0-13,-4 11 0,2-19 0,-2 19 0,0-16 0,0 16 0,-6-12 0,6 12 0,-13-6 0,13 6 0,-19 1 0,10 2-24,-4 3-86,0 2-118,1 0-78,-3 5-90,1-1-79,2 5-143,2-3-133,-5 3-920,7-4-1340</inkml:trace>
  <inkml:trace contextRef="#ctx0" brushRef="#br0" timeOffset="2768.431">13985 726 585,'6'-8'815,"-6"8"-111,0 0-76,0 0-66,0 0-80,0 0-90,0 0-80,9 5-22,-9-5-42,6 12-1,-2-3-52,0 2 13,2 2-35,-3 1 0,1 1-21,1 0 5,-1 1-53,1-1 7,-1 1-35,-1 0 9,-1-1-37,0 0 20,0-2-38,-2-2 27,3 0-37,-3-11 28,0 19-39,0-19 32,-3 17-38,3-17 32,-4 10-42,4-10 35,-5 8-39,5-8 35,0 0-35,-13-2 33,13 2-37,-7-9 40,3 0-47,-1-1 32,3-4-1,-2-3-3,1-1-2,0-5-7,1 2 4,4-2-2,1-3-26,2 4 40,-1-2-38,5 1 38,-2 2-32,6-2 30,-1 3-33,2 3 61,0 2-19,0 1 76,4 4-68,1 0 103,-2 4 20,1 3 2,3 2 20,-2 1 5,2 1-17,3 4-161,-3 0 0,1 4 0,-1 1 0,-2 2 0,0 0 0,-1 2 0,0 3 0,-4 0 0,-1-1 0,-2 0 0,-2 0 0,0 2 0,-3-4 0,0 1 0,-2-1 0,-2-3 0,0 3 0,-2-3 0,0 2 0,-2-3-56,-3-1-599,3 0-223,-5 1-315,7-10-517,-11 12-1388</inkml:trace>
  <inkml:trace contextRef="#ctx0" brushRef="#br0" timeOffset="3376.4479">15065 384 323,'0'-11'822,"0"11"-93,0-21-30,0 21-65,0-12-51,0 12-67,0-13-72,0 13-68,0 0-44,0-12-31,0 12 48,0 0-111,0 0 20,2 11-86,-2-11 36,2 19-76,-1-6 33,0 5-70,2 0 31,-3 1-64,1 5 31,-1-1-17,2 2-15,0 2-13,-2-3 0,1 5-13,-1-4-35,0 2-61,0-1-91,0 0-117,0-1-89,0-4-94,1-1-128,-1 0-100,2-4-106,-2-2-671,1-1-1072</inkml:trace>
  <inkml:trace contextRef="#ctx0" brushRef="#br0" timeOffset="3805.5071">15471 347 411,'7'-13'873,"-4"2"-85,1 3-113,-4 8-77,3-13-87,-3 13-76,-4-8-82,4 8-46,-12-2-38,12 2-33,-20 5-40,6 3-28,-4 1-39,-2 3-25,-2 3 2,-1 2-40,-5 3 9,0 3-39,1-3 12,-1 1-31,6-2 19,1 1-28,0-4 25,1 3-32,0-2 17,5-2-21,1-3 21,1-2-25,3 1 19,-1-2-20,1-1 18,4 0-19,-3-3 23,9-5-29,-9 12 13,9-12-20,-10 9 32,10-9-27,0 0 19,-1 11-18,1-11 21,6 6-17,-6-6 18,14 7-13,-3-2 10,1-1 2,3 0 11,3 2-11,2 2-8,2-1 8,1 4-18,4 1 22,0 0-18,-1 2 25,2-1-20,-1 0 14,-3 0-17,1-1 24,-3 0-26,-1-3 18,-1-1-13,-1 0 10,-3-2-18,0-2 22,-2 0-14,1 0 4,-3-1-37,0-3-19,-12 0-65,19 0-37,-19 0-66,20-3-59,-20 3-89,17-7-72,-8 3-45,0-2-156,-9 6-508,14-9-766</inkml:trace>
  <inkml:trace contextRef="#ctx0" brushRef="#br0" timeOffset="4804.8817">15863 665 12,'8'-10'730,"-8"10"-144,1-12-71,-1 12-40,-1-10-57,1 10-42,-8-10-20,8 10-36,-12-10 8,12 10-31,-17-7-32,17 7-31,-20-3-29,8 5 11,-1-1-46,2 2 5,-4 2-34,0 2-1,-2 4-39,1 0 11,0 5-31,1-1 16,0 1-36,2 3 12,2-1-33,0 1 15,3 0-30,-1-2 24,4-1-41,1-1 22,3 0-24,-1-1 24,2-2 0,2 0-13,0-2-24,2-1 22,2-2-25,1 1 27,0-3-24,1-1 10,-8-4-24,19 2 12,-19-2-39,23-2 16,-12-1-19,1-2 30,2-2-33,-1-1 17,0-1-24,-3-2 19,0-1-13,2-4 26,-3 2-10,-1 1 22,2 0-21,-5-2 31,1 3-15,-1 0 22,-1 3-12,0-1 17,-4 10-12,8-15 25,-8 15-14,3-10 12,-3 10-21,0 0 19,0 0-21,0 0 22,0 0-8,0 0 23,6 7-22,-6-7 15,1 13-18,-1-13 19,2 20-24,-2-20 19,3 21-21,0-12 39,0 4-17,2-2 17,2-1-27,-1 2 16,1-2-22,3 0 20,-1-2-23,1-2 17,1 0-22,0-2 17,0-2-19,2-1 33,-1 2-34,-1-6 11,3 2-16,-2-1 12,2-3-18,-2-2 24,2-1-29,-2 1 10,-2-4-25,2 1 13,-5-4-2,1 1 2,-1-2-18,-1 0 25,-2 0-17,-2-2 24,1-2-16,-2 4 24,-1 0-17,0 2 20,0 2-17,-1-2 22,1 13-21,-2-20 22,2 20-19,-2-15 22,2 15-23,-3-11 19,3 11-15,0 0 16,0 0-20,0 0 26,0 0-24,0 0 14,0 0-11,3 13 20,-3-13-16,2 19 16,1-8 0,0 1-17,-2 1 17,1 2-20,2 1 32,-1 1-24,-2 0 25,4-1-15,-2 0 34,1-2-27,-1 3 20,3-5-22,-1 2 15,2-3-21,-2-1 18,4 0-24,-1-1 17,3-2-19,0-4 17,-1 3-26,4-4-10,-1-1-58,1 1-8,0-4-38,2 0-11,0-2-20,0-1-4,0-1 17,0-4 3,0-1-18,-1 1 27,-1-2 2,-1-2 21,-2 1 8,-2-2 26,2 0 9,-6 0 9,1-1 15,-1 0 19,0 1-1,-1 1 20,0-2 25,-2 3 34,0 3 48,-1-2 4,-1 12 3,1-19 10,-1 19 1,2-14-2,-2 14-11,0-12-6,0 12-4,0 0 8,0 0 6,0 0 45,0 0-25,0 0 33,0 0-32,1 13 31,0-1-9,2 3 5,-1 2-6,0 2-13,0 6-10,1 1-7,2 4-2,-3 0-13,2 4-16,-1-2-8,1 2-7,-2 0-12,2 0-11,-1 2-11,1-1-36,-2 0-11,3-1 0,-2 0 0,0 1 0,0-3 0,0 1 0,-1 0 0,-1-5 0,2 0 0,-2-2-81,1 1-77,-2-3-70,0-3-39,0-1-50,0-1-46,-2-2-52,2-3-83,-1-1-63,0-1-103,-3-2-192,4-10-335,-5 13-800</inkml:trace>
  <inkml:trace contextRef="#ctx0" brushRef="#br0" timeOffset="5116.7049">16532 848 429,'-4'-21'672,"2"3"-86,0-1-48,1 0-61,1 0-62,3 2-43,1-1-32,2 2-40,1-2-14,2 0-25,5 2-16,0 2-13,3 0-22,1 2-5,2 2-5,2 5-24,-3 1 19,3 3-51,0 2-1,2 3-45,-4 1 5,1 2-36,-2 3 14,-4 2-9,1 0 0,-5 1-6,-3 1-4,-2 0-11,-2-1 3,-4 2-15,-5-1-2,0 2-4,-4 1-13,-5-2-5,0 2 0,-3-3-5,-1-2-42,-3 2 45,-4-1-46,5-3 23,-2-1-76,0-2-33,2 1-69,-1-2-49,2-2-76,3-2-91,-2 1-146,4-1-143,-2-2-788,2-2-1106</inkml:trace>
  <inkml:trace contextRef="#ctx0" brushRef="#br0" timeOffset="5656.5045">17555 616 794,'0'0'741,"-1"-10"-35,1 10-104,1-12 8,-1 12-67,0 0-50,-1-13-47,1 13-74,0 0-25,0 0-75,0 0 28,0 0-95,0 0 42,0 0-41,0 0-31,0 24-26,1-13-22,-1 3-24,0-1-25,2 5-18,-2-1-10,0 1-4,0 1-14,0-2-29,0-1-54,0-1-96,-2 0-88,2-1-62,-1-1-63,0-1-57,1-12-108,-1 18-71,1-18-76,-3 18-729,3-18-1004</inkml:trace>
  <inkml:trace contextRef="#ctx0" brushRef="#br0" timeOffset="5867.3721">17518 530 808,'3'-14'701,"2"1"-39,1 0-48,1 0-56,2 1-51,0-1-52,2 3-63,1-4-35,0 6-34,1-2-36,1 2-27,0 0-77,0 1-7,0 1-41,-2 3-28,1 2-48,-13 1 10,20 1-50,-20-1-64,17 9-59,-11-1-47,-2-1-47,0 4-82,-3 0-81,-2 4-89,-4 2-76,-2 0-131,-3 4-573,-1-4-839</inkml:trace>
  <inkml:trace contextRef="#ctx0" brushRef="#br0" timeOffset="6043.2671">17530 719 52,'0'0'767,"0"0"-154,14 0-56,-14 0-56,19-3-41,-8 0-41,2-1-31,4-1-29,-2-1-21,3 2-61,0-2-28,-1 1-66,-1 0-20,-2-1-48,0 1-5,-2 3-42,-1-1-42,1 1-83,-12 2-44,15-3-74,-15 3-61,0 0-99,13 4-70,-13-4-81,0 0-174,-4 13-337,-3-6-595</inkml:trace>
  <inkml:trace contextRef="#ctx0" brushRef="#br0" timeOffset="6208.1692">17550 901 220,'0'0'708,"0"0"-105,-1 10-58,1-10-52,0 0-57,6 8-45,-6-8-40,0 0-37,19 2-37,-19-2-44,21 0-42,-21 0-30,24 0-36,-8-2-20,-1 1-47,3-1-77,0 0-94,0 1-76,2-2-91,0 1-93,0-1-84,-3 0-164,3-1-366,-2 0-584</inkml:trace>
  <inkml:trace contextRef="#ctx0" brushRef="#br0" timeOffset="6435.0213">17972 703 377,'0'0'717,"-5"-9"-70,5 9-30,0 0-72,-4-9-38,4 9-6,0 0-50,0 0-7,9-4-24,-9 4 30,16 0-32,-4 3-31,0-1-39,5 2-7,0 2-25,5 1-38,-1 0 10,2 4-149,1 1-139,1 2 0,-2 0 0,0 2 0,-2-1 0,0 2 0,-3-4 0,-3 2 0,2-1 0,-4 0 0,-1-2 0,-2 1-22,-3-1-434,-2-3-84,0 1-99,-5-10-134,2 19-145,-2-19-618,-7 10-1170</inkml:trace>
  <inkml:trace contextRef="#ctx0" brushRef="#br0" timeOffset="6676.8805">18244 667 119,'4'-14'945,"-4"14"-180,3-10-57,-3 10-77,0 0-80,2-13-76,-2 13-69,0 0-23,0 0-63,0 0-10,0 0-40,0 0-12,-10 10-70,5-2-4,-2 0-4,-2 1-41,0 1-18,0 2-21,-2 0-26,-1 4-17,3-4-15,-3 2-5,-2 4-12,0-4-55,1 1-75,0-1-43,0-2-81,4 1-54,-1-2-92,1-1-106,1 1-96,3-3-121,-1 1-689,6-9-987</inkml:trace>
  <inkml:trace contextRef="#ctx0" brushRef="#br0" timeOffset="8105.4729">18718 769 529,'4'-9'779,"-4"9"-40,2-18-69,-2 18-72,0-17-73,-1 7-27,-1-1-85,0 1-20,-2 0-56,0 0-3,0 1-72,-1-1 19,-2 3-89,-1-1 25,1 1-36,-1 1-17,8 6-77,-17-6 35,17 6-6,-20 0-40,10 2-16,-4 5-3,1-2-12,-1 5-7,0 1-2,0 2-3,1 2-11,0 0 0,3 2-2,1 0-7,-1-2 6,4 0-11,0 0-1,3 1 0,-1-1-4,2-4 0,2 2 0,2-3 5,-2-10-2,5 20-12,-5-20-9,10 14 1,-2-8-21,-8-6 5,16 6-19,-4-3-16,-12-3-20,20-2-7,-7-1-12,-1 0-9,2-3 18,1 0-35,-2-3 29,1 0-16,0-3 29,0-2-5,-3 0 33,2 0-1,-4 2 27,0-3-14,-1 3 29,-1 2-5,-2 0 27,-1 1 1,0 0 47,-4 9-20,7-13 26,-7 13-24,0 0 25,4-11-20,-4 11 39,0 0 30,0 0-11,0 0-8,-2 17-2,2-17-12,-1 17-5,2-6-16,-1 1-7,2-2-11,-1 2-5,2 0-5,0 0-8,1-1 0,0 0-2,1-1-4,0 1 1,3-3-4,-2-1 9,3 1-8,0-1-12,1-4-3,0 3-18,2-4-24,-1 1-47,1-2 44,-12-1-51,23-3 29,-13 0-31,3-3 21,-3 1-26,2-5 22,-1 2 2,-2-4 19,0 0-6,1 0 29,-2-2-2,-2 1 20,1 2-12,-1 1 24,-2 0-9,0 1 29,-4 9 3,7-14 25,-7 14-14,6-11 18,-6 11-15,0 0 43,0 0-23,0 0 40,0 0 5,0 0-3,5 11 0,-5-11-15,1 14-4,-1-14-7,1 18-1,-1-18-11,3 20-16,-3-20 16,2 17-19,-2-17-10,4 17 4,-4-17-6,6 15-5,-6-15 0,8 14-9,-8-14 5,12 7-1,-12-7-4,12 7-5,-12-7 3,16 3 1,-16-3-23,18-4-7,-9 1-14,1-3-14,1 0-37,-2-3 17,3 0-13,-1-4 19,-2 2 18,0-3-14,0 1 26,-1 1-9,-1 1 37,0-2-24,-2 5 24,0-3-11,-5 11 31,8-12-12,-8 12 45,7-12-30,-7 12 23,4-9-27,-4 9 33,0 0-14,0 0 35,0 0 31,3 10-14,-3-10-5,1 13-6,-1-13 0,0 18-12,0-18-7,1 21-3,1-11-8,-1 1-3,0 0-8,0 0-6,2-1 0,-3-10-1,7 17-4,-3-9-4,-4-8-2,11 12 0,-5-7-4,-6-5-2,14 6-3,-14-6-2,14 3-1,-14-3-18,18-1-4,-18 1-5,18-6-22,-10 1-3,2-4 0,-1 1-1,-1-3 7,2 1-3,-4-2 13,2-2 5,-2 1 6,2 1 6,-3 0 3,-1 2 5,0-1 2,-2 1-22,2 2 42,-4 8-26,5-14 53,-5 14-2,4-11 9,-4 11-4,0 0-10,4-9 4,-4 9 12,0 0 5,0 0 5,1 11 3,-1-11 8,-1 14 2,1-14-5,-2 20-3,2-7-10,-1-3-8,1 3-12,0-2-3,0 1 0,1 0-2,-1 0-10,2-1-4,-1 2-22,2-5-41,-1 3-50,1-2-66,2 0-69,0-2-31,2-1-46,0 0-26,2-3-39,-1 2-2,-8-5 1,20 4 12,-20-4 13,20 0 1,-9-2 6,-1-3 40,3 0 34,-2-4 63,0 1 41,-1-3 50,0 0 62,-4-1 60,3 0 58,-2-1 23,-2 1 41,0 1 37,-3 1 26,2-1 35,0 2-3,-4 9 20,5-15-12,-5 15 4,3-13-15,-3 13-2,2-10-25,-2 10 11,0 0-38,0 0 27,0 0-23,0 0 35,0 0 11,0 0 3,0 0 4,-4 15-19,2-4-5,1 4 0,-2 5 5,1-2 12,-1 7-17,0 1-3,2 1-73,0 6-118,0 2 0,-1 3 0,2 0 0,0 7 0,2 3 0,-1-2 0,0 1 0,2 1 0,-1 0 0,3-2 0,-1 0 0,1-2 0,-1 2 0,0-3 0,1-2 0,-1 0 0,0-7 0,-1 0 0,0-4 0,-2-2 0,1-3 0,-1-1 0,0-3 0,-1-3 0,2-2 0,-2-2-44,1-2-404,-1-12-101,0 17-83,0-17-70,0 0-86,0 0-122,0 0-395,0 0-907</inkml:trace>
  <inkml:trace contextRef="#ctx0" brushRef="#br0" timeOffset="8437.2843">19735 1059 678,'-4'-22'641,"-1"0"-72,1 1-44,2-2-64,-1 4-60,1 0-29,4 1-42,0-1-13,1 1-40,1 0 2,4 1-31,1 1 5,2 0-30,4 2 15,0 0-31,0 4 18,4 0-12,-2 6-8,2 0-20,0 2-20,-1 2-26,1 3-17,-2 1-20,1 1-7,0 6-15,-5-4-7,-2 4-17,0 0 2,-3 0-13,-1 1-3,-3-1 5,-3 1-14,-1 0-5,-1 1-9,-5 1-5,-1-1 3,-4 2-6,-4-3 1,1 2-10,-4-2 3,-2-1 5,2 0-13,-3-3-11,0 1-29,3-3-28,0 1-34,2-3-56,1-1-113,2-1-46,13-2-99,-20 0-108,20 0-121,-13-2-132,13 2-698,-7-14-1100</inkml:trace>
  <inkml:trace contextRef="#ctx0" brushRef="#br0" timeOffset="8720.0978">20286 546 49,'4'-13'919,"0"-1"-146,-3 3-56,0 0-76,0-1-40,-1 12-37,0-19-68,0 19-15,2-15-86,-2 15 16,0-13-108,0 13-4,1-11-97,-1 11 20,0 0-83,3-10 61,-3 10-51,0 0 28,6 7-25,-6-7 33,7 20-69,-4-8-116,2 3 0,-1 2 0,1 1 0,-1 3 0,0 3 0,0 1 0,0 1 0,-2 0 0,2 1 0,-1 1 0,-1-3 0,1 0 0,-1-2 0,1 2 0,1-4 0,-2-2 0,1-2 0,2-1-353,1-2-295,-2 0-154,-1-4-186,2-1-720,-5-9-1383</inkml:trace>
  <inkml:trace contextRef="#ctx0" brushRef="#br0" timeOffset="9104.8548">20584 798 235,'9'-7'836,"-9"7"-125,14-9-53,-7 4-58,3-1-71,2-3-32,0 2-77,2-2-28,0-2-68,4 1-13,-4-2-65,2 0-8,-2-1-58,3 0 25,-3 2-80,0-4-2,-2 1-49,-3 2 5,-1 0-35,0 0 22,-3 1-45,-1 0 25,-4 11-30,1-17 20,-1 17-40,-3-14 21,3 14-19,-11-8 26,11 8-40,-16-1 35,5 3-32,0 3 34,-2-1-36,0 6 30,-1-1-39,2 4 45,-2 5-21,2-2 51,3 5 35,2-1 24,0 1 8,5 2 26,-1 1 17,3 0 23,3 0 12,2-1-110,1 0-86,5 2 0,2-2 0,1-3 0,3 0 0,1-2 0,0-6 0,1 1 0,1-5 0,1 1 0,1-5 0,-2-2 0,2-1 0,-3-1 0,1-1 0,-2 0 0,1-2 0,-1 0 0,-1-3-561,-2-1-189,-1 1-206,-1-2-912,-3-1-1587</inkml:trace>
  <inkml:trace contextRef="#ctx0" brushRef="#br0" timeOffset="9913.0183">13643 1542 460,'-18'-7'412,"0"3"-63,0-1-41,-4-2-11,1 2-24,-2 0-14,2 1-13,0 0 2,0 0-1,4 1 14,-3 1-16,2-1 29,0 1-10,-1 0-14,4 0-25,-1 2 10,3-1-23,13 1-16,-21-2-12,21 2-15,-19-3-16,19 3-10,-12-1 16,12 1 9,0 0-16,0 0-29,0 0-8,10 4-31,1-2-4,6 0-23,4-1-3,10-1-19,5 2 12,7-2-24,13 0 5,5-2-2,15 0-10,7-1-1,3 0-3,4-2-13,0-1 11,2 2 1,0-3-5,-2 1-10,-5 0 9,-4 0 2,-3 0 3,-6 1-8,-13-1 4,-6 2-4,-5 0-2,-9 1 3,-10 0 4,-3 2 34,-3-2 26,-5 3 8,-3-2-21,-3 1-10,-12 1-9,17-2-7,-17 2-5,0 0-4,12-2-2,-12 2-18,0 0-75,0 0-93,0 0-81,0 0-83,14 0-56,-14 0-100,0 0-90,14 4-62,-14-4-833,13 3-1095</inkml:trace>
  <inkml:trace contextRef="#ctx0" brushRef="#br0" timeOffset="10340.7407">16187 1335 132,'-14'4'619,"1"1"-131,13-5-46,-18 6-24,18-6-47,-17 5-53,17-5-39,-11 4-8,11-4-25,-13 2-3,13-2-19,0 0 0,-10 4-26,10-4-5,0 0-6,-10 3 2,10-3 5,0 0 4,0 0 10,0 0-38,0 0-25,7 8-12,-7-8-22,21 0-2,-8 0-20,6 0-15,3 0-15,3-3-24,3 3-1,2-2-16,0 2 28,1-3-20,3 1 20,3 1-26,-1 0 26,0-2-1,-5 1-5,-2 2 4,0-3 4,-2 2-6,-6 0 6,0-1-1,-3 2 19,-4-1 3,2 0 0,-5 0 1,1-1-12,-12 2-6,19-1-10,-19 1-7,15-2-4,-15 2-10,0 0-3,16-2-5,-16 2-28,0 0-58,13-3-107,-13 3-104,0 0-116,0 0-60,15 0-127,-15 0-77,0 0-919,14 0-1231</inkml:trace>
  <inkml:trace contextRef="#ctx0" brushRef="#br0" timeOffset="10768.1072">18523 1277 879,'0'0'711,"0"0"-67,0 0-50,5 7-45,-5-7-24,0 0-65,12 4-44,-12-4-61,16 3-22,-2-3-40,0 0-28,5 0-37,3-2-41,2 1-28,6-1-23,-1 0-76,7-1 76,1 0-5,2-1-7,10 0-21,0 1-11,2-2-3,-3 3-15,3-2-4,-1 0-7,-1 1-6,-1-1-4,1 2 2,-8-1 4,-2 1 4,2-1 6,-4 0 5,-6 2 11,-2-2-85,-1 1 0,-2-1 0,-7 3 0,0-2 0,-2 0 0,-3 1 0,-1-1 0,-1 0 0,-12 2 0,20-1 0,-20 1 0,16-2 0,-16 2 0,13-2 0,-13 2 0,13 0 0,-13 0 0,0 0 0,14-3 0,-14 3 0,0 0 0,0 0 0,14-1 0,-14 1 0,0 0 0,0 0 0,0 0 0,0 0 0,0 0 0,0 0-626,0 0-347,0 0-1103,-11-7-1839</inkml:trace>
  <inkml:trace contextRef="#ctx0" brushRef="#br0" timeOffset="15560.2196">16898 19035 5489,'6'-69'4,"-3"1"13,1 1 1,0-3 5,-1 1 10,-1-3 29,2 0-20,-1 0-1,-1-2 3,2 0 3,-1 1 8,-1 0-4,2 0 3,-3-1-9,2 1 1,-2-2 1,0 3-5,1-1 3,-1 2-4,3-1 12,-3 0 9,-1-3-6,1-3-7,-1-3-9,1-2 5,1 1-12,-2-1 10,1-1-18,0-3 2,1-6-2,-1-3 7,0-6-21,2-22 28,-1-3-9,0-2-16,0-1 5,1 0-5,1 0-8,-1-2 50,0 1-46,1 2-4,1 1-2,-1-3-4,0 2 40,0 3 2,2-4-48,-2 0 43,-2 1-50,1 2 35,-1-2-36,0 4 44,0-3-44,1-1 42,-2 3-54,0-2 58,2-2-12,-1-1 27,1-1-32,2-1-46,-3 1 53,1-2-10,1 1 9,-1-1 13,0 1-25,1 0-6,-1-1 1,-1-3-8,3-2 32,-3-1-22,1-1-6,-1-1-19,0 4 8,2 0 33,-3 1-18,-1 0 5,2 1-14,-1 4 5,-1-1 13,0 0-13,0-2 13,0-3-24,-3 2-7,2 1 3,1 6 20,1 0-8,-1 1 13,2-4-17,-4-8-3,0-4-43,-1 0 6,1 4 15,-2 6 5,1-1 5,0 6 5,1 1 4,2 4 37,2 0 7,0-3-11,1-2-5,-2-3-6,0 1-8,0-2 27,1 1-37,-2 3 9,0 3-48,0 5 52,-2-2-2,2 21-3,0 0 25,2-18-18,-1-2-51,0 1 54,-1 0-49,2 19 46,-1 3 8,0-2-14,0 2-33,-1-3 45,-1-20-49,1 23 53,1-2-48,-1 4 44,0-2 3,2-5-40,-4-17 1,2 19 1,-1 2 2,0 0-2,0 3 35,-1 4-26,1 2 40,0 4-42,1 2 3,-2 1 6,1 1-21,0 2 21,0 2-14,-1 4 17,2 3-16,-1 5 32,2 8-21,-2 1 8,1 0-2,1 3-13,-2-2 20,1 0-19,0 4 18,-2 2-15,2 2 16,-2 3-16,1 2 0,0 8 6,0 1-12,-2 4 10,2 3 2,-1 3 1,1 1 21,0 5-23,1 0 20,-1 2-20,-1 3 19,1 1-24,1 1 18,0 12-11,-1-19 25,1 19-34,-3-17 22,3 17-19,-1-15 9,1 15-46,-3-12-18,3 12-22,-2-12-16,2 12-21,-4-12-47,4 12-36,-3-17-49,3 17-131,-1-22-142,1 8-286,0-5-436,3-6-860</inkml:trace>
  <inkml:trace contextRef="#ctx0" brushRef="#br0" timeOffset="20444.6064">821 2450 677,'0'0'766,"4"-15"-68,-4 15-54,7-14-15,-7 14-46,7-12-57,-7 12-20,5-12-65,-5 12 6,4-9-95,-4 9-2,0 0-86,4-11 5,-4 11-58,0 0 60,0 0-15,0 0 12,5 10-235,-3-1-33,-2 4 0,0-1 0,0 5 0,0 0 0,-1 1 0,0 0 0,1 0 0,-1 0 0,-3 1 0,4-1 0,-4 1 0,4-2 0,-3 0 0,1 0 0,-2-2 0,2-1 0,-1 0 0,1-2 0,1 0 0,1-12 0,-4 20 0,4-20 0,-2 17 0,2-17 0,-2 12-38,2-12-526,-4 10-111,4-10-192,0 0-228</inkml:trace>
  <inkml:trace contextRef="#ctx0" brushRef="#br0" timeOffset="20698.5101">800 2363 627,'-4'-9'880,"0"1"-94,4 8-69,0-17-78,0 17-85,6-17-86,-1 7-35,4 1-23,4-1-82,1 0 17,1 0-113,4 1 25,0-3-103,0 4 31,4 0-91,-4 0 37,4 2-82,-3 0 48,0 1-79,0 0 54,-1 4-82,-2-1 15,-3 0-126,1 0-58,-1 4-120,-1 0-64,-1-1-86,-1 1-133,-2 1-75,-9-3-872,12 13-1162</inkml:trace>
  <inkml:trace contextRef="#ctx0" brushRef="#br0" timeOffset="20912.3826">861 2561 315,'0'0'961,"-11"12"-84,11-12-111,0 0-79,0 0-81,2 10-81,-2-10-52,0 0-9,19 2-118,-19-2 9,23-4-109,-8 3 6,0-3-92,1 1 13,3 1-79,-3-1 29,1-1-68,-2 1 30,-1 1-94,-1-1-2,-2 2-128,3 0-77,-14 1-63,21-3-58,-21 3-79,17-1-96,-17 1-72,12 1-71,-12-1-746,0 0-1002</inkml:trace>
  <inkml:trace contextRef="#ctx0" brushRef="#br0" timeOffset="21120.2545">854 2717 796,'0'0'764,"-11"6"-23,11-6-80,0 0-62,-4 9-52,4-9-45,0 0-51,6 7-54,-6-7 7,13 4-108,-13-4 12,21 4-99,-7-3 21,0 0-89,0-1 23,3 1-81,-2-1 29,4 0-68,-1 2 41,-3 1-68,1-3 12,0 0-118,0 0-57,-1 0-129,1 0-53,0 0-84,-1 0-141,-1-3-93,1 3-183,-2-2-538,1 1-967</inkml:trace>
  <inkml:trace contextRef="#ctx0" brushRef="#br0" timeOffset="21400.0784">1325 2567 353,'0'0'906,"-10"-12"-58,10 12-85,-3-9-63,3 9-62,-6-7-84,6 7-13,0 0-123,0 0 43,0 0-68,0 0 29,0 0-36,11-1-6,-11 1-25,19 8-282,-9 0-73,2-1 0,-1 3 0,3-1 0,-1 1 0,4 2 0,-2 2 0,1-1 0,-1 1 0,3-2 0,-3 1 0,2 1 0,-2 0 0,1-1 0,0 1 0,-1 1 0,-1-3 0,0 0 0,-2-1 0,-1-2 0,1 0 0,-3 0 0,-1-1 0,-1-1 0,-1-1-13,-6-6-638,11 9-84,-11-9-175,0 0-945,4 9-1571</inkml:trace>
  <inkml:trace contextRef="#ctx0" brushRef="#br0" timeOffset="21678.7928">1677 2605 64,'0'0'972,"0"-16"-142,0 16-55,2-12-69,-2 12-57,0 0-38,0-14-112,0 14 6,0 0-130,4-11 0,-4 11-117,0 0 22,0 0-85,0 0 49,0 0-70,-13 4 28,5 1-53,-2 2 22,-1 1-52,0 1-81,-7 1-38,4 2 0,-4 1 0,0-1 0,-2 4 0,0-2 0,-1-1 0,2 1 0,2 1 0,0-2 0,-1 0 0,3-1 0,0 1 0,1-2 0,1 0 0,2-2-220,-1 0-116,4 0-62,2-3-61,1 1-105,5-7-143,-8 13-118,8-13-661,0 0-1109</inkml:trace>
  <inkml:trace contextRef="#ctx0" brushRef="#br0" timeOffset="22215.5219">2020 2756 425,'5'-7'913,"-5"7"-83,8-14-87,-8 14-78,5-14-81,-5 14-98,2-15 26,-2 15-103,0-17-3,0 17-105,-1-14 26,1 14-80,-4-16 18,4 16-80,-6-15 26,6 15-61,-14-13 0,14 13-40,-16-8 24,16 8-56,-19-4-18,19 4-60,-20 1 0,7 3 0,0 2 0,-1 0 0,1 3 0,1 0 0,-1 2 0,0 1 0,0 3 0,4-2 0,1-1 0,0 1 0,0 0 0,5 0 0,2-2 0,0 1 0,2-2 0,3 0 0,0-1 0,2-1 0,3-1 0,1-3 0,1 2 0,1-4 0,1 1-101,2-2-65,1-2 44,2 0-50,0-3 48,1-2-24,-1 2 44,1-3-18,0-1 33,-1-4-2,0 2 44,-2-2-17,-3-1 38,0 0-20,-2 0 36,0 1-14,-4-2 54,2 4-26,-2-2 71,-2 2-19,0 1 65,-5 9-73,9-14 73,-9 14-78,5-11 49,-5 11-73,0 0 55,6-9-42,-6 9 74,0 0-46,0 0 36,0 14-57,0-14 40,-1 15-59,1-15 42,-1 17-57,-1-5 45,2-12-52,-1 19 42,1-19-8,1 22-17,1-11-50,-1 0-48,-1-11-66,3 18-100,-3-18-25,7 15-66,-7-15-40,12 11-52,-12-11-68,8 7 9,-8-7-31,14 4-27,-14-4-71,13-1-450,-13 1-687</inkml:trace>
  <inkml:trace contextRef="#ctx0" brushRef="#br0" timeOffset="22873.1158">2315 2715 903,'3'-11'437,"-1"-1"-46,-1 0-8,3 2-18,-4 10-22,4-19-12,-4 19-17,2-17 0,-2 17-33,3-13-48,-3 13-14,0 0-25,5-9 15,-5 9-26,0 0-1,8 5-20,-8-5-5,5 10-39,-5-10 24,8 16-34,-5-8 37,0 3-41,0-1 15,-1 1-44,1 0 11,-2 1-31,2-1 32,-2-1-43,0 1 20,-1-11-35,5 19 21,-5-19-40,1 16 27,-1-16-36,3 13 29,-3-13-30,1 12 29,-1-12-34,0 0 36,3 12-37,-3-12 34,0 0-34,0 0 42,0 0-50,0 0 37,0 0-34,0 0 27,0 0-31,0 0 34,2-11-37,-2 11 40,4-15-41,-1 5 41,1 0-41,0-2 38,2-1-38,-1 1 38,1 0-37,2 1 38,0-1-36,1 0 38,0 3-43,0 0 42,1 0-43,-1 2 44,0 4-44,1-2 42,0 3-40,-10 2 53,18-2-42,-18 2 44,21 4-41,-11 1 65,0-2-50,-2 4 55,3 2-61,-3-3 59,-1 3-5,0 1-8,-2-1-7,1 1-19,-1 1-2,-1-2 8,0 0-19,0 1 15,-4-10-13,5 19-4,-5-19-5,3 14 7,-3-14-2,1 15-1,-1-15-3,2 10 1,-2-10-2,0 0-1,-5 12-1,5-12 3,0 0-3,0 0-1,-7 6 2,7-6-2,0 0 0,-7-6 0,7 6-1,-1-11-1,1 11 2,-1-16 0,2 6-3,1-2 13,1-2-76,2 0 78,0 1-7,3-2-3,1-1 9,1-1-4,2 3-3,-2 0-5,0 2-2,1 2-3,1-1 4,0 2 2,2 3 8,-2 0 12,2 4 11,-1-1 13,-13 3 18,26 0 14,-11 3 7,-2 1 6,1 0 16,0 4 2,-2-1-107,-1 0 0,-1 1 0,-1 2 0,0 0 0,-3-2 0,0 1 0,-3 0 0,1 1 0,-4-10 0,3 18 0,-3-18 0,0 16 0,0-16-101,-3 17-283,3-17-68,-5 17-64,5-17-105,-9 12-95,9-12-127,-10 12-605,10-12-1061</inkml:trace>
  <inkml:trace contextRef="#ctx0" brushRef="#br0" timeOffset="23215.4158">3034 2699 604,'4'-10'764,"-4"10"-80,5-14-61,-5 14-48,7-15-28,-7 15-9,7-14-72,-7 14 18,7-10-86,-7 10 25,6-10-45,-6 10-46,7-9-30,-7 9-21,8-5-25,-8 5-8,0 0-13,12 2-182,-12-2-53,10 6 0,-10-6 0,10 14 0,-6-3 0,0 0 0,0 3 0,-1 3 0,-1 2 0,1 5 0,1 2 0,-1 0 0,0 7 0,-1 2 0,2 0 0,-1 0 0,-2 4 0,2-2 0,-1 0 0,2 6 0,-1-6 0,-2-1 0,3-3 0,-2 2 0,1-3 0,-1-4 0,0-3 0,0 0 0,-1-4 0,1-2 0,-1-2 0,0-2 0,-1-1 0,2-2 0,-2-12 0,1 18 0,-1-18 0,0 0 0,0 0-426,0 0-336,0 0-87,0 0-152,4-15-630,-3 0-1290</inkml:trace>
  <inkml:trace contextRef="#ctx0" brushRef="#br0" timeOffset="23523.4902">3204 2798 156,'-2'-14'741,"4"3"-114,-1 0-49,3-1-73,0 1-50,1-1-35,3 2-47,2-2-22,0 1-14,2 2-54,2 1-8,0-1-51,4 4 10,-1-2-39,2 4 3,0 1-51,0-1 17,2 3-47,-2 1 31,0 1-49,0 2 43,-2 1-61,1 2 50,-4-1-14,1 1-11,-5 2-9,2-1-15,-5 1-6,-2-1-4,-1 1-7,-4-9-7,0 17-10,0-17-7,-7 17-8,-1-8-7,-1 1-4,-3-2-7,1 1-1,-3-4-9,1 2 3,-3 0-4,0-2-8,0 0-30,0-2-59,1 2-80,1-3-65,0 0-76,2-1-59,0 1-62,12-2-93,-21 0-79,21 0-128,-16-2-643,16 2-979</inkml:trace>
  <inkml:trace contextRef="#ctx0" brushRef="#br0" timeOffset="23823.3075">3699 2559 145,'6'-9'975,"1"1"-147,-3-1-71,2 2-58,-2-2-74,-4 9-24,7-13-91,-7 13 7,7-10-52,-7 10-63,5-10-56,-5 10-51,0 0-17,7-5 0,-7 5 32,0 0-150,7 10-160,-7-10 0,2 19 0,0-7 0,-2 1 0,1 3 0,-2 2 0,1 0 0,0 2 0,-2-2 0,2 2 0,-1-1 0,-1-1 0,0 2 0,1-1 0,0 0 0,-1-2 0,1-1 0,0 1 0,-1-4 0,2 1 0,0-2 0,2 0 0,-1 1 0,0-2 0,3-1-427,-1-1-464,1 1-127,-4-10-829,11 13-1560</inkml:trace>
  <inkml:trace contextRef="#ctx0" brushRef="#br0" timeOffset="24220.0667">3986 2856 861,'0'0'850,"0"0"-56,4-7-66,-4 7-89,6-7-53,-6 7-67,8-9-43,-8 9-54,12-11-44,-3 5-59,-2-1-55,1 1-29,1-1-33,2-1-26,0 1-31,-1-1-26,1 1-23,0-2-18,-4 2-15,2 0-2,-1-1-17,-2 1-6,1 0-9,-7 7-6,10-12-11,-10 12 1,4-13-7,-4 13-3,0 0-6,-3-13-10,3 13 0,-10-6-1,10 6 3,-13-2 5,13 2 0,-16 0 3,16 0-2,-18 7-2,9-4 1,-3 4 1,3 0-18,-1 0 23,0 4 0,1-2 2,0 3-3,1-2 11,2 2-3,-1-1 5,4 0 9,0 1-3,0-2 21,3 2-20,0-12-19,3 21 0,0-11 0,0-1 0,3 2 0,0-3 0,3 0 0,0 1 0,1-2 0,0-1 0,1-1 0,-1-1 0,4-1 0,-3 1 0,2-2 0,0 1-41,0-3-341,2-2-98,-2 1-133,1-2-141,-1 0-168,3 0-661,-2-4-1232</inkml:trace>
  <inkml:trace contextRef="#ctx0" brushRef="#br0" timeOffset="24547.8617">4575 2479 233,'-2'-12'961,"2"12"-125,-3-17-56,3 17-43,-3-12-59,3 12-74,-2-15-57,2 15-66,0 0-64,-1-12-49,1 12 7,0 0 7,0 0-27,0 0 1,0 17-275,1-5-81,1 3 0,-2 1 0,1 2 0,-1 3 0,0-1 0,0 2 0,0-1 0,2 0 0,-2 2 0,0 4 0,0-6 0,0-1 0,-2 1 0,2-1 0,0-1 0,0 0 0,0-5 0,0 1 0,0-4 0,0 1 0,0-12 0,0 19 0,0-19 0,0 16 0,0-16 0,0 12 0,0-12 0,0 0 0,2 13 0,-2-13 0,0 0 0,0 0 0,0 0 0,0 0 0,0 0 0,0 0 0,0 0-680,0 0-335,-9-5-1029,9 5-1807</inkml:trace>
  <inkml:trace contextRef="#ctx0" brushRef="#br0" timeOffset="25287.2711">1129 3319 519,'-11'2'547,"11"-2"-31,-23 2-44,23-2-38,-15 3-62,15-3-24,-14 2 22,14-2-61,-11 2-21,11-2-21,0 0-31,-14 2-17,14-2-10,0 0-3,0 0 0,0 0-7,0 0-25,0 0-14,0 0-14,14 6-24,-14-6-25,22 1 20,-7 1-54,4-2 23,1 0-48,4 0 22,4 1-41,10 0 25,3-1-37,9 1 32,3 0-43,6-1 42,3 2-42,12-1 30,5 0-37,2 0 35,4 1-35,2 1 30,2-3-33,4 2 35,1 0-37,6-1 36,1 1-34,0-1 31,6 2-33,-4-2 29,2 2-1,-1 0-9,0 1 5,-3-2-13,-1-1 4,-3 1-5,-2 0 3,-7-2-5,-1 0-3,-5-2-1,-3 1 21,-2 0-10,-15-1-7,0 1-6,-4-2-4,-2 1 8,-2 0-7,-4-1 9,-8 2 3,-4-2 3,0 1 0,-4 0 0,-4-1 0,-2 2-1,-3-2 0,-1 1 4,-2 0-2,-4-1 0,1 1 11,-2 1 17,-3-2 9,-1 2 3,1-2 6,-3 3 3,1-3 5,-12 3 3,15-2 1,-15 2-8,15-4-10,-15 4-17,9-3 4,-9 3-21,0 0 3,8-6-13,-8 6-45,0 0-64,0 0-46,0 0-66,-5-11-64,5 11-86,-9-4-100,9 4-128,-14-3-116,14 3-668,-14-5-989</inkml:trace>
  <inkml:trace contextRef="#ctx0" brushRef="#br0" timeOffset="25699.3673">5062 2638 143,'7'-6'1101,"-7"6"-177,0 0-68,0 0-15,7-8-57,-7 8-111,0 0-47,8-8-30,-8 8-22,0 0-68,11-7-18,-11 7-409,9-7-79,-9 7 0,12-4 0,-12 4 0,10-5 0,-10 5 0,10-4 0,-10 4 0,0 0 0,14-6 0,-14 6 0,0 0 0,9-3 0,-9 3 0,0 0 0,9-4 0,-9 4 0,0 0 0,0 0 0,0 0 0,0 0 0,0 0-432,0 0-464,9 7-131,-9-7-814,-2 12-1553</inkml:trace>
  <inkml:trace contextRef="#ctx0" brushRef="#br0" timeOffset="25940.6625">5111 2864 1091,'0'0'937,"9"5"-63,-9-5-35,7 4-54,-7-4-85,11 4-45,-11-4-16,12 3-78,-12-3-28,0 0-48,17 2-393,-17-2-92,0 0 0,15 0 0,-15 0 0,0 0 0,0 0 0,16 1 0,-16-1 0,0 0 0,0 0 0,0 0 0,14 0 0,-14 0 0,0 0 0,0 0 0,0 0 0,0 0 0,0 0 0,0 0 0,-9-5-765,9 5-289,0 0-952,-21-1-1759</inkml:trace>
  <inkml:trace contextRef="#ctx0" brushRef="#br1" timeOffset="31976.1517">994 4613 100,'-6'-14'991,"2"6"-201,4 8-35,-4-14-80,4 14-23,-4-15-81,4 15-34,-3-13-39,3 13-43,-4-11-40,4 11-56,-2-12-34,2 12-45,0 0-23,-2-9-20,2 9 23,0 0-226,0 0-34,0 0 0,0 15 0,0-15 0,0 23 0,2-11 0,-2 5 0,0-1 0,0 2 0,0 2 0,2 1 0,-2-3 0,0 3 0,0 1 0,0-1 0,2-1 0,-2 2 0,-2-1 0,2-2 0,0-1 0,0 1 0,-2-2 0,2 0 0,0-3 0,0-2 0,0 0 0,0-1 0,0-11 0,0 18 0,0-18 0,0 15-116,0-15-555,2 12-115,-2-12-111,0 0-910,0 0-1506</inkml:trace>
  <inkml:trace contextRef="#ctx0" brushRef="#br1" timeOffset="32216.009">842 4566 124,'-5'-10'898,"0"0"-156,3 2-45,2 8-70,0-21-58,1 10-36,2-2-84,6 0-7,-2-1-55,4-2 17,3 0-108,5-1 15,0-1-39,4 1-92,0 1 24,-2 1-91,2 1 27,-3 2-77,-2 3 37,2-1-67,-4 3 32,2 3-63,-4-1-85,1 2-108,-2 2-41,-13 1-89,25 1-54,-13 3-107,-3 1-114,-1 3-162,-3 1-706,2 3-1084</inkml:trace>
  <inkml:trace contextRef="#ctx0" brushRef="#br1" timeOffset="32604.2801">1157 4862 50,'0'0'1001,"0"0"-144,15 4-97,-15-4-44,15-3-96,-6 0-63,5 0-102,1-2-10,1-2-34,5 0-60,-2-3-65,2 1-43,-1-1-49,-2-2-24,2 3-33,-2-1-18,0-1-19,-1 2-13,-4 0-11,-2 0-11,-2-1-8,2 2-11,-1-2-4,-4 3-10,0-3-1,-3 1-7,-3 9-3,6-13-7,-6 13 2,-2-11-6,2 11-5,-9-5-1,9 5-1,-14 0 0,14 0 2,-20 4-1,9 2 1,-2-2-4,-1 4 3,3 1-8,-3 2 6,1 1 2,0 2 15,-1 1 14,1-1 24,3 2-4,-1 1-53,5-3 0,-1 1 0,2-3 0,1 3 0,1-3 0,1 0 0,2-12 0,2 21 0,1-10 0,-1-2 0,5-1 0,-1 1 0,-1-2 0,4-1 0,5-2 0,-1 3-147,3-4-254,1-1-107,1 0-66,0-1-111,5-2-46,-3 1-124,1-2-508,-2-2-963</inkml:trace>
  <inkml:trace contextRef="#ctx0" brushRef="#br1" timeOffset="33099.9652">1704 4806 478,'0'0'742,"2"-16"-91,-2 16-22,0-15-64,0 15-46,0-12-34,0 12-40,3-13-54,-3 13-46,4-8-38,-4 8-20,9-8-26,-9 8-42,11 0-16,-11 0-8,18 3-11,-7 2-17,-2 2-19,5 2-22,-5-1-22,2 4-18,-1-1-17,-2 1-10,0 1-12,-3-1-8,1 3-8,-2-1-3,-2 1-5,0-3-7,-1 2-3,-2-2-3,-1 0-4,1-2 6,0 2-12,-2-3 5,3-9-7,-2 16 6,2-16-4,-5 11 1,5-11-6,0 0-8,0 11-10,0-11-12,0 0-2,0 0-11,0 0 7,9-11-37,-4 4-6,0-4-25,3 0-11,2-5-5,0-1 3,0-3 18,3 2 17,-3-2 13,3 3 15,-2-1 11,-1 1 10,1 3 11,-3 0 5,-2 2 4,2 1 6,-2 2 1,-3 1 6,-3 8 13,9-10-6,-9 10 4,0 0 4,7-7 7,-7 7 4,0 0 16,0 0 5,4 13-1,-4-13 0,0 15 3,0-15 6,-2 22 6,0-10-2,1 1-6,-1 0-7,0 1-5,2-1-5,-1 0-11,1 0-5,-1-1 19,-1 1-21,4-1 10,-2-12-12,2 22-10,0-13-11,1 1-39,2-1-54,2-2-42,-7-7-34,10 11-45,-10-11-71,17 6-16,-17-6-56,19 1-33,-8-2 1,1-1-12,-1-2 1,5-2-35,-4-1 37,2 0-23,-2-2-17,1-1-257,-1-5-209</inkml:trace>
  <inkml:trace contextRef="#ctx0" brushRef="#br1" timeOffset="33384.3032">2222 4861 1267,'10'-16'208,"-1"-2"4,-1 0 4,-2 1 29,-1 0 5,1 1 28,-2-1 2,-1 0 17,-1 0 16,0 2 14,-2 0-43,1 3 12,-2-2 5,1 2 9,0 0-19,-2 1-11,2 11 0,-1-18-22,1 18-2,-1-15-45,1 15-41,-3-11-16,3 11-6,0 0-7,0 0 12,0 0 9,0 0-10,-6 9-8,6-9-1,-5 21 2,4-7-126,-1 3-19,1 3 0,0 0 0,-1 4 0,0 0 0,2-1 0,-1 0 0,1 2 0,0 1 0,1-1 0,-1 1 0,2-1 0,1-2 0,0 1 0,0-4 0,4 3 0,-2-4 0,1-3 0,1-2 0,0 1 0,1-3 0,1-2 0,0-1 0,2-1 0,0-4 0,-1-1 0,4-1 0,-1-2 0,1-1-147,0-3-260,1-1-68,-1-3-38,0 0-84,0-2-79,-1-2-142,-2-3-630,1-2-1061</inkml:trace>
  <inkml:trace contextRef="#ctx0" brushRef="#br1" timeOffset="33595.1735">2112 4801 233,'-19'3'889,"2"-1"-147,5-1-61,12-1-94,-21 2-52,21-2-53,-10 1-55,10-1-42,0 0-33,0 0-47,0 0-41,8-3-49,-8 3-41,22-6-39,-5 2-27,1-1-15,3 1-38,1-1-18,0 0-79,0-1-76,1 0-107,-2-1-70,0 2-163,-1 1-128,-2 0-299,3-1-410,0 0-899</inkml:trace>
  <inkml:trace contextRef="#ctx0" brushRef="#br1" timeOffset="33824.0335">3213 4767 533,'0'0'1113,"11"3"-115,-11-3-30,0 0-72,13 1-114,-13-1-54,0 0-54,0 0-44,0 0-82,15-1-227,-15 1-321,0 0 0,0 0 0,9-4 0,-9 4 0,0 0 0,0 0 0,8-5 0,-8 5 0,0 0 0,0 0 0,7-6 0,-7 6 0,0 0 0,0 0 0,0 0-374,0 0-361,0 0-139,0 0-240,0 0-499,-3 16-1267</inkml:trace>
  <inkml:trace contextRef="#ctx0" brushRef="#br1" timeOffset="34015.9123">3213 4981 550,'0'0'889,"-1"15"-21,1-15-47,0 0-50,0 16-65,0-16-50,0 0-19,4 12-6,-4-12-47,0 0-25,10 8-68,-10-8-463,0 0-28,11 4 0,-11-4 0,0 0 0,11 3 0,-11-3 0,0 0 0,0 0 0,0 0 0,10 3 0,-10-3 0,0 0 0,0 0 0,0 0 0,0 0 0,0 0 0,0 0-665,0 0-317,0 0-1078,-6-8-1823</inkml:trace>
  <inkml:trace contextRef="#ctx0" brushRef="#br1" timeOffset="36460.3528">4583 4947 497,'0'0'624,"13"-8"-75,-13 8-17,14-9-54,-14 9-29,11-13-27,-4 7-80,-1-2-3,-1 1-23,0-2-6,-1 1-37,1 0-26,-1-2-7,0 1 3,0-2-44,-2 1-14,-2 10-3,3-20-14,-3 20-12,-1-19-20,1 19-8,-4-17 1,0 8-15,4 9-19,-10-16-8,2 9-21,0 1-6,0 1-7,-3 2-2,1 1 12,-4 0-19,14 2-1,-27 3-12,12 1-4,0 2-2,-2 5-3,-1-1 1,1 3 1,-3 4-2,1 1 9,3 1-12,0 1-3,3-3-3,1 2-1,1-1-1,2 0-2,3 1-1,-1-2 3,5-2-5,1-2-1,1 0 3,1-1-6,4 1 1,1-4 4,2 2-5,1-2 3,2-2-4,2 0 0,1-4 7,-1 1-4,0-3-14,2 0-11,1-2-11,1-2-4,1 1 3,-1-3-3,1 0 6,-3-2 1,2 0 4,-1-3-2,1 0-3,-3-1 4,1-1 6,-3-1 1,0-2-1,-1 1 4,-2 0 1,1 1 11,-4 0-4,1 1 2,-1 1 2,-2 1-1,2 0-2,-6 10-1,7-14-8,-7 14-2,5-12 21,-5 12-26,0 0 4,0 0 4,0 0 3,0 0-18,0 0 27,0 0 1,2 13-6,-2-13 1,0 17-3,2-7-5,-2-10 7,1 21-8,0-9 10,2-1-1,-1-1 1,1 2 1,2-4 9,-3 3-8,4-2 8,-2 0-8,1-2 3,-5-7-6,12 12 9,-12-12 32,14 7-22,-14-7 14,18 5-2,-18-5 22,18-2 13,-18 2 0,22-3 2,-10-1 7,-1 1 11,-1-2 1,1 0-10,-1 0-3,-1-1-41,0 2-26,-1-4 0,0 2 0,-8 6 0,12-11 0,-12 11 0,10-9 0,-10 9 0,6-9 0,-6 9 0,0 0 0,5-10-11,-5 10-197,0 0-77,0 0-71,0 0-80,-7-7-56,7 7-152,0 0-139,-12 7-793,12-7-1223</inkml:trace>
  <inkml:trace contextRef="#ctx0" brushRef="#br1" timeOffset="37105.3571">5750 5015 646,'11'-10'710,"-2"1"-82,0 1-24,1-4-81,-2 3-35,-2-2-55,1 0-34,-1 1-49,-1 0-11,-1 1-19,0-1-40,-1 0-31,-1 1-31,-2 9-3,0-16-43,0 16-36,-2-16-21,2 16-12,-8-16-15,1 9-3,0 1-2,-2 1-14,0 1-12,-4 1-12,2 0 8,-2 2-18,-1 1-7,-2 2-3,-1 4 2,0-1-7,0 3-4,-2 0-1,4 3-3,-2 1-2,3 1-1,-1 0-1,3 0 0,3-1-5,-1 3 3,4-3-1,1 2-1,1-2 0,2-2-11,2-10 9,2 22 0,-1-12-8,3-1-3,2 1 9,1-3-2,2 0-8,0-2 1,1 0-1,1 0-18,2-2 5,-1-1-18,2-2 33,-1 0-25,2-2-1,-2-2 4,2 0 2,-2-1 4,2 0 0,-2-2-6,-1 0 11,0-3-1,0 1 1,-2 0 2,-1-1 5,0-1 1,-2 2 1,0 0 3,-1 3 0,-1-2 1,-5 8 1,8-12-1,-8 12 1,7-9-2,-7 9-1,7-9-3,-7 9 3,0 0 15,0 0-11,0 0 4,0 0-1,12 1-3,-12-1-1,3 8 0,-3-8 2,6 13 10,-6-13-9,8 14-2,-3-6 2,1 0 6,-1 0-2,0 0-1,2-1 7,0 1 3,-1-1 7,1-1 7,0-1 4,1 2-1,-2-2-3,-6-5-1,16 10-5,-16-10-3,14 6-4,-14-6-7,11 4 6,-11-4 5,13 4-3,-13-4-7,0 0-39,15 1-66,-15-1-58,0 0-65,16-1-53,-16 1-97,0 0-117,0 0-113,10-4-186,-10 4-589,0 0-978</inkml:trace>
  <inkml:trace contextRef="#ctx0" brushRef="#br1" timeOffset="37687.9887">6841 4979 432,'6'-8'745,"-1"-3"-98,-2 2-36,1 0-79,-3-3-16,0 0-81,1 2 1,-2-3-65,0 0-22,0 2-39,-2-2-17,1 3-44,-1-2-31,-1 2-17,0 0-34,-2 0-20,-1 1-15,1 2 3,-3 0-41,0 2-26,-2 0-6,10 5-10,-19-3-10,6 4-6,2 1 8,-3 3-27,0 2 4,0 1 0,-2 5-7,-1 0 0,2 0 0,0 1-3,2 1-5,2 1 8,-2-2-10,5-1-3,-1 1 4,2 0-4,2-1 8,1-2 8,1 0-15,1-1 0,2-10-4,0 18-5,0-18 5,5 16 0,0-10-1,-5-6-2,13 11 3,-13-11-10,15 6-13,-15-6-14,18 0-18,-6 0-18,0-2-6,1-3-3,1 0-1,0-2 5,0-1 1,1 0-9,-2 0-1,1-2 23,-1 2 4,0-3 20,-3 3 2,0 1 14,-1 0 2,-1 1 5,0 2 0,-8 4 6,12-10-8,-12 10 10,9-4-7,-9 4 13,0 0-6,12 1 9,-12-1-4,10 6 7,-10-6-5,10 12 6,-3-5 1,-2 2 27,4 0 18,-2 2 17,1-3-2,1 4 12,0-3 13,1-1 15,-1 1 1,1-2 8,-1 1 30,0-4-27,1 1 6,1-1-21,-11-4-14,20 4-19,-20-4-10,17 0-11,-17 0-10,19-3-6,-19 3-6,14-4-31,-5-1-64,-9 5-115,9-8-124,-9 8-138,5-9-127,-5 9-182,0 0-967,-4-10-1406</inkml:trace>
  <inkml:trace contextRef="#ctx0" brushRef="#br1" timeOffset="40151.8313">7913 4892 659,'0'0'707,"15"-6"-95,-15 6-28,17-7-72,-9 2-30,-1 1-53,2-1-42,-2-2-42,0 2-25,0-2-29,-1 0-17,0 0-23,0 0-17,-1 0-33,-1-2-31,0 1-14,-1-1-12,-3 9-10,3-17-17,-3 17-21,0-14-3,0 14-10,-4-16-6,-1 8-20,0 1-8,-2 1-9,-1 2-3,-1-1-13,-3 2 0,12 3-14,-27 3 4,11-1 14,-4 5-18,0 3-4,-2 1 4,0 3 2,1 2-7,-1 2 12,0 1-10,6 1-1,-2 1-2,5-4-3,0 0 2,4 0-3,2 0-2,0-3-15,3 1 14,3-4-13,0 1 16,1-12-2,4 18 7,-1-9-15,3-2 10,1-2-18,1 0 30,2-2-47,0 0-10,-10-3-5,25 0-12,-14-3 1,3 0-15,2-1-5,-1-2-1,-1-1 0,3-2 0,-1-4-2,0 2 3,-1-2 8,-1-2 13,0-1-1,0-1 9,-2 2 9,0-2 9,-1 3 8,-2 0 5,-2 2 6,1 1-4,-1-1 10,-1 5 1,-1-1-2,0 1 0,-5 7 0,9-7 2,-9 7 3,0 0 1,0 0-2,14 5 6,-14-5 4,8 12 4,-2-4 13,-2 2-5,1-1 16,1 3 11,-1 0 15,4 0 19,0 0 5,0 0-5,3-2-15,-2 2 4,1-3-8,2 2-1,-1-4-10,2 0-5,-1 0-11,-1-2-5,2 0-6,-2-2-3,-1 1-7,1-2 2,-2 1-29,-10-3-41,21 0-64,-21 0-61,17 0-68,-17 0-60,16-4-120,-16 4-92,15-6-65,-15 6-154,15-7-527,-6 3-877</inkml:trace>
  <inkml:trace contextRef="#ctx0" brushRef="#br1" timeOffset="40791.4348">8971 4905 220,'9'-4'797,"-9"4"-132,14-7-61,-14 7-54,13-10-61,-13 10-48,10-12-40,-10 12-49,9-14-33,-9 14-34,6-14-26,-6 14-30,3-13-25,-3 13-14,-1-13-21,1 13-14,-9-13 4,9 13-44,-12-10-22,3 7-1,-2 0-21,-2 3-10,-1 0-2,-1 3-4,-3 0-10,1 3 2,-3 2-15,-1 1-1,3 2-3,-1 1-6,3 2-3,-1 1-1,3-1-6,0 1 0,2-1-4,2 1-1,4-3 2,-1 2-2,2-2-3,3-2 2,0 2 1,2-12-12,2 17 10,-2-17 10,6 15-9,1-8-5,-7-7-5,15 7-14,-6-2-7,1-3-13,-10-2-19,23 0 2,-11-1 3,2 0-1,0-4-12,1 3-7,-1-5-11,1-1 9,0 1 7,1-3 0,-1-2 0,1-1 8,-2-2 4,0 1 8,-3 0 10,1-1 6,-3 2 9,-2 1 4,2 2 2,-2 0 5,-1 1 3,-1 1 0,-5 8 1,9-14 0,-9 14-2,8-7 5,-8 7 1,0 0-2,0 0 4,11 1 3,-11-1 3,6 9 3,-6-9 3,3 14 3,1-5 6,-1 1 6,2-1 4,-3 1 4,2-1 38,1 2 7,2-2 6,0 3-8,1-3 4,0-1 16,-1-1 3,2 1 2,1-3-4,1 0 1,1 0-4,0-3-1,1 0 0,1-2-13,-1 0 4,2 0-13,-3-2-8,1 0-9,0-1-11,-2-1-9,1 1-4,-1-2-6,-1 0-2,-1 0-7,-2-2 0,1 1-8,-1 0-3,-1-1-21,-6 7-27,9-11-36,-9 11-52,6-11-61,-6 11-94,3-10-53,-3 10-59,0 0-108,-3-13-95,3 13-120,0 0-801,-4-9-1151</inkml:trace>
  <inkml:trace contextRef="#ctx0" brushRef="#br1" timeOffset="41435.982">9959 4637 20,'3'-15'764,"-2"4"-148,1-1-53,1 0-56,-3 12-23,5-20-43,-5 20-44,4-18-42,-4 18-21,2-14-39,-2 14-30,3-14-39,-3 14-45,2-10-29,-2 10-19,0 0-19,0 0-14,0 0-7,0 0 11,0 0-26,2 12 27,-2-12-30,-2 22 9,1-6-26,0 1 9,0 1-25,1 3-3,-2 4-8,1-3-7,0 3-1,-1-1-3,1 0-3,0 0 0,-1 0-6,0 0 16,2-2 2,0-1 0,2-1-5,-2-1 2,2-1-11,-1-2 5,-1-2-17,1-1 14,1-3-9,-1 3 9,-1-13-10,4 18 8,-4-18-9,4 13 6,-4-13-2,0 0 1,6 10-19,-6-10 9,0 0-3,0 0 9,17-3-6,-17 3 3,11-9-10,-4 0 12,1 0-13,1-2 7,1-3-9,1 3 9,-2-2 14,4-1-22,1 0-5,-1 1 7,2 1-13,0 0 13,0 1-7,1 2 12,-1 0-9,1 2 14,0 0-12,1 3 23,-1 0-21,1 4-1,-2-2-3,1 2 6,2 2 0,-2 2 6,-1 0-1,2 5 3,-4-3 0,-2 3 9,2 0 1,-4 2 5,-2-2 5,-1 3 13,-4-3-1,0 1 8,-2-10 18,-3 20-16,-2-11 6,0 0-4,-1-1 4,-3 1-10,-4-1 4,3 0-12,-3-3 1,-1 1-12,1-1 8,-4-2-17,5-1-7,-4-1-1,1 0 4,0-1-4,0-1-3,-2-1 3,0 0-25,0-1-104,0-2-108,0 2-93,-1-3-101,-1-1-186,-2 0-194,1 0-840,1-1-1308</inkml:trace>
  <inkml:trace contextRef="#ctx0" brushRef="#br1" timeOffset="42874.6896">856 7707 677,'0'0'815,"0"0"-85,-2-15-43,2 15-61,0 0-34,0-14-60,0 14-49,0 0-22,0 0-31,-2-13-44,2 13-63,0 0-46,0 0-38,0 0-10,0 0 14,0 0 32,2 12-89,0-3-186,0 8 0,1-2 0,-1 7 0,3 2 0,0 7 0,-1 2 0,0 4 0,-1-2 0,1 7 0,1-1 0,0-3 0,-3-2 0,0 0 0,0 0 0,2 3 0,-3-4 0,1 0 0,-2-1 0,2-2 0,-2-6 0,0 1 0,0-6 0,2-1 0,-2-1 0,-2 0 0,2-5 0,2-1 0,0-3 0,-2-10-399,0 16-277,0-16-91,0 0-77,0 0-895,0 0-1426</inkml:trace>
  <inkml:trace contextRef="#ctx0" brushRef="#br1" timeOffset="43212.004">844 7766 120,'0'-13'859,"0"0"-167,1 2-65,2-3-92,1 2-22,2-2-77,2 0-15,3-1-40,4 0-33,1 2-26,5-3-26,1 3-12,3 1-27,4 2-11,0 1-24,1 2-9,-3 2-31,0 3-23,-1 1-29,-4 1-25,1 1-17,-2 2-17,-1 1-12,-3 1-9,-2-1-7,0 4-6,-1-2-4,-5 2-7,-3-1-1,0 1-4,-6-8-2,1 17-4,-2-9-4,-3 1-1,-2 0-4,-3 1 0,-3 1-7,1 0 1,-7-1 6,3 0-12,-3-1-14,0 0-22,0-1-49,-1-1-27,2-1-37,0-2-43,1 1-65,-1-1-55,4 2-30,1-4-79,1 1-96,11-3-83,-20 8-194,20-8-449,0 0-859</inkml:trace>
  <inkml:trace contextRef="#ctx0" brushRef="#br1" timeOffset="43721.1988">1612 7689 207,'8'-3'852,"-8"3"-122,10-12-88,-10 12-46,3-14-41,-3 14-56,-3-13-45,3 13-48,-4-12-30,-2 5-47,-2 2-31,8 5-27,-14-10-25,3 5-20,2 1-30,-2 3-37,-1 0-16,12 1-14,-26 1-19,12 2-11,-2 2-11,3 0-26,-3 2 0,2 1-18,1 4-6,-1-1-10,4-1-4,-2 1-3,4 0-4,1 3-4,1-4-1,0 1-5,3-3 4,3-8-3,-1 20-1,1-20 0,2 15 0,-2-15-1,9 13-7,-9-13-4,13 6-4,-13-6-28,17 4-24,-17-4-25,19-3-20,-7 0-23,-1 0 2,3-4 3,-1 0 0,0 0-11,-1-3 12,1 2 18,-1-3 14,-1 1 11,-2-2 18,0 1 12,-3-1 11,-3 3 7,1-1 10,1 0 3,-5 10 9,2-14 3,-2 14 10,0 0-1,0-15-1,0 15 10,0 0-1,-7-5-2,7 5 1,0 0 1,-8 8 6,8-8 6,-8 11-1,8-11-4,-3 18 1,0-10-5,3-8-1,-1 21-2,1-21-1,1 21 3,2-13-10,-2 3-2,4-2-31,0 0-43,1-1-32,2-2-54,0 1-23,1-1-55,1-2-18,0-1-46,2 0-19,-12-3-21,22 1-7,-22-1 6,24-1-47,-10-3 23,-3-2-145,3 0-319,1-1-370</inkml:trace>
  <inkml:trace contextRef="#ctx0" brushRef="#br1" timeOffset="44314.8293">1878 7570 480,'2'-14'517,"0"-1"-81,-1 3-24,0-1 2,-2 1-39,1-2-21,-1 3-10,1-1 3,-2 1 0,1 0-30,1 11-1,-2-20-28,2 20-9,-2-14-29,2 14-20,-2-13-26,2 13-35,-2-9-28,2 9-10,0 0 4,0 0 18,0 0-2,0 0-33,-1 17 9,2-6-7,-1 3-16,0 0-10,0 2-19,0 2-8,2 2-18,-2-1 2,2 1-16,-2 0-6,2-1-6,-1-1-4,1 1-4,0-1-14,0 0-12,0 0-3,4 0-54,0-4-42,-1 1-18,2-1-40,1-3-36,-2 1-25,7-6-45,-4 1-14,1-2-47,3-2 4,-13-3 0,25 0-1,-12-3-8,1-2 29,0-2 15,1-2 32,-2 1 38,1-5 43,0 0 36,-2-2 11,-1-2 73,0 1 52,-4-2 39,0 0 32,0-2 42,-2-1 53,-2 3 21,-1-1-5,0-1 38,-2 3 18,1-3 31,-2 2-27,1 1-5,-2 0-17,0 1 24,1 3-5,-2 1 2,2 1-26,1 11-14,-3-20-8,3 20-34,-2-14-20,2 14-29,-5-9-8,5 9-11,0 0 29,0 0 0,0 0-9,-8 9-10,8-9 4,-4 19-2,3-6-8,0 3 6,-1 0-2,1 3-9,-1 0-4,1 0-14,1 6 0,-1-1-7,1-3-7,0 3-12,0-1-6,0 4 8,1-1 12,2-1-23,-2 1-26,2-2 0,1-1 0,-1 0 0,1-3 0,3 1 0,-4-5 0,3 0 0,0-2 0,1-1 0,-1-1 0,3-2 0,-2-3 0,1-2 0,2-1 0,-10-4 0,17 3 0,-17-3-20,23-4-126,-11-1-32,1 0-45,-1-5-43,1 1-34,-3-1-46,-1-5-35,4-2-88,-6 5-34,-1-5-44,-1 2-123,-1-2-642,-2-1-917</inkml:trace>
  <inkml:trace contextRef="#ctx0" brushRef="#br1" timeOffset="44541.2031">1875 7595 545,'-14'1'717,"4"2"-113,10-3-13,-15 4-102,15-4-19,0 0-38,0 0-40,0 0-40,0 0-40,0 0-25,0 0-33,0 0-27,11-7-27,0 6-14,1-2-26,4 0-28,1-3-28,1 2-20,5-1-15,0-1-13,2 1-3,-2 0-20,1 0-34,-1-1-71,0 0-84,-2 3-78,3-2-100,-5 0-86,-2 1-68,2 0-49,-2 2-191,-1 0-461,2 0-800</inkml:trace>
  <inkml:trace contextRef="#ctx0" brushRef="#br1" timeOffset="45188.8044">2464 7595 696,'0'0'637,"0"0"-49,14 4-69,-14-4-50,0 0-49,16-4-49,-16 4-21,14-5-28,-14 5-48,14-8-28,-6 3-24,-8 5-32,15-12-27,-9 7-17,-6 5-17,12-11-18,-6 3-14,-6 8-8,7-11-10,-7 11 2,3-11-22,-3 11-6,0 0-11,-2-15 6,2 15-8,0 0 0,-9-9 10,9 9 3,0 0 0,-18 0 9,18 0 12,-12 4 15,4 1 4,0 1 2,0 1-9,2 1-2,-3 3 1,3 0-3,-1 2-10,2-1-5,0 1-9,1 1-18,0 0-13,3-2 1,0 1-11,1 1 1,0-2-13,2-1 2,0 3-44,3-3-36,-2 0-88,1-1-34,1-2-41,1 2-42,-1-3-21,-5-7-54,12 11-33,-12-11-30,12 7 26,-12-7 14,0 0 3,16 1 18,-16-1 44,12-4 53,-12 4 49,10-12 60,-10 12 46,10-14 87,-6 5 42,0-2 49,1 2 38,0-4 31,1 1 17,0-1 0,-1 2 25,1-1-10,0 2 26,-1 0-37,3 2 31,-1 1-18,1 0-12,1 0 6,-9 7-9,19-6-5,-19 6-10,20-1-3,-10 3-11,2 1-15,-1 2 13,1 0-27,1 4 6,-2 1-10,-1 0-15,2 2-6,-3 0-3,0-1-13,0 3-8,-2-1-7,-1-1-6,-1 2-2,-1-3-4,-1 1 9,-3-12-15,5 19 0,-5-19-4,-1 15 32,1-15-41,-4 14 16,4-14 9,-5 8 2,5-8-9,0 0 15,0 0 2,-11 2 0,11-2-9,-6-7 1,6 7-16,-7-14 2,7 14-12,-4-23 4,4 23 8,-1-23-23,2 12 4,0-3-6,2 0-5,1-1-39,1-1-76,0 3-49,0-1-49,2 1-69,1 1-40,0 1-54,0-1-45,1 4-3,0 0-21,-2 2-19,2 0-73,1 3-39,-1 0-405,-9 3-572</inkml:trace>
  <inkml:trace contextRef="#ctx0" brushRef="#br1" timeOffset="45595.5523">2972 7548 1396,'0'0'368,"0"0"-28,10 4-1,-10-4 17,0 0-13,6 8 6,-6-8-5,0 0 10,5 14-47,-5-14 16,4 14-31,-4-14 16,3 20-29,-1-8-22,0 1-25,-1 0-8,0 3-18,1 0-16,-1 2-5,-1-2-33,0 1-21,0 0-18,0 0-11,0-2-21,-1 0-4,-1-2-18,2 1-7,-1-2-9,1-12-7,-1 21-9,1-21-6,-2 15 1,2-15 1,-1 11-7,1-11-1,-4 10 0,4-10-5,0 0-2,0 0-1,0 0-6,-11 3-2,11-3 2,-5-10-5,5 10 2,-4-12 4,3 0-1,-1 2-11,2-2 7,0 0-12,2-1 15,-1-3-20,3-1 10,0 2-13,2-1 6,2-2-1,-1 1 1,2 2 4,3 0 1,-3 2 3,1 1 0,3 1 2,-2 1 1,2 2 4,0 1-2,0 1 1,-1 2 4,0 3 3,2-2 9,0 3 16,0 3-4,0-2 11,2 4 4,-3 0 12,3 2 14,-5 1-7,1 1-4,-1 3-46,-2-2-9,-1 1 0,-3 1 0,1 2 0,-3-3 0,1 3 0,-3-1 0,-2 1 0,-1-1 0,0 0 0,-2 0-19,-2-1-216,1 1-76,-2-1-108,1-4-75,-3 0-130,2 0-157,-2 1-897,2-3-1351</inkml:trace>
  <inkml:trace contextRef="#ctx0" brushRef="#br1" timeOffset="45825.414">3617 7642 440,'0'0'996,"5"-8"-119,-5 8-97,0 0-20,4-10-87,-4 10-73,0 0-41,5-9-42,-5 9-55,0 0-57,0 0-58,5-9-62,-5 9-55,0 0-42,0 0-116,4-10-72,-4 10 0,0 0 0,0 0 0,0 0-182,0 0-217,0 0-46,0 0-101,0 0-146,0 0-134,8 6-789,-8-6-1270</inkml:trace>
  <inkml:trace contextRef="#ctx0" brushRef="#br1" timeOffset="46007.2967">3639 7846 301,'0'0'941,"2"19"-89,-2-19-55,4 14-43,-4-14-39,5 13-59,-5-13-30,7 8-10,-7-8-24,10 8-19,-10-8-44,10 6-290,-10-6-239,10 2 0,-10-2 0,0 0 0,14 3 0,-14-3 0,0 0 0,12 0 0,-12 0 0,0 0 0,0 0 0,11-1 0,-11 1 0,0 0 0,0 0-515,0 0-531,-6-10-1042,6 10-1853</inkml:trace>
  <inkml:trace contextRef="#ctx0" brushRef="#br1" timeOffset="48419.9009">4927 7654 560,'0'0'636,"0"0"-76,16-1-41,-16 1-40,12-6-39,-12 6-49,14-5-4,-14 5-45,13-9-17,-5 4-13,-1 0-30,-1-2-33,1 1-25,-1-1-11,-1 0-23,2 0-4,-2-1-23,-5 8-13,8-18-15,-8 18-18,3-16-12,-3 16-10,0-19-7,0 19-13,-2-21-18,-1 11 6,-2 2-9,0 0-7,-3 0-5,-1 2-7,0 3-10,-2-1 2,0 2-4,-2 2-7,-3 3-2,1 0-4,-4 4-4,0 4-4,1 2 3,-3 0 25,1 6-30,2 1 33,0-2-44,3 5 4,0-1 0,2-1 9,1-3-2,3 0 2,2 1-3,1-2 0,3-2 2,1-1 0,1-1-1,1-13 1,1 21 1,3-9-4,0-5 2,1 1 0,3-3-2,1 0 0,0-2-1,-9-3-9,19 1 1,-19-1-9,23-1-17,-10-2-7,-1-1-1,5-2-10,-4 0-1,0-3-8,2 1 3,-1-4 1,0 1-2,0-3 2,-1 1 6,-2-3 2,1 1 13,-3 0 4,-1-2 4,-2 5 8,0-2-14,-1 0 24,-1 4-17,-1-1 26,-1 3-21,-2 8 20,4-15-19,-4 15 22,3-11-20,-3 11 21,0 0-20,0 0 23,0 0-1,0 0-2,0 0-2,-8 8-3,8-8 0,-3 13-13,3-13 5,-1 21 2,1-9 3,0-12 0,1 23-11,1-10 20,2-1-16,-1 2 13,4-2-11,0 1 25,2-3-19,0 1 26,3-3-10,-1-1 35,2-2-6,2 0 26,-2-2-5,3-3 13,-2 0 7,1 0 6,2-3 7,-1-1 6,0 0-1,0 0-3,-3-4-8,2 4 19,-3-3-33,0 1 22,-1 0-49,-2 0 25,0-2-46,-2 2 28,0 1-43,-2-2 35,-5 7-43,10-10 28,-10 10-49,8-10-4,-8 10-95,6-7-30,-6 7-104,0 0-50,0 0-52,0 0-70,0 0-119,0 0-70,0 0-189,0 0-591,-12 6-999</inkml:trace>
  <inkml:trace contextRef="#ctx0" brushRef="#br1" timeOffset="49090.9932">5820 7774 584,'6'-13'707,"1"1"-115,-2 0-7,1-4-78,-1 1-55,0-2-78,-1 2 5,-1-2-58,1 2-14,-3 1-37,0 0-9,1 2-55,-2 12 1,-2-24-37,0 14-3,2 10-15,-7-15-27,7 15-17,-11-12-28,1 10-13,10 2-16,-17 0 0,6 1-9,-2 4 0,-1 3-2,0 0 3,-1 4-5,-1 2-7,2 1-3,-1-1-4,2 2-2,0 1-4,1-1-3,1 2-2,3-1-2,1-2-4,1-1-6,3 2 7,0-3-7,1-1 8,2 0-9,0-12 6,2 21-8,2-13 9,0 1-11,-4-9 11,13 11-4,-13-11-1,16 5-11,-16-5-2,18 3-16,-18-3-5,23-4 1,-10 1-15,0-5-11,0 3-4,0-3 2,-1-1-11,2-1 13,-2-1 6,-1-4 6,-1 2 1,-1 0 10,-1 0 9,2-4 4,-4 3 2,1 1 1,-2 1 8,-1 1 4,1 1 1,-5 10-1,5-17 3,-5 17 2,4-12-5,-4 12 1,0 0 0,2-10 3,-2 10 0,0 0-3,0 0 2,0 0-3,-3 9 1,3-9 2,-4 14 1,4-14 0,-2 20 7,2-20-20,2 24 9,-2-13-6,2 3 24,0-4-21,-1 3 29,3-2-11,-2-1 27,2 1-18,0-3 29,1 1-1,3-1 26,-8-8-17,13 12 20,-6-7-2,3-1 10,-10-4-13,20 3-8,-20-3-1,24 0-10,-11-1-4,-2-1-3,1 0-4,0-2-10,-1 1-9,-1-2-4,1 0 1,-2 1-4,0 0-4,0-2-2,-1 1-4,-8 5-4,11-9-6,-11 9-48,12-8-67,-12 8-70,8-9-80,-8 9-89,6-8-155,-6 8-99,0 0-183,4-12-608,-4 12-1007</inkml:trace>
  <inkml:trace contextRef="#ctx0" brushRef="#br1" timeOffset="49739.3615">6529 7449 673,'-1'-17'639,"0"5"-61,-2-2-39,3 0-25,-1 0-35,0 2-76,-1-1-15,1 2-53,1 11-14,-1-22-39,1 22-8,-3-18-40,3 18-27,-1-13-20,1 13-14,-2-12-48,2 12-12,0 0-21,0 0 11,0 0-9,0 0-4,0 0-14,-4 10 0,4-10-8,-2 24-4,1-12-11,0 5-6,1 1-8,-2 1 22,1 0 0,1 2-47,0 1 38,-1-1-20,2 0 4,-1-1-46,0 1 39,0 0-41,0-1 37,1-1-41,-1 2 4,2-1 13,-1-1-11,0-1 4,1-1 1,-1-1 1,0-2 0,1-1 0,0-4 6,-1 3-4,-1-12 3,1 17 2,-1-17 0,2 15 1,-2-15 3,2 10-1,-2-10-5,0 0 1,4 9 3,-4-9 33,0 0-45,0 0 38,10-5-42,-10 5 37,10-10-43,-4 2 30,-1-3-38,2 2 45,1-5-59,4-1 35,-2-1-37,2-2 36,1 3-41,-1-2 48,3 3-37,-1-1 5,2 3 2,-2 1 8,2-2 7,1 3-5,2 1 12,-2 2-4,-2 2 5,3 0 2,-1 2 1,0 2 7,-2 1 3,0 1 6,-1 3 41,1 1-39,-3 1 34,0 1-38,-1 2 37,-4-1-28,0 2 44,-1-2-44,-2 1 56,-3 3-32,-1-12 35,-1 18-34,-4-7 2,-3-1 4,1 0-1,-3-1-5,-2 1-4,0-2-8,-3 0-12,1 0-4,-4-2-3,1 0-7,-2-1-8,0-2 0,-1 1 0,-2-3 0,0 1-83,2-2-119,-3-1-108,-3 0-105,1-2-105,0 1-180,0-1-286,-1-5-590,2 3-1222</inkml:trace>
  <inkml:trace contextRef="#ctx0" brushRef="#br0" timeOffset="230040.2503">423 10376 223,'0'0'512,"0"0"-119,9-5-47,-9 5-44,0 0-43,6-9 24,-6 9-28,0 0 20,0 0-9,4-9 45,-4 9-14,0 0 27,0 0 5,2-10-6,-2 10-10,0 0-5,0 0 1,8-8 11,-8 8-1,0 0-38,0 0-17,0 0-22,5-9-23,-5 9-20,0 0-11,0 0 35,0 0 12,0 0-162,9 6-73,-9-6 0,2 11 0,-2-11 0,5 18 0,-3-8 0,2 1 0,-2 0 0,-1 2 0,1 1 0,-2-2 0,2 3 0,-2-1 0,0 1 0,2-2 0,-2 2 0,0-2 0,0 1 0,-2-2 0,2 1 0,0 1 0,0-2 0,0 0 0,0-12 0,-2 21 0,2-21 0,0 20 0,0-20 0,0 15 0,0-15 0,-2 15 0,2-15-18,0 11-534,0-11-44,0 0-84,-2 13-71,2-13-150,0 0-588,0 0-1114</inkml:trace>
  <inkml:trace contextRef="#ctx0" brushRef="#br0" timeOffset="230392.0184">470 10378 135,'0'0'798,"-5"-9"-163,5 9-20,-4-8 0,4 8-111,-4-9-5,4 9-57,-2-12-20,2 12-55,4-12-2,-4 12-16,9-14-24,-2 6-32,-1 1-61,1 1-7,2 0-34,5-1-19,-3 2-35,3 0-19,-3 2-28,2-1-15,1 1-11,1 2-15,-1 0-12,-1 1-3,3 0-10,-3 1-3,3 0-17,-3 2-42,2-1-75,-3 1-70,1 1-85,-5 1-61,3 0-49,-4 2-62,0 1-99,-5 1-79,-2-9-127,-2 20-582,-3-8-931</inkml:trace>
  <inkml:trace contextRef="#ctx0" brushRef="#br0" timeOffset="230580.9033">547 10542 750,'0'0'781,"0"0"-69,8 8-109,-8-8-74,0 0-43,17-2-53,-17 2-33,17-2-46,-17 2-47,20-4-41,-11 1-53,5 3-40,-14 0-34,23-4-27,-23 4-24,21-1-20,-21 1-33,19-1-71,-19 1-66,19 0-81,-19 0-64,15 1-68,-15-1-81,11 3-80,-11-3-60,0 0-782,7 11-921</inkml:trace>
  <inkml:trace contextRef="#ctx0" brushRef="#br0" timeOffset="230815.7579">545 10701 216,'0'0'855,"-9"7"-166,9-7-29,0 0-89,-10 5-37,10-5-21,0 0-24,0 0-33,0 0-44,0 0-2,6 10-37,-6-10-31,0 0-20,14 4-15,-14-4-20,17 1-41,-17-1-15,19 2-38,-19-2-108,23 2-85,-12-2 0,3 3 0,-3-3 0,3 2 0,-1-1 0,0 1 0,1 0 0,-1 0 0,-1-2 0,1 3-79,1-1-305,1 0-82,-1-1-39,-1 1-128,0 0-100,-1 1-209,-1-2-472,3 0-1020</inkml:trace>
  <inkml:trace contextRef="#ctx0" brushRef="#br0" timeOffset="231080.5933">994 10655 804,'0'0'831,"-10"-7"-51,10 7-61,-8-9-61,8 9-60,0 0-80,-7-8-69,7 8-25,0 0-32,0 0-24,0 0-14,0 0-18,9-3 1,-9 3 1,16 4-53,-7 0-285,2-1 0,3 3 0,-1-1 0,5 0 0,-5 1 0,4 1 0,-2-1 0,-1 1 0,1-1 0,-1 1 0,-1 0 0,1 1 0,-1 1 0,1-1 0,-5 1 0,2 0 0,0 1 0,-2 0 0,-2-1-298,1-2-317,-2 1-28,-2 1-92,0-1-147,-4-8-707,3 14-1239</inkml:trace>
  <inkml:trace contextRef="#ctx0" brushRef="#br0" timeOffset="231352.4309">1354 10648 769,'6'-10'882,"-1"2"-84,1 1-53,-6 7-40,9-14-64,-9 14-62,8-12-58,-8 12-43,6-9-43,-6 9-49,6-8-25,-6 8-35,0 0-40,3-10-48,-3 10-197,0 0-41,-7-6 0,7 6 0,0 0 0,-19 4 0,9-2 0,-1 3 0,-3 0 0,-1 2 0,1-1 0,-3 3 0,0 0 0,-1 3 0,0-2 0,-2 2 0,4 0 0,-2 0 0,3 1 0,-1-3-179,2 2-226,1-1-60,4-1-43,1 0-97,-2 2-67,1-2-149,9-10-620,-7 16-1053</inkml:trace>
  <inkml:trace contextRef="#ctx0" brushRef="#br0" timeOffset="232859.492">1754 10773 480,'0'0'904,"12"-12"-151,-12 12-51,7-10-90,-7 10-43,6-13-60,-6 13-73,0-15-39,0 15-36,-1-17-40,-2 9-34,-1-1-34,0 1-5,0-1-27,-1 2-21,-2-3-25,0 5-14,0-1-24,-2 0-26,-1 3-17,1-2-10,-1 3-12,10 2-19,-23-2-17,10 2-21,-1 2-15,0 2 0,-2 1 0,0 1 0,4 1 0,-3 3 0,-1 1 0,3 2 0,1-1 0,1 1 0,3-1 0,1 2 0,0-2 0,2 2 0,3-3 0,0 0 0,2-11 0,2 22 0,2-12 0,-1-1 0,-3-9 0,9 15 0,1-10 0,-1 1-13,3-3-37,-3-1-8,-9-2-2,27 0-9,-16-1 5,3-2 8,2 2 9,-1-5 14,-2 1 4,2-2 3,-2-3 9,1 2 2,-3-3 0,0-2-7,-2 3 9,0-2 1,1 1 9,-5-2-8,4 4 11,-4 0-5,0 1 13,0-1 10,-5 9 4,9-11 13,-9 11-10,5-12-1,-5 12 0,0 0 7,6-7 9,-6 7 3,0 0 6,0 0 1,4 8-3,-4-8-7,2 12-6,-2-12-7,0 15-5,0-15-3,2 16 0,-2-16-8,3 17 0,-3-17 2,4 18-7,-4-18-6,7 17 0,-3-9 0,1 0-12,-5-8-17,10 12-31,-10-12-42,14 9-31,-14-9-36,16 5-19,-16-5-21,18 0-26,-18 0 21,21-3-9,-10-1 24,0 1 8,-1-4 10,2 0-4,-3 0 52,3-3-7,-3 1 51,-1-4 17,1 1 22,-3-2-14,1-3 39,-2 2-15,0 1 40,-1-1-1,0 2 55,-1 1 22,-3 12 42,4-19-5,-4 19-1,3-16-25,-3 16-4,0 0-19,4-10 22,-4 10 22,0 0-2,0 0 19,0 0-21,-1 16-12,1-16-2,-3 18-13,3-18-4,0 22-13,0-22-7,-1 22-11,2-11-8,-1-11-1,0 22-9,0-22-5,5 20-3,-2-11-2,-3-9-10,5 17 7,-5-17-6,11 15 0,-11-15-1,10 10-6,-10-10-8,13 7 33,-13-7-53,17 1-8,-17-1 2,14-1-2,-14 1 3,20-6 4,-12 1-6,2-1-2,-1-3 1,-1-2 6,1-1 0,0 0 2,-3-2 8,1 2 7,-1 0-1,-1 2 4,0 0 5,-1 2 4,-4 8 13,6-16 7,-6 16 7,3-12 5,-3 12 0,0 0 1,5-12 8,-5 12 13,0 0-1,0 0 1,0 0 15,0 0 14,0 0-10,-5 12 2,5-12-4,-1 12-1,1-12-18,-2 16-4,2-16-13,-1 17-2,1-17-12,0 17 3,0-17 11,1 18-21,-1-18 0,6 17-2,-3-8 0,2-1 2,2 0-7,-2-1 2,3 0-4,-1-1-1,3-1-7,-1-2-3,2 2-15,-1-2-4,-10-3-6,20 2 0,-20-2-9,21-1 11,-21 1-4,21-4 2,-12-1 4,1 2 23,-2-4-9,-1 1-11,0-1 9,-1-1 6,1 0-1,-3-1 5,0-1-1,-4 10 25,5-19-21,-3 9 0,0-2 1,-1 2 0,-1 10 3,3-19 3,-3 19 7,2-16 10,-2 16 2,2-13 5,-2 13-4,1-12-2,-1 12 4,0 0-8,2-10 0,-2 10 17,0 0-10,0 0 21,0 0-7,0 0 6,3 14-14,-3-14-6,0 13 3,0-13-9,1 18 1,-1-18-6,0 18 4,1-7-5,-1-11 0,2 20-36,-2-20-53,2 19-81,-2-19-36,4 18-16,0-9-29,0-1-32,0-1-49,4 1 15,0-4-45,-8-4-2,16 10-7,-16-10 3,19 4 18,-19-4 16,19 3 16,-8-6 23,-11 3 15,21-5 44,-12 0 45,1-2 45,-1 1 55,0-1 63,-1-1 75,-2 0 41,3-1 58,-4 2 28,0 0 23,0-1 62,-1-1-1,-4 9 34,8-12-16,-8 12-5,3-11 2,-3 11-2,4-12 5,-4 12-13,0 0-7,3-9-15,-3 9-25,0 0-18,0 0-4,4-12-1,-4 12-3,0 0-3,0 0-6,0 0 18,0 0-12,-2 14-25,2-14-173,-2 14 0,2-14 0,-3 22 0,1-11 0,-1 6 0,2 1 0,-2 7 0,1-1 0,1 2 0,-1 3 0,1 3 0,0 2 0,1-1 0,0 2 0,0 1 0,0-2 0,1 1 0,-1 0 0,3-1 0,-2 0 0,1-1 0,1-5 0,-2 0 0,0-1 0,1-1 0,0-2 0,-2-4 0,2 0 0,-2-2 0,1-3 0,0-5 0,-1 2 0,0-12-462,1 17-110,-1-17-77,0 0-63,-2 9-74,2-9-800,0 0-1237</inkml:trace>
  <inkml:trace contextRef="#ctx0" brushRef="#br0" timeOffset="233182.2952">2643 10885 301,'-1'-14'714,"0"-1"-127,-1 2-10,2 2-67,0-3-23,3 1-33,0 1-26,1-3-36,1 1-27,3-1-22,0 1-28,4 0-26,2-1-9,0 3-40,4 1-29,-3 0-5,5 4-31,0-1 2,-2 4-13,2 0-17,0 2-7,0 2-8,0 1-24,-1 1 0,0 2-10,-2 2-6,0 0-11,-2 0-11,-2 4-70,-1 0 0,-1-1 0,-4 1 0,-1 0 0,-4 1 0,-2-11 0,0 20 0,-2-8 0,-4-3 0,0 3 0,-2-3 0,-2 2 0,0-1 0,-2-3 0,0 3 0,-1-3 0,-1 0 0,1-2 0,1-1-63,1 0-233,-1 0-75,0-2-90,12-2-57,-20 3-141,20-3-133,-15-1-801,15 1-1244</inkml:trace>
  <inkml:trace contextRef="#ctx0" brushRef="#br0" timeOffset="233514.0971">3177 10590 980,'6'-13'850,"-6"13"-102,2-10-68,-2 10-58,1-13-51,-1 13-70,2-12-23,-2 12-37,2-10-39,-2 10-36,0 0-27,2-13-33,-2 13-36,0 0-42,2-11-35,-2 11-21,0 0-128,0 0-44,0 0 0,0 0 0,4 9 0,-4-9 0,0 16 0,0-16 0,-1 21 0,-1-7 0,1 0 0,0 1 0,0 2 0,-1-1 0,1-1 0,-2 2 0,2-1 0,0-1 0,0-2 0,-1 2 0,2-4 0,-1 1 0,1 0 0,0-12 0,0 22 0,-1-12 0,1-10 0,1 16 0,-1-16-347,1 13-231,-1-13-94,3 11-99,-3-11-140,4 8-645,-4-8-1199</inkml:trace>
  <inkml:trace contextRef="#ctx0" brushRef="#br0" timeOffset="233927.833">3290 10826 178,'0'0'817,"0"0"-145,15-4-38,-15 4-72,12-4-60,-12 4-19,15-6-21,-6 1-61,0 2-30,2-2-11,0 0-52,0-2-29,2 1-33,-1 1-37,1-2-27,-1-1-26,-2 2-24,3-2-14,-3 0-19,-1-1-17,1 2-15,-1-1-11,-1-1-11,0 3-8,-2-2-6,-1-1-5,-5 9-4,8-16 4,-8 16-14,4-13 2,-4 13-10,0-11 6,0 11-11,-5-10 10,5 10-12,-9-5 7,9 5 8,-12-2-20,12 2-2,-16 4 4,16-4 18,-20 7-12,11-1 1,-1 3 0,0-1 9,1 1-10,-1 1 1,1 0-1,0 1-1,3 2-3,-1-1 8,2 0-7,0-2 17,2 3-8,2-1 42,1-1 26,1 2 23,2-2 2,2 4-3,-1-2 8,2 0-72,1-2-32,0 2 0,3-3 0,-2 2 0,3-1 0,-1-2 0,0-1 0,-1 0 0,1-2 0,-1-2 0,0 2 0,2-3 0,-11-3-290,20 4-178,-20-4-94,20-1-140,-20 1-168,23-5-806,-10 1-1346</inkml:trace>
  <inkml:trace contextRef="#ctx0" brushRef="#br0" timeOffset="234475.9112">3967 10585 973,'-14'-7'813,"14"7"-86,-8-7-79,8 7-60,-6-8-43,6 8-56,-4-12-58,4 12-25,3-12-31,-3 12-32,7-11-22,0 4-23,-1 1-14,4-1-21,1 3-16,3-2-3,-2 1-48,3 1-196,1 1 0,0 0 0,1 2 0,0 1 0,-2 0 0,1 0 0,-1 3 0,2-1 0,-3 1 0,1 2 0,-3 2 0,-2-4 0,-1 6 0,-2-2 0,-2 1 0,-1 2 0,-4-10 0,2 17 0,-5-5 0,-1-3 0,-1 3 0,-1 0 0,-4-2 0,1 2 0,-2 0 0,0-2 0,1 0 0,-2 2 0,-1-3 0,3 2 0,1-2 0,-1 0 0,2 0 0,2-2 0,-2 0 0,8-7 0,-10 14 0,10-14 0,-5 12 0,5-12 0,-3 10 0,3-10 0,3 12 0,-3-12 0,9 10 0,-9-10 0,15 10 0,-5-6 0,1 0 0,0 2 0,3-4 0,1 2 0,1-2 0,2 1 0,-3-2 0,3 2 0,0 0 0,-4-2 0,1 1 0,-1-1 0,-1 0 0,1 0 0,-14-1 0,23 2 0,-23-2 0,15 1 0,-15-1 0,16 2 0,-16-2 0,0 0 0,11 0 0,-11 0 0,0 0 0,0 0 0,0 0 0,0 0 0,0 0-508,0 0-188,-18 0-138,18 0-246,-20-2-527,6 1-1258</inkml:trace>
  <inkml:trace contextRef="#ctx0" brushRef="#br0" timeOffset="235272.3451">936 10979 9,'0'0'652,"0"0"-167,-15 2-59,15-2-60,0 0-44,-10 2-32,10-2-40,0 0-15,0 0-35,0 0-1,-13 1-27,13-1-14,0 0-13,0 0 11,0 0-31,-10 5 11,10-5-44,0 0 16,0 0-13,0 0-33,0 0 51,0 12 6,0-12-11,10 7-4,-10-7-6,15 7-15,-5-4-18,7 1-6,1 0-10,0-2 0,7 2-30,2-1 11,0 1-5,10 0-8,1-3-4,10 3-2,4 0-2,2-1 0,4 1 1,5-2-1,16 1-2,2 0-1,3 0 4,6 0-5,2 0 9,1-1-8,5 0 6,2 0-13,0-1 16,3 2-16,1-1 9,-2 0-12,3 1 13,-6-3-12,0 1 9,-5-1-12,2 0 16,-1-1-12,-5 1 11,-2-3-10,-2 3 10,-3-3-2,-2 1-2,-6-2-3,-2 1 1,-12 1-8,-1-2 7,-4 0-3,-2 0 1,-1 1 6,-5-2-3,-8 3 0,-3-2-3,-3 1 1,-3 0 1,-3 1 0,-2-1 0,-5 1-1,-3 0 6,0-1 25,-4 3 21,0-2 17,-1 0 9,-13 2 0,21-2-3,-21 2-13,15-1-17,-15 1-9,10-3-11,-10 3 0,0 0-6,0 0-6,0 0-16,0 0-29,0 0-54,0 0-72,0 0-70,0 0-88,-8-4-122,8 4-107,0 0-232,-16-1-447,16 1-830</inkml:trace>
  <inkml:trace contextRef="#ctx0" brushRef="#br0" timeOffset="235585.404">4745 10551 539,'0'0'1072,"0"0"-176,0 0-99,0-12-24,0 12-89,0 0-71,0 0-48,7-8-40,-7 8-40,0 0-46,6-9-33,-6 9-39,0 0-337,8-6-30,-8 6 0,0 0 0,6-6 0,-6 6 0,0 0 0,0 0 0,0 0 0,7-7 0,-7 7 0,0 0 0,0 0 0,0 0 0,0 0 0,0 0-301,0 0-309,0 0-123,0 0-99,7 5-973,-7-5-1504</inkml:trace>
  <inkml:trace contextRef="#ctx0" brushRef="#br0" timeOffset="235836.2514">4777 10718 425,'0'0'885,"3"10"-71,-3-10-58,5 9-61,-5-9-10,5 7-58,-5-7-33,6 5-23,-6-5-16,0 0-9,11 7-21,-11-7-12,10 4-513,-10-4 0,0 0 0,9 4 0,-9-4 0,0 0 0,0 0 0,11 1 0,-11-1 0,0 0 0,0 0 0,0 0 0,11 4 0,-11-4 0,0 0 0,0 0 0,0 0 0,0 0 0,0 0 0,0 0 0,0 0 0,0 0 0,0 0 0,0 0-384,0 0-531,0 0-188,0 0-724,0 0-1534</inkml:trace>
  <inkml:trace contextRef="#ctx0" brushRef="#br1" timeOffset="238136.8937">751 12230 86,'0'0'734,"0"0"-157,5-12-14,-5 12 1,0 0-41,6-10-13,-6 10-44,4-8 5,-4 8-37,3-11 8,-3 11 3,4-9-24,-4 9-24,6-8-6,-6 8-34,0 0-21,4-9-69,-4 9-60,0 0-207,0 0 0,0 0 0,4 9 0,-4-9 0,0 19 0,0-6 0,-2 1 0,0 3 0,0-1 0,1 4 0,0-1 0,-2 1 0,0-2 0,3 1 0,-2 0 0,0 0 0,2-2 0,-2 2 0,1-3 0,0 0 0,1-2 0,-1-1 0,1-1 0,-2 0 0,2-12 0,-2 17 0,2-17 0,0 14 0,0-14 0,0 0-578,0 12-95,0-12-77,0 0-110,0 0-825,-8-4-1359</inkml:trace>
  <inkml:trace contextRef="#ctx0" brushRef="#br1" timeOffset="238372.7434">612 12211 829,'0'0'762,"-7"-10"-55,7 10-82,-4-12-42,4 12-53,-2-12-65,2 12-57,4-12-48,-4 12-34,9-15-15,-3 8-17,6-2-49,-1 3-12,3-1-31,3 0-22,0 0-34,2 1-24,1 2-25,-1-1-16,0 1-17,0 1-8,2 1-17,-4 1-5,3 1-43,-5 0-59,2 1-108,-2 1-87,-1-2-85,2 3-53,-5 1-97,0 1-113,0 0-171,-2 3-661,-4-2-1056</inkml:trace>
  <inkml:trace contextRef="#ctx0" brushRef="#br1" timeOffset="238775.4936">927 12523 708,'0'0'863,"7"10"-80,-7-10-97,6 6-72,-6-6-51,9 4-89,-9-4-23,18 0-39,-9-3-38,5 1-45,-1-1-49,3-4-37,-1 2-35,2-2-34,0-1-27,1 0-25,0-1-19,-4 1-15,-1 0-18,1-1-8,-2-2-9,-1 4-11,-1-1-8,-5-1-9,3 1-1,-8 8-7,7-14-7,-7 14 2,3-12-4,-3 12-5,-3-10-2,3 10 0,-7-7-3,7 7 1,-13-4 0,13 4 1,-18 1-3,18-1 5,-17 6-1,5-2 0,3 1 0,-2 0 1,0 4 7,0-1 4,2 2 9,-1-1 17,1 2 3,1 0-6,0 1-3,3 0-20,1-2-13,0 1 0,0-1 0,4-10 0,0 20 0,0-20 0,4 18 0,-4-18 0,8 17 0,-8-17-96,13 13-185,-3-8-87,-1-1-72,3 0-62,-1-2-71,3 1-46,-1-1 84,2-2-43,1 0-105,1-2-416,0 0-717</inkml:trace>
  <inkml:trace contextRef="#ctx0" brushRef="#br1" timeOffset="239256.198">1388 12455 406,'0'0'767,"8"-15"-126,-8 15-30,5-11-83,-5 11-68,6-8-65,-6 8-39,0 0-16,12-7-46,-12 7-37,0 0-20,17 0-4,-17 0-3,18 5-20,-9 0-12,1 0-29,-1 2-12,2 1-30,-2 1-10,0 0-33,0 1 18,-1 1-44,-2-2 2,-2 0-22,1 1-3,-1 0-16,-4-10 27,2 18-41,-2-18 18,2 16-19,-2-16 5,-2 14-15,2-14 20,0 12-14,0-12 12,-2 12-16,2-12 13,0 0-30,0 0 5,0 0-23,0 0 4,0 0-5,0 0 2,0 0-8,0 0-9,8-9 1,-4 1 2,-1-3 2,5 0 10,-4-4 7,3 1-6,3-5 8,0 2 8,-1 0 1,1 0 3,0 5 5,-1-2-1,0 1 5,0 3-1,-4 1 6,1 1-4,-1 2 1,-5 6-6,10-12 10,-10 12 0,0 0 8,10-3-5,-10 3 12,0 0 6,5 8 7,-5-8 3,0 12 2,0-12 2,0 17-2,0-17 0,-2 21 2,1-11-1,-1 0 0,2 4-5,0-4-6,0 0-1,0-10 5,0 21-10,0-21 16,3 21-21,0-10 3,0-1 0,-1-1 3,2 1-16,1-3 13,0 2-19,3-4-31,-3 2-60,4-3-51,1 0-59,-2-1-42,-8-3-48,23 3-50,-23-3-59,20-1-30,-8-2-15,-2-1-106,3 1-603,1-3-778</inkml:trace>
  <inkml:trace contextRef="#ctx0" brushRef="#br1" timeOffset="239587.9913">2022 12300 651,'0'0'693,"0"-21"-54,0 21-74,-2-18-63,2 18-23,-5-17-10,5 17-40,-3-12-30,3 12-26,-4-11-31,4 11-37,0 0-33,-3-15-42,3 15-38,0 0-32,-3-8-4,3 8 7,0 0-2,0 0-17,0 0 24,-5 12-14,5-12-7,-5 17-15,5-17 6,-3 21-16,-1-5-116,2-1-6,-1 0 0,1 2 0,0 0 0,1 1 0,0-1 0,-1 0 0,2 1 0,0 1 0,0 0 0,2-2 0,-2 0 0,1-2 0,0 1 0,1-1 0,0-4 0,-1 1 0,2 0 0,0-2 0,2 0 0,-3-1 0,-2-9 0,8 14 0,-8-14 0,9 11 0,-9-11 0,10 6-236,-10-6-33,12 2-29,-12-2-35,0 0-25,19-2-25,-19 2-52,10-6-41,-10 6-47,10-9-21,-10 9-226,10-12-346,-6 4-733</inkml:trace>
  <inkml:trace contextRef="#ctx0" brushRef="#br1" timeOffset="239801.8657">1850 12385 745,'0'0'728,"-19"3"-73,19-3-82,-13 0-72,13 0-45,0 0-67,-14 1-38,14-1-46,0 0-28,0 0-35,0 0-22,0 0-19,0 0-32,0 0-25,0 0-29,0 0-20,14-1-25,-14 1-12,15-3-26,-15 3-53,22-2-75,-9-1-67,-1 3-85,0-3-84,2 1-87,-1 0-80,1 1-177,-1 0-545,1-2-829</inkml:trace>
  <inkml:trace contextRef="#ctx0" brushRef="#br1" timeOffset="240088.8389">2522 12454 393,'0'0'1119,"0"0"-182,0 0-75,0 0-22,0 0-107,0 0-79,0 0-43,0 0-33,0 0-37,0 0-27,8-8-105,-8 8-409,0 0 0,0 0 0,0 0 0,6-7 0,-6 7 0,0 0 0,0 0 0,0 0 0,0 0 0,5-9 0,-5 9 0,0 0 0,0 0 0,0 0 0,0 0 0,0 0 0,0 0 0,0 0 0,0 0-576,0 0-93,0 0-108,0 0-86,5 10-815,-5-10-1349</inkml:trace>
  <inkml:trace contextRef="#ctx0" brushRef="#br1" timeOffset="240328.696">2522 12596 673,'-3'13'830,"3"-13"-61,0 0-68,0 12-60,0-12-37,0 0-38,0 12-18,0-12-18,0 0-24,0 0-18,0 0-8,2 12-17,-2-12-71,0 0-392,0 0 0,0 0 0,0 0 0,0 0 0,4 9 0,-4-9 0,0 0 0,0 0 0,0 0 0,0 0 0,0 0 0,0 0 0,0 0 0,0 0 0,0 0 0,0 0 0,0 0 0,0 0 0,0 0 0,0 0 0,0 0 0,0 0 0,0 0 0,0 0 0,0 0-906,0 0-319,0 0-685,0 0-1639</inkml:trace>
  <inkml:trace contextRef="#ctx0" brushRef="#br1" timeOffset="252903.0375">3786 12368 526,'0'0'671,"0"0"-91,9-9-34,-9 9-31,6-5-43,-6 5-51,5-8-44,-5 8-57,0 0-7,8-9-27,-8 9-21,0 0-22,4-9-15,-4 9-11,0 0-37,0 0-17,-2-12-29,2 12 1,0 0-21,-8-8-8,8 8-15,-12-3-17,12 3 2,-16 0 1,16 0 22,-21 5-12,8-3-10,0 2-11,-2 2-7,1 0-11,0 3 6,-1-3-25,0 5 19,0 1-12,1-1 3,0 1-2,2 3-4,2-4-8,1 3 4,2 0 0,0-2 1,3 3 2,1-3-4,1 1 0,4-2-2,1 1 5,3 0 2,1 1-4,2-2-3,3-1-23,1 0-3,-1-2 0,6 3 0,0-4 0,-3 1 0,2-3 0,0 2 0,0-2 0,0-1 0,0 0 0,0-3 0,-1 4 0,-1-5 0,-2 3 0,0-3 0,0 1 0,-2 1 0,-11-2 0,18 1 0,-18-1 0,15 0 0,-15 0 0,14 1 0,-14-1 0,0 0 0,17 2 0,-17-2 0,0 0 0,0 0 0,17 0 0,-17 0 0,0 0 0,0 0 0,0 0 0,0 0 0,0 0 0,0 0 0,0 0-270,0 0-282,0 0-88,0 0-108,0 0-126,0 0-743,0 0-1272</inkml:trace>
  <inkml:trace contextRef="#ctx0" brushRef="#br1" timeOffset="253555.6009">4650 12414 26,'7'-9'649,"-7"9"-156,6-8-58,-6 8-40,6-9-15,-6 9-22,5-8-25,-5 8 7,0 0-16,6-12-8,-6 12-6,0 0-24,5-13-3,-5 13 7,0 0-43,3-10-1,-3 10-35,0 0-2,0 0-21,-1-12-10,1 12-20,0 0-26,-9-4-11,9 4-1,0 0-8,-21 3-5,21-3-14,-19 7 0,5-1-3,2 0-3,0 2-15,-1 1-7,0 3-12,-1 0-4,4 0-6,-3 0-1,4 2-4,3-1-2,-1-1-6,1 3-4,1-2-2,1-1 1,3-1-4,2 1 3,2 0 9,1-2-33,3 2 0,2 0 0,1-3 0,4-1 0,-1 0 0,4-1 0,-2-2 0,3-1 0,-1 2 0,2-4 0,-2 1 0,2-2 0,0 0 0,-4-1 0,2 0 0,-3 0 0,1-1 0,-1 0 0,0 0 0,-2-1 0,-1 0 0,-11 2 0,18-2 0,-18 2 0,17-4 0,-17 4 0,12-1 0,-12 1 0,11-3 0,-11 3 0,0 0 0,14-2 0,-14 2 0,0 0 0,0 0 0,9-6 0,-9 6 0,0 0-252,0 0-432,0 0-109,0 0-150,-9-6-801,9 6-1430</inkml:trace>
  <inkml:trace contextRef="#ctx0" brushRef="#br1" timeOffset="255933.9071">5886 12516 357,'11'-2'618,"-1"-2"-81,0 0-66,0-1-19,0 1-55,-1-2-3,1 0-59,1-2-16,-2 2-1,-1-2-27,-1 0-15,1 1-27,-3 0-33,0-2 0,0 1-5,-5 8 7,7-15-49,-7 15-8,2-16-33,-2 16 0,0-15-30,0 15 2,-5-12-18,5 12-8,-9-11-9,1 7-5,8 4-8,-19-4-8,19 4-5,-25 3-11,11 1-1,-3 1 3,0 4-10,-3 0 5,2 2-7,3 2-10,-2 1 8,2 2 3,1-1-7,2 1 4,2 1 1,-1-1-7,4-1-5,2 0 1,0-2-3,1 1 3,3-2-3,1 0 2,0-12-1,1 22-2,3-12 2,0-2-2,1-2 1,1 2 2,3-4-4,0 1 8,0-2-2,-9-3-5,23 1 10,-23-1-20,24-2-15,-13 0 7,2-3-8,-1 0-1,1-2-7,-2 0-15,1-3 7,-2 1 2,2-5-3,-3 3-5,-2-4 6,2 1 8,-2-2 4,-1 1 21,0 3-16,0-2 21,-1 4-14,-2 0 18,1 0-16,0 1 19,-4 9-18,7-13 17,-7 13-16,3-7 17,-3 7-17,0 0 8,0 0-9,13-2 10,-13 2 4,7 9 0,-2-1 10,-1 0 5,1 3 1,2 0 4,0 1-10,-2 0 17,2 1 12,1 0 0,-2-1 6,2 2 0,0-2-3,1 0-1,0-1 1,-2 0-5,1 0-1,2-2-6,-3-1-4,-1 0 1,1-3-13,0 3-5,-1-1 2,-6-7-3,12 9-1,-12-9-10,9 8-35,-9-8-44,11 5-77,-11-5-72,11 2-75,-11-2-55,11-2-137,-11 2-130,10-3-121,-10 3-662,12-5-1012</inkml:trace>
  <inkml:trace contextRef="#ctx0" brushRef="#br1" timeOffset="256444.585">7164 12573 826,'0'0'660,"11"-6"-44,-11 6-90,8-6-34,-8 6-45,7-7-29,-7 7-43,4-9-54,-4 9-42,0 0 5,-2-12-24,2 12-30,-6-10-17,6 10-20,-11-7-22,11 7-22,-16-8-3,16 8-12,-21-4-1,21 4-16,-25-3-9,11 2-23,0 1-7,-3 1-10,1 2-3,-1-1 15,1 2-34,-1 2 0,0-1-6,2 2-1,-2 0 9,5 3-13,-2-1-1,2 1-3,1 2 3,2 1-6,0-2 4,2 2-6,1 1-3,3-2 2,1 0 1,3 0-3,0 0 2,2 0-7,3-1 0,1 0-4,0 1 0,4-2-3,1-1-1,0-1 0,3-1-3,-1-1 11,2 0-15,-1-1 3,3-2-4,-1 0-2,-1-1 3,1 0 1,-3-1-2,0-1 3,0 0 3,-14 0-5,23 0-3,-12-1 0,-11 1 0,18-3-11,-18 3-37,14-2-72,-14 2-49,12-5-50,-12 5-77,10-4-65,-10 4-58,8-6-118,-8 6-109,0 0-127,6-9-685,-6 9-1075</inkml:trace>
  <inkml:trace contextRef="#ctx0" brushRef="#br1" timeOffset="256939.0884">7723 12527 74,'0'0'815,"12"-11"-162,-12 11-73,8-12-53,-8 12-69,5-12-54,-5 12-39,5-10-29,-5 10-37,2-11-42,-2 11-25,-2-11-24,2 11-13,0 0-9,-5-14-16,5 14-17,-7-6-26,7 6 0,-11-6-28,11 6 3,-14-3-28,14 3 7,-16 1-36,4 1 13,2 1-21,-4 3 11,1 0-13,0 0 17,-1 5-17,0 0 6,-1 1-17,2 3 35,0-1-35,2 1 7,1-1-11,1 1 2,2-1-3,2 1 8,1-1-6,2 1 9,2-2 5,0 0 3,4 0 19,1-1-2,1 0 5,4-1 6,1 0-2,0-2 12,3-2-8,0-2 6,3 1 4,-2-2 11,3 0 11,0-1 11,1-3-41,0 1-70,1-1 0,-1 0 0,0-1 0,-3 1 0,2-3 0,-1 2 0,-1-2 0,-3 0 0,0 1 0,-1 1 0,-2-1 0,-10 2 0,19-5 0,-19 5 0,13-4 0,-13 4 0,12-5 0,-12 5 0,0 0 0,11-7 0,-11 7 0,0 0-51,0 0-495,0 0-85,-2-12-124,2 12-145,-7-5-778,7 5-1351</inkml:trace>
  <inkml:trace contextRef="#ctx0" brushRef="#br1" timeOffset="259832.4276">8740 12587 226,'10'9'484,"-10"-9"-94,13 5-47,-13-5-22,13 4-36,-13-4-24,14 5-29,-14-5-11,15 2-3,-15-2-6,17 0 12,-17 0 2,15-1 34,-15 1-16,16-2-6,-16 2-13,15-6-19,-15 6 1,14-7 8,-14 7-3,11-9-16,-11 9-35,11-13-27,-11 13 14,7-12 2,-7 12-11,5-14-5,-5 14-44,3-13 10,-3 13-12,-2-17 30,2 17-61,-3-14 7,3 14-3,-12-13-11,6 7-8,-3 1-11,-3 2-9,1 1 5,-3 2-6,-2 0-8,-1 3 2,-1 1-7,-4 3-2,0 1 3,2 3-6,-3 2 2,1 1-3,3 3 0,-2 2-1,4-1 0,4-2-1,1 1 1,1 2-3,0-1 2,5 0-1,0-2 1,2 0 0,3-3 1,1-1 0,1 0 1,3 1-1,1-2 9,1-2-11,3 1-2,0-3 3,3 1 2,-2-4 2,4-1 5,-1-1-8,0-1 4,2-1-2,3-3-8,-2 1-1,1-3-2,0 1-5,-1-4-1,1 0 2,1-4-7,-3 1 6,2-1-12,-3-3 1,0 2-3,0-3 3,-2 0 4,-1 0 7,-1 1 6,-1 2-2,-1 0 5,-2 1-8,0 1 9,1 1-4,-2 2 11,0-1-21,-5 9 18,8-11-13,-8 11 12,6-9-12,-6 9 4,0 0 2,13-1 1,-13 1-7,9 5 9,-9-5 9,10 12-2,-2-6 7,-2 3 3,0-1-1,2 3 16,1-1-5,-1 1-6,-1-2 3,0 3-4,2-3-1,-2 0 12,1 2-23,-1-2 4,1-1-4,-1-1 0,-1 0-25,1 1-51,0-2-74,1-1-30,-2 2-97,-6-7-51,14 9-119,-14-9-86,16 6-100,-16-6-200,14 6-382,-14-6-818</inkml:trace>
  <inkml:trace contextRef="#ctx0" brushRef="#br1" timeOffset="260440.0509">9628 12654 434,'8'-5'692,"-1"-2"-125,-7 7-49,11-10-39,-11 10-68,7-12-12,-7 12-44,4-15-46,-4 15-10,4-12-39,-4 12 10,-4-15-44,4 15-33,-6-16-12,1 9-2,-2-1-10,-1 3-11,-2 0-21,0-2 3,-3 4 3,2 1-42,-2-1-24,-1 3 0,1 1-20,-3 2-2,0 1-16,0 1 1,1 4-8,-1 1 4,0 0-14,1 2 4,2 3-12,1-1 15,0 2-23,2 0 5,2-2-7,2-1 4,1 1-2,2 0-3,1-1 4,0-2-3,2-11-12,2 23 11,1-14-12,1-2 14,2 3-11,-1-3-26,-5-7-31,16 10 8,-8-5-32,3-3 22,-11-2-25,21 0 6,-21 0-19,25 0 2,-13-2 4,3-3-14,-2-2 13,2 2 8,-2-3-2,1-1 5,-1-1 11,1-2 12,-1 0 13,-2-1 12,1 0 5,-3 0 8,-2 1 5,3-1 4,-2 3 4,-1-1 2,-1 2 1,0 2 12,-1 0 3,-5 7-1,8-11 3,-8 11-11,0 0 12,8-6 6,-8 6-2,0 0 12,0 0 7,9 10 8,-9-10-4,4 12 15,-4-12 4,5 14 8,-3-5-5,-2-9 14,7 19 14,-2-9 7,1-1 20,-1-1 9,2 2-21,0 0 23,1-1 1,2 0 19,-2-2 5,1-1-4,1 1-13,0-4-4,-1 2-12,3-1-18,-2-1-20,-10-3-10,19 4-16,-19-4-5,14 3-8,-14-3-7,14 0-10,-14 0-21,0 0-73,16-2-73,-16 2-120,0 0-90,0 0-90,0 0-114,0 0-138,0 0-186,-8-10-569,8 10-1069</inkml:trace>
  <inkml:trace contextRef="#ctx0" brushRef="#br1" timeOffset="262991.2498">10623 12680 370,'0'0'563,"-13"0"-78,13 0-54,-13 4-27,13-4-38,-11 4-35,11-4 0,-10 4-50,10-4 12,0 0-21,-8 5-19,8-5-6,0 0-19,0 0-11,0 0-19,13 4-18,-13-4-31,13-1-19,-13 1-11,19-3-13,-9 0-19,2 1-16,1-2-11,-1 0-6,2 0-12,-1-1-9,-1 1-4,2-1-8,-3-2-5,2 2-2,-3 0-2,-1-2-2,1 2-1,-2 0 2,-8 5 0,13-10-5,-13 10-1,9-9-2,-9 9-8,0 0 6,1-12 1,-1 12 0,-9-5-6,9 5 5,-15-3 2,2 4-3,0 1 2,-1 1-4,-4 1-1,-2 3-3,-1 0 1,0 1-4,-1 1 2,3 3 2,-2-2-1,2 5 1,3-3 0,-1 0 1,3 2-2,1-1 21,4-2-23,3 2 19,1 0-23,0-2 18,5-11-17,0 21 24,5-11-3,-1-1 23,2-1-15,2 2 22,3-3-7,2 1 18,0-1-16,3-2 36,2-1-30,0 1 13,3-4-15,-2 0 9,2 0-2,1-1 1,1 0 0,-2-1-6,0 0-3,0 0-2,-2 1-6,-1-3-4,0 1-6,-6 0-2,0 1-2,2-1-2,-5-1-2,0-1-1,-9 4-5,17-4-2,-17 4-20,11-5-56,-11 5-6,10-5-68,-10 5-25,7-7-71,-7 7-21,0 0-79,6-8-85,-6 8-86,0 0-106,0 0-779,0 0-1000</inkml:trace>
  <inkml:trace contextRef="#ctx0" brushRef="#br1" timeOffset="263764.337">11861 12813 704,'7'-8'604,"-1"3"-59,-6 5-54,9-13-53,-9 13-69,8-16-28,-6 6-40,-2 10-25,2-18-32,-2 18-27,-2-20-26,0 11-10,-1-1-18,-2 0-29,-2 1-17,-1 1-14,-1 2-2,-3-2-7,-1 1-15,-3 2-13,1 3-9,-3-1-11,0 3-8,-2 1-7,-5 2-7,1 2 1,0 1-12,-3 5-1,0 0-3,0 3-3,2 1-1,-1 1-2,3 0 0,3 2 15,1-1-19,3 0 16,2-2-29,3 1 23,2 0-21,0-2 19,4 1-25,1-3 30,2 0-22,2 1 17,0-13-11,4 19 11,2-10-19,0 0 12,5-1-38,0-2-2,3 0-40,0-1 7,3-4-29,0 0 19,4-1-29,-1-1 18,-1-3-3,4 2 11,0-5-22,-1 2-11,0-4-19,-1-2 4,-1 2-10,3-6-12,-3-1 3,-2-2-7,2-3 0,-4 0 11,-1-2 8,-1-1 1,-1 0 14,-2-2 17,0 0 14,-1-2 25,-2-1 7,0 0 23,-3 0 6,1-1 13,-2 7 19,-1-2 22,-1 0 6,0 4 42,-2 3 3,0 0-5,-2-2 9,0 5 9,0-1-8,-1 4 19,3 0 4,-4 2 3,2 0-9,2 10-5,-7-16 8,7 16-2,-7-8-5,7 8 16,0 0 7,0 0 2,-13 5-11,13-5 8,-5 15-21,3-5-21,0 2 5,-4 4 1,3-1 0,2 4 17,-1 0-5,0 1 11,-1 3-6,1-1 11,1 3-1,1-4 3,-2 4 2,4-2-8,-1 0 8,1 0-20,1-2 13,1 1-33,0-4 22,2-1-20,-2-2 3,1 0 1,1-2 5,-2-1-7,4 0 1,-2-3 1,1 0-3,0-1-11,0-2-7,2 0-9,-2-1-9,1 0-5,-8-5-17,17 7 10,-17-7-3,12 2-5,-12-2-2,14 2-16,-14-2-58,0 0-54,17-3-92,-17 3-40,8-4-69,-8 4-78,9-9-89,-9 9-88,5-8-129,-5 8-645,4-12-947</inkml:trace>
  <inkml:trace contextRef="#ctx0" brushRef="#br1" timeOffset="264458.9032">12513 12434 520,'0'-11'691,"0"11"-120,2-21-9,-2 21-39,0-19-52,0 19-72,2-19-10,-2 19-55,4-17-21,-4 17-45,0-15-3,0 15-57,3-11-11,-3 11-60,0 0-6,2-11-43,-2 11 13,0 0-26,0 0 11,0 0-16,0 15 26,0-15-8,-2 21 4,-1-7-17,3 2 1,0 2 1,-2 2-7,0 0-16,0 1 0,0 4-9,1-1 8,-3-1-24,2 0-1,0 0-9,-2 0 0,3-2-19,-1-1 15,0-3-6,0 1 0,-2-1-3,3-1-7,-2 0 9,3-5-3,-2 1 1,0-1 1,2-11-1,-2 20-5,2-20 0,0 14 4,0-14-5,-4 12 3,4-12 2,-1 12 2,1-12 0,0 0 1,0 0-3,1 10-1,-1-10 4,0 0-5,0 0 11,0 0-22,8-5 5,-8 5 4,7-9-13,-7 9-11,10-12-12,-4 4 5,0 1-10,3 0 6,-1-3-9,1 0 38,1 3-39,2-1 23,-1 0-7,3 0 13,-1 1-9,3 1 4,-3 1 4,2 0 3,1 1 6,1 0 4,-4 1-1,0 2-2,3 1-3,-3 1 8,3 1-6,-5 1-1,3 0 1,-3 1 1,0 1 4,-1 2 4,-2 0 1,1 0 2,-1-1 11,-2 3-10,-3-1 20,1 2-4,-4-10 13,2 17-1,-2-17 8,0 17 0,0-17-9,-7 15 6,1-7 1,0 0-2,0-1-7,-1-2-6,-3 1-2,0-2-9,1 2 1,-2-1-4,-1-3-2,0 1-1,-2-2-3,1 1 2,1 0-3,-2-2 0,1 0-12,13 0-24,-26-2-58,13 1-69,1-1-34,-1 0-61,0-1-39,1-2-108,0 1-155,1-3-112,2 1-863,-3-1-1164</inkml:trace>
  <inkml:trace contextRef="#ctx0" brushRef="#br1" timeOffset="265297.3853">13488 13043 425,'9'-4'574,"0"-2"-63,-9 6-50,13-9-49,-6 2-49,0 2-9,-3-2-14,3-1-26,-3 1-4,1 0-81,0-4 0,-1 2-15,0-3-17,-3 3-3,3-3-26,-4 0-4,2-1-13,0 2-13,-6-2-4,4 1 6,-2 2-6,0-2-2,-1-1-29,-3 1-16,1 0-6,-2 3-3,0-3 2,1 5-25,-1 0 6,-2 0-12,0 2-3,0 2 31,-2 1-48,11 2-3,-20 0 3,8 2 1,3 1-8,-4 4-8,1 0 4,-1 3 2,0-1-7,2 3-9,0 1 6,-1 0-5,1 1 2,-1 2-3,3-2 0,-2 1 1,2 0-4,2-1 2,1 1-4,1-1 7,-1 1-7,2-3 2,1 0-8,2-1 11,-1 0-6,2-11 30,2 20-29,-2-20 1,8 17 0,-8-17-6,9 12-13,1-7-21,0 0-23,1-4 3,0 2-21,3-3 11,-1 0-28,5-3 26,-2-1-19,4-1 30,-4 0-27,4-3 22,-2 1-14,0-3 28,2 3-5,-4-4 29,-2 5-18,-1-3 28,0 3-14,-1-1 21,-3 3-14,0-2 24,-1 1-24,-8 5 19,12-4-17,-12 4 19,0 0-16,0 0 1,14 3 6,-14-3 23,2 9-20,-2-9 17,2 14-15,-2-14-3,0 18 2,0-18 9,2 20 5,0-9 14,0 1 17,1-1 13,2 1 18,-3-1 16,5-1 19,-1 0 11,1-1 27,4 1 12,-2-3 7,2 0-17,3-2 13,-3-1-13,3 0-11,-1-2-8,-2 0-18,3-2-12,-14 0-11,23 0-14,-10 0-13,-2-2-13,-11 2-5,20-5-7,-20 5-15,16-5-28,-16 5-55,13-8-72,-13 8-94,7-9-80,-7 9-104,2-9-98,-2 9-128,-4-11-126,4 11-816,-11-10-1235</inkml:trace>
  <inkml:trace contextRef="#ctx0" brushRef="#br1" timeOffset="266419.7472">493 15313 365,'0'0'652,"-5"-10"-73,5 10-25,0-10-16,0 10-53,-4-14-22,4 14-35,0-10 10,0 10-40,2-13 12,-2 13-53,0 0 10,0-13-55,0 13-58,0 0-40,0 0-37,0 0-20,0 0-7,0 0 19,0 0 0,-2 12 4,2 2-21,0 0-8,-2 3-58,1 3-86,0 4 0,-2 1 0,1 1 0,-3 1 0,3 4 0,0-4 0,-3 0 0,3-2 0,0 0 0,-1-2 0,1 2 0,0-3 0,0-1 0,2 0 0,-2-4 0,0 1 0,2-1 0,0-3 0,0-1 0,2 0-242,-2-1-132,0-12-63,0 17-36,0-17-52,-2 14-83,2-14-9,0 0-106,2 11-606,-2-11-933</inkml:trace>
  <inkml:trace contextRef="#ctx0" brushRef="#br1" timeOffset="266755.5398">452 15395 631,'0'-12'707,"2"1"-56,1 0-40,1-1-82,3-3-62,2 1-43,2 1-20,3-3-52,1 1-1,2 1-53,4 0 17,4-1-61,-2 3 31,2 2-41,-1 3-16,0 1-62,0 2-23,-4 1-24,-1 2-16,0 1-20,-1 2-6,-1 1-12,-2 1-7,-2 1-4,-2 2-2,0-2-6,-4 3-2,-1 1-6,-4 0-6,-2-9-7,1 17-3,-4-5-5,-1-4-3,-3 6-50,-1-4 54,-2 2-51,0-1 62,-1-1-61,-1 1 56,1-1-49,-3-2 42,1-1-63,2 1 27,-1-1-97,-1-1 12,3-1-74,0-1-25,-1 2-87,-1-5-46,3 3-49,9-4-59,-13 4-74,13-4-99,-14 3-203,14-3-375,0 0-804</inkml:trace>
  <inkml:trace contextRef="#ctx0" brushRef="#br1" timeOffset="267915.825">1149 15270 28,'11'-7'942,"-1"1"-208,-4 1-31,-6 5-92,11-10-36,-11 10-85,6-9-55,-6 9-91,0 0 12,1-14-60,-1 14-2,0 0-70,-11-7 22,11 7-11,-11-3-31,11 3-32,-17 2-25,6 0-23,0 1-21,-2 4-13,-1 0-15,1 0-14,-3 4-14,2 0-5,1 2-12,0 0-4,0 1-59,2 1 58,1-2-52,3 0 51,-1 1-57,2-2 61,2 0-64,2-2 67,2-10-63,-1 19 64,1-19-61,3 14 58,-3-14-56,10 11 57,-10-11-55,15 6 55,-15-6-56,23-1 55,-12-2-67,2-1 66,1-2-76,-1 1 60,1-2-3,-1-1-6,-1-2 12,-1 2-14,-1-3-1,0 1-3,-1-1-4,-3 0 2,0-2 1,0 3 1,-4 1-3,1-2 5,-1 2-2,-2 9 2,2-15 1,-2 15-9,0-13 9,0 13-6,0 0 2,0 0-1,-3-10-1,3 10 2,0 0-1,0 0 4,-8 9 0,8-9 1,-2 13-2,2-13 1,-4 16 1,3-6-16,1-10-34,1 24 61,-1-24-62,2 20 74,1-8-68,0 0 68,2-2-59,-1-1 63,2 1-67,1 0 18,0-3-56,2 0 2,0 0-53,1-2-1,0-1-41,1-1 9,-1-1-20,3-2-1,-13 0-12,24-2 1,-11-2 9,1-1-18,-1-2 18,-2 1 14,3-4 12,-2 1 15,0 0 10,0-2 19,1-3 8,-2-1 16,-1 1 10,0-3 18,0 0 14,-5-1 10,4 0 6,-4-1 14,2-2 6,-3 1 53,1 0 9,-1 3 18,-2-1 58,2-1-2,-2 3-20,2 1 60,-3 1-2,0 2 22,1 2-29,-2 10 12,0-20-31,0 20 9,0-14-36,0 14 10,0-12-34,0 12 30,0 0-34,0 0 29,0 0-19,-12 5 21,12-5-27,-5 15 40,1-5-11,2 2-5,-2 2 5,1 3-4,1-1-2,-2 4-16,1-3-14,2 0-14,1 2-8,0-1-6,0 1-15,1-2-8,2 1-4,-1-2-4,2-1 5,-1 0-14,1 0 0,1-2-1,-1-1-15,2-1-21,2 0-18,-2-3-61,0 0-45,1-3-48,1 0 7,-8-5-34,15 6-1,-15-6-22,18 0-1,-18 0-17,18-2 15,-7-2 1,-1-1 24,3-2 5,0 0 8,-2-3 14,2 0 17,-1-2 28,1 0 17,-1-1 33,-1-3 10,1-1 22,-3 3 18,0-4 15,-3 1 7,3-2 51,-2 3 33,-2 0 20,-1-2 28,0 3 9,-2-2 47,2 3 0,-3-1 15,0 1 5,1 1 18,-2 0-9,0 2 1,0 11-22,-2-22 12,2 22-22,-2-19 18,2 19-24,-4-14 11,4 14-39,-2-12 9,2 12-49,0 0 9,-2-13-40,2 13 25,0 0-23,0 0 26,0 0 12,-9 5 4,9-5-11,-4 14 20,2-1-10,-1-1-10,1 6-4,-3 0-7,3-1-8,0 3-7,1 1-4,-1 1-6,1-4-13,1 3-2,-1-2-9,2 2 2,-1-2-9,1-1 2,1 0 2,1-2 2,2 2 5,1-3-3,-1-1 0,1 0-4,1-3 13,1-1-18,0-1 1,-1-1-2,2-3-1,-2-1 0,3 0-7,-10-4-1,16 2-8,-16-2-27,19-1-31,-19 1-41,18-6-58,-11 0-31,-7 6-44,13-10-38,-13 10-20,10-13-28,-10 13-59,4-14-43,-4 14-29,-1-15-12,1 15-88,-6-16-70,-1 5-403,-2 4-637</inkml:trace>
  <inkml:trace contextRef="#ctx0" brushRef="#br1" timeOffset="268160.6706">1344 15299 467,'0'0'744,"-13"4"-91,13-4-55,0 0-69,0 0-58,0 0-35,0 0-57,9-5-17,0 2-18,0-1-10,5-2-27,2 0-29,0 1-8,4-4-14,2 1-39,0 1-37,1-2-42,-1 1-18,0 0-33,-2 2-5,1-1-22,0 0-29,-6 3-33,3 1-70,0-1-55,-2 0-42,-1 1-64,-1 0-45,-3 2-37,3 0-75,-1 0-59,-2 2-55,-11-1-107,22 2-719,-22-2-932</inkml:trace>
  <inkml:trace contextRef="#ctx0" brushRef="#br1" timeOffset="269196.0344">1903 15288 275,'0'0'659,"0"0"-73,15 0-76,-15 0-43,13-2-34,-13 2-34,12-7-43,-12 7-22,14-7-29,-6 2-46,-8 5-23,13-10-19,-4 5-7,-2-2-32,0 0-17,-7 7-14,10-13-17,-5 7-23,-5 6-14,10-15-6,-10 15-3,7-10-7,-7 10-11,5-11-8,-5 11-5,3-8-10,-3 8-14,0 0 26,-1-14-10,1 14-25,0 0-5,0 0-9,-6-7-1,6 7-3,0 0 8,-11 5 6,11-5 18,-8 7 9,8-7 5,-10 15 8,6-6 23,-2 0 15,3 0-11,-4 2-1,3 2-17,-1-2-3,1 1-11,1-1-8,-1-1-8,2 1-7,0 0-5,1-1-4,1-10-5,-3 19 0,3-19 8,3 16-16,-3-16-11,2 14-29,-2-14-60,5 12-26,-5-12-62,7 6 30,-7-6-30,11 4-4,-11-4-35,17 1-6,-17-1 18,18-4 3,-18 4-5,16-6 16,-9 2 1,4-3 15,-4 2 21,0-1 26,0-2 23,-1 0 23,-1 1 14,-1-4 23,1 2 30,-5 9 46,7-17 12,-4 8 30,0 2 20,-3 7 12,9-17 9,-9 17 5,8-13 19,-8 13-10,8-14-6,-8 14-11,12-9-5,-12 9-4,11-7-1,-11 7 3,13-3-15,-13 3 2,16 2 24,-16-2-13,17 5-4,-7-1 5,0 1 16,0 2-18,1-2-4,-2 3-20,3 0 1,-5-3-23,1 3 0,-1 0-17,0-3 11,0 2-10,-7-7-3,10 12-15,-10-12-1,8 10 3,-8-10-1,7 7-3,-7-7-13,0 0 3,5 10-5,-5-10 8,0 0-26,0 0-7,0 0-15,0 0-10,0 0-2,0 0-26,0 0 1,-2-14 1,2 14-7,1-15 13,-1 15 1,2-21 7,0 9 7,2-1 8,-2-3 12,3 2 6,1-1 6,1 1 3,1 2 9,1-1 3,-1 0-5,2 1 10,-3 3 0,4 2 9,-3 0 1,1 1 18,0 2 4,3 3 6,-12 1 5,18-3 3,-18 3 7,18 4-1,-9-1-5,0 2 2,1 1 5,-1 1-2,-2 1 9,3 1-9,-2 0 3,0 1-14,-2 1 4,1-3-14,-1 2 10,-2 0-14,0-1 8,-4-9-20,5 19 5,-5-19-9,2 13 13,-2-13-19,2 13 12,-2-13-12,0 0 12,-2 17-7,2-17 2,0 0-11,-2 9 5,2-9-7,0 0 8,0 0-19,0 0 15,0 0-12,-12-8 10,12 8-18,-1-13 23,1 13-14,0-21 17,3 9-14,-1-2 8,3 0 15,2-1-9,0 0-1,4 1-3,-1-3-8,2 2 5,1 1 24,1 2 25,2-1 5,0 2 13,-3 1-4,1 3 11,3 0 11,-1 2 0,0 2 0,-2 1-4,0 1 6,0 2-15,0 2 17,0 2 12,0 2-84,-2-1-16,0 5 0,-3-2 0,0 3 0,0 1 0,-4-2 0,0 3 0,-2 0 0,-2 0 0,-1 0 0,0-2 0,-2 1 0,-1 0 0,-1 1 0,0 0 0,-2-1-37,2-2-340,-1-1-94,1-2-100,-1 0-136,5-8-186,-10 12-733,10-12-1282</inkml:trace>
  <inkml:trace contextRef="#ctx0" brushRef="#br1" timeOffset="269455.8754">3171 15032 863,'12'-2'909,"-12"2"-89,0 0-86,15-3-70,-15 3-57,0 0-80,15-2-23,-15 2-65,0 0-49,12-3-50,-12 3-49,0 0-36,11-2-55,-11 2-28,0 0-45,0 0-16,0 0-34,0 0-8,12-3-44,-12 3-49,0 0-69,0 0-114,0 0-118,0 0-85,0 0-71,0 0-97,0 0-76,0 0-141,0 0-652,-3 15-1062</inkml:trace>
  <inkml:trace contextRef="#ctx0" brushRef="#br1" timeOffset="269663.7456">3194 15187 212,'0'0'913,"0"13"-124,0-13-43,3 9-74,-3-9-33,0 0-44,4 12-34,-4-12-24,0 0-45,8 7-44,-8-7-26,0 0-27,0 0-18,13 5-32,-13-5-297,0 0-48,15-3 0,-15 3 0,0 0 0,13-2 0,-13 2 0,0 0 0,0 0 0,12-3 0,-12 3 0,0 0 0,0 0 0,0 0 0,0 0 0,0 0 0,0 0-427,0 0-328,0 0-189,0 0-968,0 0-1640</inkml:trace>
  <inkml:trace contextRef="#ctx0" brushRef="#br1" timeOffset="272448.2923">4050 15212 30,'16'-8'793,"-16"8"-149,11-9-79,-3 4-43,-2-2-76,1 0-31,-7 7-21,10-15-68,-3 8-11,-2-1-49,1-1-26,-3 1-30,1-2-12,-4 10-19,5-19-2,-2 9-29,-3 10-22,1-20-18,-2 8-6,0 1-13,-2 1 0,1 0-5,-2-1-2,-1 3-26,-1-2-11,0 3-6,-3-1-3,0 1 5,-1 3-12,-1 1-2,-1 0-7,-2 3-1,1 3 1,-3-1-4,0 3 0,-2 3-8,0 2 14,1 4-30,0 0 16,-2 4 7,1 0-3,3 3-14,2-3 9,3 0-14,-1 1 14,4 0-10,-2-2-1,5 0-6,0-2 11,3 2 0,1-4 13,1 0-13,2-2 4,2 0-4,0-2 4,4 1-7,-2-2 4,2-3 15,3 0-33,-1-1-27,2-4-25,2 3-14,-2-6-22,5 2-10,-2-3-11,1-1-4,0 0-13,0-3 12,0-1-16,1 0 17,0-3-33,-1 2 37,0-5-16,-1 1 3,-1-2 11,2-4 6,-3-1 12,-1 0 13,0 2 7,-3 0 12,1-2 18,-2-1 7,-1-1 12,0 2 8,-1-1 11,0-3 8,-2 4 11,-1-1 14,-2 3 19,1 2 21,-2 0 17,2 2 0,-3 3-1,2-2 11,-4 1-9,2 13 10,-2-21-13,2 21 10,-3-15-23,3 15 4,-8-9-9,8 9 26,-9-3-25,9 3 16,-13 2-13,13-2 13,-14 9-17,6 0 8,-2 0-9,1 3 3,1 2-13,-2 4-5,1-1 1,2 3 14,-2 2-8,1-1 14,3 2-21,0-1 6,2 3-11,-1-3 6,3-1-8,1-1 0,1-1-3,1-1 1,2 0-6,-1-1 5,3 1-5,0-4 7,3 0-1,-1-2 7,1 1-2,2-2 11,-1 0 1,1-4 12,1 1 2,0 0-13,2-3-1,-4 0-14,0-3 1,3 1-7,-1-2 0,-12-1-7,20 0 1,-20 0-5,22-2-1,-22 2-3,19-4-26,-9-1-47,0 0-53,-2-1-55,1-2-68,1-1-84,-2-1-56,0 0-96,-1-2-36,1 1-184,-2-3-485,2 0-794</inkml:trace>
  <inkml:trace contextRef="#ctx0" brushRef="#br1" timeOffset="273060.4276">4547 14800 227,'0'0'718,"2"-16"-107,-2 16-68,1-13-52,-1 13-45,0 0-44,1-16-24,-1 16-50,0 0-28,1-11-51,-1 11-29,0 0-42,0 0 2,0 0-15,0 0 2,0 0-3,0 0-14,-1 10-20,1-10 13,-2 22-19,0-8-22,1 2-10,0 1-14,-2 3-7,-2 1-13,3 1-1,-2 1-20,1 1 4,-1 0-16,2-1 5,-1 0-13,1 1 4,-1-1 2,0 1 26,3-3-2,-1-1 7,2-2-12,-1 1-15,2-1 6,-1-1-18,0-3 24,2-2-38,-2 1 4,0-2 0,1 0 13,-2-11-15,2 17 24,-2-17-12,2 14 5,-2-14-6,0 0 2,1 15-13,-1-15 14,0 0-17,0 0 15,0 0-15,0 0-5,0 0 2,0 0-3,9-7 5,-9 7-2,6-13 26,-2 2-32,1 1 3,0-2-1,0-1 13,4 1-19,-2 0 9,0-2-14,1 1 3,2-1-10,-1 3 12,0-1-14,3 1 14,-2 0-9,-1 2 29,2 0-21,0 2 7,-2 1-4,2 1 4,-2 1-8,1 0 12,-10 4-19,19-3 24,-19 3-2,18 3-2,-18-3-11,18 8 13,-10-4-9,-1 1 11,0 4-9,-1-2-5,-2 1 7,0 1 1,-4-9 15,4 14-10,-4-14 2,1 16 5,-1-16-6,-4 16 6,4-16 0,-8 17 1,3-10 39,-2 0-42,-1 0 1,-1-2 2,0 2 1,-4-1-1,3-2-9,0 0-8,-3 0 8,0 0 37,1-1-43,0-3-2,12 0-16,-23 3-55,23-3-37,-20-3-49,20 3-39,-22-3-38,12-1-40,0 0-87,10 4-60,-17-7-64,17 7-42,-15-6-280,15 6-296,-12-8-728</inkml:trace>
  <inkml:trace contextRef="#ctx0" brushRef="#br1" timeOffset="273849.4653">5228 15307 551,'0'0'719,"14"-3"-107,-14 3-42,12-5-45,-12 5-77,12-6-39,-12 6-60,12-9-21,-12 9-17,9-9-18,-9 9-44,9-13-13,-9 13-5,9-17-19,-5 9-16,-2-2-12,1 2-33,-2-4-18,-1 12-2,2-23-30,-2 11 6,-2 1-22,1 1 10,0-1-21,-2 0-13,-1 0-12,0 1-8,1 2-16,-4 1 8,2 0-4,-1 0-11,-1 1 1,7 6-1,-15-10-2,15 10-3,-14-5-1,14 5-1,-17-1-1,17 1-2,-18 2 9,7 1-8,2 1 1,-3 4 1,1 0-4,1 0-3,-1 2 5,1 1-4,0 2 1,1 0 2,-2 1 0,3 0-2,-1 3-3,2-1 1,0-2-3,1 1-1,0 0 1,3 0 0,-1 0 4,0-1 1,2-2-2,0 1-1,2-2 0,0-11-3,2 22-2,-2-22 4,3 17-4,-3-17 7,8 14-5,-8-14 5,10 11 0,-10-11-4,13 4-4,-13-4 5,17 1-8,-17-1-6,20-3-5,-20 3-1,19-5 1,-7 0-3,-2-1 1,0 0 3,2-2 1,-2 0-2,0-2-3,0-1 2,-1 0 5,0 0 3,1 0 0,-2-1 5,0 2-2,-2-2 4,0 4 0,0-1 13,-1 1-8,-5 8 0,9-14-1,-9 14-2,6-11 0,-6 11-8,8-10 3,-8 10-7,5-8 3,-5 8 2,0 0 1,6-7 2,-6 7-1,0 0-2,0 0 1,8 5 1,-8-5 1,5 10 1,-5-10-4,4 14 10,-4-14 21,5 17-30,-1-7 6,-2 0 3,2 0-7,0 1 5,1-2 5,1 1-5,0-3 9,0 1 0,1 2-17,1-3 23,0-2-15,0 2 7,1-3 13,2 2 11,-1-4 3,1 0 18,-11-2 10,23 0-2,-11 0-4,1-1 3,0-2-2,2-1-6,-1-2-9,0 2-3,-1-2-5,0 1 1,-2-1-13,0-2-8,-1 3-14,-2 0 0,-1 0-28,-7 5-85,12-14-81,-12 14-86,5-9-83,-5 9-81,0 0-62,-2-15-112,2 15-120,-8-7-817,0 2-1196</inkml:trace>
  <inkml:trace contextRef="#ctx0" brushRef="#br0" timeOffset="350946.4077">18572 2319 562,'-3'-8'712,"3"8"-65,0 0-24,-3-12-48,3 12-29,-4-11-17,4 11-56,-1-11-21,1 11-1,-1-10-15,1 10-22,0 0-44,-1-13-13,1 13-38,0 0-10,0 0-36,-3-10-130,3 10-143,0 0 0,0 0 0,-3 11 0,3-11 0,-1 21 0,0-9 0,-1 5 0,0-1 0,1 4 0,-1-1 0,0 1 0,0 0 0,0-1 0,1 1 0,-2 0 0,2-2 0,-2 0 0,1 0 0,1-1 0,-1-3 0,1 1 0,1-1 0,-1-2 0,1 1 0,-2-1 0,1-2 0,1-10 0,-1 19 0,1-19 0,0 16 0,0-16 0,0 0 0,2 15-304,-2-15-537,0 0-83,8 5-1005,-8-5-1663</inkml:trace>
  <inkml:trace contextRef="#ctx0" brushRef="#br0" timeOffset="351195.2586">18647 2380 678,'-3'-9'765,"1"0"-37,2 9-47,-3-16-65,3 16-46,-1-18-65,1 18-56,2-17-22,1 7-37,1 1-21,2-1-64,2 1-36,1-3-38,1 3-16,3 1-16,-1-2-40,4 3-16,-2-2-28,1 4-20,0-3-33,2 4-3,-2-1-19,2 2 0,-2-2-26,1 4-33,-2 0-55,1-1-60,-1 4-87,0-2-48,-2 2-57,-1-1-66,-11-1-53,18 7-72,-18-7-57,9 12-116,-9-12-729,-2 15-1024</inkml:trace>
  <inkml:trace contextRef="#ctx0" brushRef="#br0" timeOffset="351402.1253">18630 2477 823,'-11'7'756,"4"-2"-20,7-5-57,-10 10-38,10-10-50,-5 10-50,5-10-48,0 0-38,5 13-67,-5-13-38,11 8-41,-2-5-48,3 1-36,1-2-44,1-2-25,2 3-40,1-1-10,0 0-34,2-1-10,-2 1-30,-2-1-56,1-1-52,-2 1-89,1-1-69,-2 1-62,-13-1-68,23 2-49,-23-2-42,14 2-53,-14-2-41,0 0-92,7 7-115,-7-7-335,0 0-709</inkml:trace>
  <inkml:trace contextRef="#ctx0" brushRef="#br0" timeOffset="351586.0122">18672 2634 412,'-9'5'673,"9"-5"-58,-15 9 6,15-9-62,-8 7-19,8-7-22,-5 8-38,5-8-58,0 0-23,1 14-11,-1-14-58,9 10-19,-1-5-55,3-3-28,0 4-35,4-1-34,0-1-30,2 0-15,1 0-32,0 0-17,1-2-20,-1 2-38,2 0-85,-2-2-92,3 0-82,-2 1-70,0-2-61,0 0-76,-1 1-60,-4-1-58,1-1-97,-1 0-629,-1 0-905</inkml:trace>
  <inkml:trace contextRef="#ctx0" brushRef="#br0" timeOffset="351830.8598">19095 2585 616,'0'0'753,"-1"-14"-47,1 14-39,0-12-44,0 12-52,1-12-44,-1 12-57,0 0-41,3-12-17,-3 12-43,0 0-16,10-2-1,-10 2-38,17 5-6,-8-1-24,3 3 17,0 0-165,2 0-136,-3 1 0,1 2 0,0 1 0,0-2 0,1 2 0,-3 1 0,3 0 0,-2 0 0,0 0 0,-2 1 0,1-1 0,-1 0 0,0 1 0,-1 0 0,0-3 0,-1 2-422,-1-1-140,-1-1-120,-2 1-107,0-2-104,-3-9-643,4 14-1170</inkml:trace>
  <inkml:trace contextRef="#ctx0" brushRef="#br0" timeOffset="352082.7048">19455 2685 193,'4'-10'937,"-4"10"-143,7-15-55,-7 15-52,5-14-64,-5 14-65,5-14-79,-5 14-27,4-12-40,-4 12-45,0-11-52,0 11-49,-3-10-46,3 10-35,-10-7-30,10 7-13,-13-4-27,13 4-27,-19 0-11,19 0-21,-23 2-8,10 2-8,-1 1-6,-1 1-11,1 0-6,-3 0-14,2 3-41,0-1-57,0 1-92,1-1-80,2 1-63,-1 1-68,3 0-68,1-1-91,0 2-75,4-2-66,5-9-687,-4 17-986</inkml:trace>
  <inkml:trace contextRef="#ctx0" brushRef="#br0" timeOffset="353462.852">19674 2796 397,'10'-2'827,"0"-4"-116,-2 0-37,-8 6-60,13-12-50,-7 6-59,-2-3-64,0 1-29,-4 8-22,2-19-33,-2 19-24,-1-18-50,-1 9-26,-2 0-34,-1 1-24,-4 1-17,1 0-16,-1 0-15,-1 3-32,-2 0-11,0 2-25,-1 0 1,0 2-22,-2 2-13,1 1-49,-2 3 0,2-1 0,0 3 0,1 0 0,3 1 0,0 1 0,1-1 0,3 3 0,0-2 0,3 0 0,0-1 0,3-9 0,2 21 0,2-12 0,2 2 0,-1-4 0,3 1 0,-1-1 0,5-2 0,-1 0-32,1 0-63,0-2-10,0-1 5,1 0 5,0-2 5,0-2-4,-1 0 20,2-1-2,-1-2 19,-2-2-5,3-1 14,-2-1 5,-1-1 16,0-1-2,-2 0 16,-2-1-6,2 2 7,-4-2 17,0 3 4,-1 1 13,-4 8 22,8-13-19,-8 13 7,6-11-13,-6 11 6,0 0 12,0 0 6,0 0-3,0 0 2,0 0-19,4 11 18,-4-11-12,-1 14 6,1-14 21,-2 16-39,2-16 1,-1 17-11,1-17 3,1 18 9,-1-18-10,4 19-5,-4-19 2,6 16 5,-6-16-8,7 16-5,-7-16 7,13 12-12,-13-12-19,13 9-9,-4-7-22,-9-2 0,18 3 21,-18-3-24,20-1 12,-20 1-24,22-4 9,-10-3-2,0 2 9,2-4 3,-4 0 12,2-2 8,-1 1 9,0 0 5,-2-1 0,-1 2 3,1-2 3,-2 4 6,-2-1 7,0 1 10,-5 7 7,10-10-1,-10 10-4,7-9-1,-7 9-1,0 0 3,0 0 13,0 0 7,0 0 25,3 9-21,-3-9 11,-2 12-17,2-12 15,-1 13-26,1-13 14,-3 16-20,3-16 17,-1 17-29,1-17 18,-2 15-17,2-15 7,2 15 2,-2-15 1,4 14-16,-4-14 10,6 12-1,-6-12 1,11 7 0,-11-7-2,15 7-2,-15-7-3,16 3 4,-16-3-21,19-3-7,-7 1 8,-2-3-4,0 0-3,4-2-21,-2 0 19,-1-3-1,1 0 5,-3-1-7,2 2 13,-2-2-5,-1 2 14,-2-1-9,2 4 13,-2-3-17,-6 9 31,8-12-7,-8 12 8,8-10-18,-8 10 18,7-8-24,-7 8 13,0 0-7,0 0 10,0 0-10,0 0 10,0 0-10,5 10 14,-5-10-13,-1 12 24,1-12-17,-1 16 4,1-16-12,-2 17 10,2-17-15,2 17 20,-2-17-17,2 19 3,-2-19 12,7 17 8,-7-17-19,10 14 8,-2-7-5,-2-2-4,3 0-2,0 1-1,-9-6-1,20 5-2,-8-4 9,-12-1-8,24 0 14,-11 0-11,-2-2 13,1-3-11,2-2 17,-2 0-11,0-1 10,0-1-17,-2-1 9,0 0-9,-1-1 10,0 2-4,0-2 22,-4 1-4,2 2 27,-2 1-6,0-2 18,-5 9-7,9-12 5,-9 12-10,6-11-8,-6 11-13,5-8-2,-5 8-2,0 0-6,0 0-1,0 0 2,0 0-13,0 0 5,0 0-3,0 0-2,0 0-8,-1 16-13,1-16-94,-4 10-67,4-10-56,-4 14-45,4-14-46,-5 13-9,5-13-58,-1 14-10,1-14-10,1 13-24,-1-13 26,7 14 21,-7-14-11,6 10 83,-6-10-20,9 9 105,-9-9 4,13 5 87,-13-5 45,10 2 87,-10-2 13,12-1 86,-12 1 7,11-6 47,-5 0 31,-6 6 37,11-13 7,-6 6 23,1-1 21,-6 8 9,9-15 19,-9 15 8,8-16-22,-8 16-3,7-12-2,-7 12 0,7-12-14,-7 12-14,5-8-26,-5 8-32,0 0-32,6-9-5,-6 9-20,0 0 34,0 0-9,0 0 14,2 12-11,-2-12-6,-3 18 2,0-7-4,-1 5 3,1-1-24,-4 5-72,1 4-55,1 0 0,-2 4 0,0 4 0,-2-2 0,0 8 0,0-1 0,-1-1 0,1 2 0,2-4 0,1 0 0,-3-2 0,3 0 0,-1-1 0,2 1 0,-1-1 0,-1-2 0,4-5 0,-3 3 0,4-5 0,-2 1 0,0-6 0,2 0 0,-1-1 0,-1-5-287,3 1-170,-1-1-35,2-11-117,-3 11-80,3-11-89,0 0-768,0 0-1186</inkml:trace>
  <inkml:trace contextRef="#ctx0" brushRef="#br0" timeOffset="353766.6696">20694 2812 176,'5'-17'731,"1"3"-100,1 0-52,1 2-65,1-1-49,4-1-40,3 3-35,0 0-20,3 1-33,0 3-32,2 1-23,-2 3-24,3 0-12,-3 1-27,1 4-26,1 1-26,-3 0-19,1 2-4,-2 1-30,-2 0-3,-1 3-21,-3-3 15,0 4-27,-5 0 2,-2-2-20,-4-8 2,4 18-21,-8-9-2,-1 1-16,-2 1-2,-2-2-5,-2 1-3,1-2-3,-3 1-1,-2-1-4,0-1-26,0 1-53,1-2-68,0 0-57,1-1-77,-1 1-53,4-3-93,0-1-100,10-2-110,-17 5-254,17-5-362,0 0-857</inkml:trace>
  <inkml:trace contextRef="#ctx0" brushRef="#br0" timeOffset="354051.4868">21246 2654 163,'7'-8'970,"-1"-1"-182,0 2-25,-6 7-66,9-13-55,-9 13-62,7-12-66,-7 12-52,7-10-37,-7 10-65,6-7-62,-6 7-57,0 0-39,8-7-22,-8 7-2,0 0 21,0 0-26,2 14 12,-2-14-23,-2 19-153,1-9-9,-2 4 0,-2 1 0,3 2 0,-1-2 0,-1 2 0,1 0 0,0-1 0,0-1 0,0 2 0,2 0 0,-1-5 0,0 5 0,1-5 0,0 2 0,-2-2 0,6-1-274,-3-11-206,2 19-102,-2-19-109,4 17-103,-4-17-903,4 13-1375</inkml:trace>
  <inkml:trace contextRef="#ctx0" brushRef="#br0" timeOffset="354483.2248">21408 2873 90,'0'0'894,"11"-5"-175,-11 5-41,13-6-50,-4 3-46,1-1-31,-1 0-49,2-1-45,1 1-31,0-1-32,2 0-37,-1-2-49,1 2-41,0-2-39,-1 0-18,1 1-41,-3 0-23,2-2-31,-2 0-9,0-1-34,-1 1-9,-1-1-12,-1 1-4,-2 2-20,1-2 7,-3-1-24,-4 9-2,4-12-14,-4 12-12,-1-12-29,1 12-16,-8-8 6,8 8-26,-15-2 12,15 2-15,-20 1 42,9 0-16,-2 4 28,-2 2-12,2 1 20,-1 1-7,3 0 29,-3 3-26,2 4 21,3-5 3,-1 2-2,4 2 8,-1-1 13,2 0 22,3-1 25,0 1 4,2-1 9,2-2 12,0 1 7,2 1 1,2-1 9,1-1-6,2-1-68,0 0-30,1-2 0,1-1 0,2 0 0,1-2 0,-1 0 0,0-1 0,1-1 0,-1-1 0,1-1 0,-1 0 0,0-1 0,-13 0 0,22-1 0,-22 1 0,18-1 0,-18 1 0,13-4 0,-13 4-254,11-5-230,-11 5-92,0 0-179,7-7-156,-7 7-738,0 0-1312</inkml:trace>
  <inkml:trace contextRef="#ctx0" brushRef="#br0" timeOffset="363802.5449">22604 2658 556,'0'0'600,"0"0"-52,0 0-34,-6-9-67,6 9-40,0 0-15,-4-10-23,4 10-10,-4-8-19,4 8-37,-3-10-21,3 10 13,-2-10-3,2 10-32,0-14-5,0 14-10,1-19-32,2 9-27,-1 1 20,1-3-9,2 0-35,3 0-5,-1 1-19,4 0 6,0-1-29,0 4 24,2-2-69,3 3-70,0 2 0,-2 1 0,4-1 0,-4 4 0,1 1 0,-2 1 0,4 4 0,-3-3 0,0 5 0,-1-1 0,-2 3 0,-1 0 0,-1 1 0,-2 1 0,-3 0 0,-2 1 0,-2-12 0,0 22 0,-4-11 0,1 2 0,-5-1 0,0 3 0,-2-4 0,1 0 0,-1 0 0,-3-1 0,3 1 0,-3-2 0,2 0 0,0 1 0,0-3 0,2 0 0,1-2 0,-1 0 0,9-5 0,-12 10 0,12-10 0,-12 6 0,12-6 0,-10 4 0,10-4 0,0 0 0,0 0 0,0 0 0,0 0 0,0 0 0,0 0 0,0 0 0,0 0 0,0 0 0,13-8 0,-13 8 0,21-2 0,-7 4 0,-1-2 0,4 2 0,0 1 0,0 1 0,0 2 0,0-2 0,-1 3 0,-2 0 0,0 1 0,-1 2 0,-3 0 0,0 1 0,-2-1 0,-3 0 0,-2 0 0,-1 0 0,-2-10 0,-2 17 0,-3-9 0,-2 1 0,-5-1 0,0 0 0,-2-3 0,-3 0 0,-2-1 0,1-3 0,-2 4 0,-2-4 0,3 0 0,-1-1 0,-1 0 0,2 0 0,0 0 0,1-1 0,1 0 0,3-2 0,-1 1 0,2 0 0,0-1 0,3 1 0,0-2-246,10 4-346,-18-4-117,18 4-124,-15-4-1001,15 4-1542</inkml:trace>
  <inkml:trace contextRef="#ctx0" brushRef="#br0" timeOffset="365066.5795">19260 3455 569,'0'0'528,"-21"4"-76,21-4-17,-17 1-24,17-1-49,-15 2-21,15-2-9,-12 1-13,12-1 1,0 0-27,-16 1-10,16-1-26,0 0-9,-12 2-11,12-2-8,0 0-17,0 0-14,0 0-15,-12 1-20,12-1-9,0 0-21,0 0 9,0 0-16,0 0-12,17-1-20,-17 1-11,19 0-11,-5 0 5,1 0-14,8 0 7,4 1-11,4-1 3,10 0-4,12 0-9,7 1-9,15 2-8,4-3 0,6 4-12,5-2 0,4 2-4,5 0-7,7-1 2,20 3-2,5 0 0,0 0-7,3 0-1,-1 2-1,4-1 3,0 0-1,2 1-4,-1 1 2,1-1 0,0-1 1,-3 2 3,-5-2-4,-24-1 2,-2-1 3,-5-1-4,-2 0 5,-8-1-6,-5-2 1,-9-1-2,-14 0 2,-3-3-2,-7 2 2,-12-1-1,-3-1 3,-8 0 4,-2 2 8,-3-2 20,-5 1 15,-2-1 3,-2-1 4,-3 2-38,-1-1-19,1 0 0,-3-1 0,-9 4 0,13-5 0,-13 5 0,11-5 0,-11 5 0,9-5 0,-9 5 0,0 0 0,9-7 0,-9 7-93,0 0-194,0 0-88,6-8-76,-6 8-110,0 0-139,0 0-127,-6-8-725,6 8-1192</inkml:trace>
  <inkml:trace contextRef="#ctx0" brushRef="#br0" timeOffset="365530.597">23398 2743 297,'0'0'551,"-14"0"-59,14 0-45,0 0-33,-11 5-82,11-5-25,-6 7-19,6-7-41,-5 6-19,5-6-8,0 0 28,-4 10-1,4-10-27,0 0-11,6 11-8,-6-11 4,8 5 2,-8-5 1,0 0-4,13 4-13,-13-4-18,0 0 2,16-2-28,-16 2-19,12-5-21,-12 5 3,13-6-2,-7-1-8,-6 7-26,10-10-7,-10 10 1,12-12-17,-12 12-14,7-11-10,-7 11 1,7-11-4,-7 11-6,4-8-27,-4 8-34,0 0-75,2-10-59,-2 10-55,0 0-52,0 0-76,0 0-98,-14 0-108,14 0-67,-15 9-805,5-2-1048</inkml:trace>
  <inkml:trace contextRef="#ctx0" brushRef="#br0" timeOffset="365854.3991">23321 3103 750,'0'0'688,"1"13"-73,-1-13-61,4 9-53,-4-9-22,6 8-59,-6-8-27,5 9-43,-5-9-15,7 5-17,-7-5-13,6 7-20,-6-7-27,10 5-6,-10-5-18,0 0-10,12 3-14,-12-3-14,0 0-11,13 0-19,-13 0-7,0 0-12,13-3-10,-13 3-107,0 0-30,10-9 0,-10 9 0,6-8 0,-6 8 0,4-12 0,-4 12 0,5-10 0,-5 10 0,1-11 0,-1 11 0,0 0 0,2-14 0,-2 14 0,0 0 0,-4-13 0,4 13 0,-8-5 0,8 5 0,-9-5 0,9 5 0,0 0 0,-11-5 0,11 5-370,0 0-170,0 0-137,-13 5-221,13-5-903,0 0-1503</inkml:trace>
  <inkml:trace contextRef="#ctx0" brushRef="#br1" timeOffset="423228.9409">18251 4579 780,'1'-16'724,"-1"16"-54,4-13-55,-4 13-59,2-12-16,-2 12-39,4-11-69,-4 11-26,0 0-65,4-10-21,-4 10-10,0 0-25,0 0-39,10 6-6,-10-6-27,8 15-4,-4-4-29,1 1-17,-3 1-23,2 3-11,-3 0-12,2 1-43,-1 0-74,0 2 0,-2-3 0,0 0 0,0 3 0,1-4 0,-1 2 0,0-3 0,0 1 0,-1-2 0,1 0 0,0-1 0,0-12 0,-2 22 0,2-22 0,-1 18 0,1-18 0,0 14-10,0-14-317,-1 11-69,1-11-48,0 0-55,-3 10-88,3-10-67,0 0-50,0 0-747,0 0-1067</inkml:trace>
  <inkml:trace contextRef="#ctx0" brushRef="#br1" timeOffset="423453.7975">18160 4601 54,'-5'-13'869,"1"3"-183,0-1-36,4 11-65,-3-19-51,3 19-32,0-20-60,3 10-45,-1 1-43,5-4-19,-1 2-39,4-1 3,2 2-35,1-4-39,3 3-38,1 1-33,0-1-29,-2 4-25,0 0-22,-1 0-11,0 4-19,-1-1-9,1 3-45,-14 1-73,26 0-73,-15 3-54,3 0-64,-2 3-50,-1 0-104,1 2-113,-2 2-120,-2 3-815,1-1-1094</inkml:trace>
  <inkml:trace contextRef="#ctx0" brushRef="#br1" timeOffset="423816.5737">18479 4800 812,'8'9'822,"-8"-9"-97,0 0-101,18 0-56,-18 0-61,15-4-41,-2 0-88,-3 0-27,4-1-61,1 1-29,0-2-58,1-1-19,-2 0-45,1 2-12,1-3-37,-2 2-7,0-2-24,-1 1-2,-2-2-25,0 1 4,-3 2-15,0 0 11,-1-1-16,-7 7 19,6-10-31,-6 10 12,0 0-22,0-13 23,0 13-16,-9-4 6,9 4-14,-14 0 11,14 0-7,-19 2 13,19-2-16,-21 5 16,11-1-13,1 2 13,-1-1-14,0 2 4,-1 1 5,1 1 5,3 2-12,0-1 9,2 1 28,-1-2-29,2 0-10,1 2 14,1-1-10,2-10 10,1 18-12,-1-18 7,4 18-7,0-10-4,3 1-61,0-2-56,0 0-97,2-2-87,3 0-85,-1 0-121,3-1-92,2 0-177,0-2-492,0 0-882</inkml:trace>
  <inkml:trace contextRef="#ctx0" brushRef="#br1" timeOffset="424069.4239">18925 4768 351,'-5'-12'980,"5"12"-126,-4-7-75,4 7-27,-4-9-83,4 9-89,0 0-55,0 0-49,0 0-1,6-11-9,-6 11-16,12 3-9,-2-1-48,2 1-393,3 2 0,1-1 0,2 3 0,1 1 0,0-1 0,0 3 0,-1-1 0,0 0 0,0 1 0,-3 1 0,2-1 0,-2 2 0,2 1 0,-3-2 0,0 3 0,-4-4 0,2 2 0,-1-2 0,-2 1 0,0-1 0,1-1 0,-4-1-447,-6-8-216,11 13-77,-11-13-87,6 11-82,-6-11-553,0 0-1080</inkml:trace>
  <inkml:trace contextRef="#ctx0" brushRef="#br1" timeOffset="424300.2735">19325 4843 497,'3'-14'738,"-2"3"-94,1 0-1,-2 11-51,3-19-40,-3 19-7,3-17-70,-3 17-26,1-13-52,-1 13-47,0 0-58,2-13-35,-2 13-29,0 0-20,0 0-17,0 0-27,-11 1-16,11-1-22,-14 13-13,5-5-20,-1 3-13,-3-1-17,-1 3-7,-1 0-15,2 0-8,-4 1-7,3 0-5,-2-2-3,1 3-7,-1-2-25,2-2-56,-1 1-59,3 0-90,2-3-38,-2 1-70,2-2-43,4-1-74,-2 0-120,2-1-86,6-6-128,-6 9-564,6-9-944</inkml:trace>
  <inkml:trace contextRef="#ctx0" brushRef="#br1" timeOffset="424700.0292">19567 4667 219,'5'-13'949,"0"1"-124,1 0-60,-2 0-90,0 2-16,-1-2-88,0 2-52,1-1-41,-1 1-38,-1 0-31,-2 10-28,7-17-23,-7 17-17,4-13-28,-4 13-46,3-13-245,-3 13-22,4-7 0,-4 7 0,0 0 0,0 0 0,0 0 0,8 5 0,-8-5 0,-2 18 0,1-4 0,-1 1 0,-2 3 0,0 3 0,0 3 0,-1-2 0,0 2 0,1-1 0,-1 0 0,-1 1 0,2-2 0,1 0 0,1-2 0,0-1 0,1 0 0,2-2 0,-1 0 0,3-2 0,1-1 0,0 1 0,3-3 0,0 0 0,0-2 0,2-1 0,3-2 0,-2-2 0,0-1 0,4-2 0,-1-1 0,1-1 0,0-1 0,1-1-42,0 0-290,0-3-47,-2-1-7,1 0-5,-3-1-37,0 0-76,-1-3-45,-4 1-25,-2-1-121,0 0-538,-3-1-844</inkml:trace>
  <inkml:trace contextRef="#ctx0" brushRef="#br1" timeOffset="424916.8929">19395 4734 885,'-11'0'674,"11"0"-36,-17 2-54,17-2-62,0 0-69,0 0-52,0 0-48,0 0-10,0 0-46,12-2-9,-12 2-56,25-2-11,-7 0-54,2 1-15,1 0-46,1 0-9,3-2-33,-4 1-2,1 0-65,-2-1-49,-1 1-71,0-1-59,-2 1-56,0-1-73,-3 1-75,-3 2-64,-1-5-97,-10 5-181,21-5-372,-21 5-718</inkml:trace>
  <inkml:trace contextRef="#ctx0" brushRef="#br1" timeOffset="426109.7426">20284 4770 932,'0'0'901,"10"-4"-114,-10 4-21,0 0-50,14-5-65,-14 5-91,8-5-51,-8 5-45,10-5-56,-10 5-35,6-5-39,-6 5-33,8-5-35,-8 5-43,0 0-223,10-7 0,-10 7 0,0 0 0,9-6 0,-9 6 0,0 0 0,8-6 0,-8 6 0,0 0 0,0 0 0,7-5-218,-7 5-252,0 0-73,0 0-106,0 0-109,7 6-188,-7-6-516,0 0-1082</inkml:trace>
  <inkml:trace contextRef="#ctx0" brushRef="#br1" timeOffset="426313.7814">20329 4934 444,'0'0'919,"4"8"-114,-4-8-58,0 0-50,5 9-42,-5-9-87,0 0-47,8 8-39,-8-8-63,0 0-46,9 3-31,-9-3-37,0 0-36,0 0-29,13 4-36,-13-4-38,0 0-131,0 0-35,0 0 0,13 1 0,-13-1 0,0 0 0,0 0 0,0 0 0,0 0-18,12-1-358,-12 1-98,0 0-119,0 0-176,0 0-260,0 0-533,4-12-1207</inkml:trace>
  <inkml:trace contextRef="#ctx0" brushRef="#br1" timeOffset="426816.9278">21344 4763 106,'8'-5'849,"-1"-2"-153,-7 7-78,13-9-24,-6 3-41,-7 6-35,14-11-44,-14 11-34,10-9-58,-10 9-11,6-10-39,-6 10-4,8-10-54,-8 10-27,2-8-29,-2 8-20,0 0-10,-4-12-17,4 12-19,-10-5-6,10 5-9,-15 0 3,15 0-81,-23 2-59,10 1 0,1 2 0,-1 0 0,-3 2 0,2 3 0,-1 0 0,0 2 0,1 0 0,2 2 0,-1 1 0,6-1 0,-1 1 0,3-1 0,2 2 0,2-3 0,2 4 0,4-5 0,1 3 0,3-1 0,2 1 0,2-1 0,2-2 0,2 0 0,1-2 0,0 0 0,3-2 0,1 0 0,0-2 0,2-2 0,2 0 0,-2 0 0,-3-3 0,0 0 0,-1 0 0,-1-1 0,1-1 0,-2 0 0,-3 0 0,0-2 0,-2 1 0,1-2 0,-4 1 0,1 0 0,-1 0 0,-1-4 0,-9 7-84,13-10-506,-13 10-125,8-9-146,-8 9-1012,6-12-1594</inkml:trace>
  <inkml:trace contextRef="#ctx0" brushRef="#br1" timeOffset="427300.6312">22129 4799 986,'0'0'827,"10"-7"-95,-10 7-81,11-10-46,-11 10-47,9-9-53,-9 9-67,8-7-40,-8 7-47,7-11-49,-7 11-37,4-9-27,-4 9-26,0 0-27,3-12-22,-3 12-20,0 0-22,-7-9-16,7 9-13,-11-2-11,11 2-7,-15 1-8,5 3-16,-1 0-7,0 1-43,-2 3 0,2 0 0,-2 2 0,1 0 0,2 2 0,-1 0 0,2 1 0,0 0 0,0 0 0,4 0 0,0 0 0,1-2 0,2 0 0,1 1 0,1-12 0,4 20 0,1-11 0,0 0 0,5-1 0,1 1 0,0-1 0,2-3 0,1 2 0,3-4 0,-2 0 0,4 1 0,-1-3 0,4 1 0,-1-2 0,2-2 0,-2 1 0,2-1 0,-1 0 0,-3 0 0,3 0 0,-3 0 0,-1-2 0,-2 1 0,2 0 0,-6 1 0,-1 0 0,2-1 0,-13 3 0,17-3 0,-17 3 0,15-4 0,-15 4 0,11-4 0,-11 4 0,0 0 0,11-5 0,-11 5 0,0 0 0,0 0 0,0 0 0,-4-10-636,4 10-315,-12 2-1128,12-2-1845</inkml:trace>
  <inkml:trace contextRef="#ctx0" brushRef="#br1" timeOffset="428097.4386">23093 4906 256,'13'-5'722,"0"0"-134,0 1-25,-2-2-53,3 0-22,-2-1-42,-1 1-26,1-3-28,-2 1-40,1-1-27,0 0-30,-2 1-3,0-2-15,-3 1-38,0-1-10,0 2-19,-3-1-36,-3 9 22,7-17-42,-7 17-33,0-15-13,0 15-13,-9-9-8,1 4-15,8 5-9,-21-2-11,8 4-12,-3 0-4,0 4-4,-3 3-4,-1 1-3,-1 4 1,-1 2 0,0 1-15,4 0-4,-1 1-2,6-2-1,-1 1 0,3 0-2,3 0 1,1-3-2,3-1 0,1-1 2,3-12-1,3 22-2,1-14-3,2 3-2,2-5-4,1 0-4,2-2-32,0-1 11,2 0-15,1-2 8,-1-1-8,2-1-11,2-2 15,0 0 12,-2-3-7,0-1 10,2-2 0,0-2 8,-2-1 6,2-2 1,-2-1 0,-2 1 4,1-1 3,0 2 3,-4 2 2,0 0 33,-1 1-18,-1 0 19,0 3 24,-1 0-18,-7 7-12,13-11 9,-13 11-17,14-5 18,-14 5 2,15 0 3,-15 0 11,18 5-5,-18-5-9,14 7 0,-6 0-7,-2-1-5,3 2-3,-2-1-6,-1 2-5,-1-2 3,3 1-4,-3 0-6,0 0-20,-1 0-40,1-1-62,-5-7-81,9 14-55,-9-14-89,5 10-55,-5-10-115,4 11-144,-4-11-157,5 8-673,-5-8-1114</inkml:trace>
  <inkml:trace contextRef="#ctx0" brushRef="#br1" timeOffset="432110.1193">10599 12650 473,'0'0'567,"0"0"-71,0 0-30,0 0-47,0 0-34,0 0-17,0 0-19,0 0-7,0 0-37,0 0 6,0 0-37,14-1 12,-14 1-45,0 0-1,12-3-39,-12 3 17,0 0-26,11-1-14,-11 1-25,0 0-8,17 0-22,-17 0 12,11 1-20,-11-1-5,16 0 5,-16 0-45,15 1 0,-15-1-6,19 0-1,-19 0-5,20 0-5,-20 0-4,21-2-14,-8-1 20,-3 0-16,2 1 0,-1-1-4,-1 1-4,3-1 0,-4-1 1,1 1 3,2-2-3,-3 1 2,0 0-3,0-1-6,-1 0 5,1 0-3,-1 0 6,0-2-20,-1 1-13,0 1 0,-1-2 0,1 0 0,-7 7 0,11-13 0,-6 4 0,-5 9 0,8-14 0,-4 4 0,-2 0 0,-2 10 0,6-16 0,-6 16 0,0-15 0,0 15 0,0-15 0,0 15 0,-6-12 0,6 12 0,-8-14 0,8 14 0,-11-13 0,11 13 0,-15-9 0,15 9 0,-17-9 0,17 9 0,-20-5 0,20 5 0,-22-4 0,22 4 0,-21-2 0,21 2 0,-24 0 0,24 0 0,-24 1 0,11 1 0,0 0 0,2 0 0,-2 1 0,2 0 0,-1 1 0,-3 1 0,2 0 0,-1 0 0,1 2 0,2-1 0,-3 1 0,2 0 0,-1 1 0,2 1 0,-2 0 0,3-1 0,-2 1 0,1 2 0,1-2 0,-1 0 0,1 1 0,1 1 0,0 0 0,0 0 0,3 0 0,0 0 0,-1 2 0,2-1 0,1-2 0,-1 1 0,3-1 0,-1 2 0,2 0 0,-1 0 0,2 0 0,2-2 0,-1 2 0,2 1 0,0-3 0,4 4 0,-1-2 0,2 0 0,1-2 0,2 1 0,1-1 0,2-1 0,2-1 0,4 1 0,-1-2 0,1-1 0,3-1 0,0-2 0,0 1 0,2 0 0,0-3 0,1 1 0,-1 0 0,-2-2 0,0 0 0,4 0 0,0-2 0,-2 0 0,2 0-267,-4-1-295,2-2-138,0 0-175,3-4-951,-5-1-1534</inkml:trace>
  <inkml:trace contextRef="#ctx0" brushRef="#br1" timeOffset="440313.9612">24720 4608 494,'0'0'747,"0"0"-85,9-5-35,-9 5-28,0 0-60,0 0-17,8-7-66,-8 7-23,0 0-44,0 0-30,0 0-53,0 0-51,-3-12-26,3 12-31,0 0-11,-18-2-7,18 2-30,-23 2-14,11 4 0,-4 0 1,-2 2 12,-2 1-23,2 3-12,-4 3-53,3 2-61,0 0 0,4-2 0,0 1 0,3 1 0,3-1 0,4 0 0,-1 0 0,5-1 0,1-1 0,3 1 0,2-1 0,1-1 0,2 1 0,2-3 0,2 0 0,-1-1 0,3-1 0,0-1 0,2-1 0,0-2 0,1 0 0,1-1 0,-2-1 0,2-1 0,-1 0 0,1-1 0,-3-1 0,2-1 0,-3-1 0,2 2 0,-1-2 0,-2-1 0,0 0 0,-1 1 0,1-2 0,-3 1-421,1-2-161,-2 0-150,0 1-165,1-3-859,-3 1-1446</inkml:trace>
  <inkml:trace contextRef="#ctx0" brushRef="#br1" timeOffset="440768.6759">25478 4703 847,'7'-7'781,"0"0"-64,-7 7-72,9-11-76,-9 11-34,5-10-80,-5 10-35,6-11-52,-6 11-35,3-10-49,-3 10-26,0 0-35,0-13-41,0 13-30,-8-6-25,8 6-15,-10-6-15,10 6-10,-16-1-11,16 1-14,-20 4-11,6-1 2,0 1-10,-1 3-14,-1 0-7,0 3 5,-1 1-13,-1 1 3,4 2-6,-2-1 3,3 3-9,-1-2 5,3 0-5,3-1 13,0 2-17,0-1 11,5-1-5,-1-1-6,2-2 1,2-10 5,2 21-8,2-12 5,1 0-4,1-1 5,3 0-8,0-4 7,4 2-8,1-2 9,0-1-8,1-1 5,3-2 3,0 2 3,0-2-6,0-2 26,1 1-10,0 0 7,-2-2-1,0 3 5,-1-2-9,0-1 8,-3 0-3,-2 2-1,1-2-10,-3 1 10,-9 2-12,18-4-4,-18 4-6,15-5 0,-15 5-27,12-3-42,-12 3-62,0 0-113,9-7-75,-9 7-67,0 0-74,0 0-135,0 0-126,0 0-880,0 0-1253</inkml:trace>
  <inkml:trace contextRef="#ctx0" brushRef="#br1" timeOffset="441409.2821">26578 4835 377,'11'-6'751,"-3"1"-89,-8 5-53,14-12-65,-9 7-50,-5 5-37,11-14-38,-5 8-46,0-3-36,-2 1-29,0-1-21,0 1-11,-4 8-43,3-17-17,-3 17-15,0-16-26,0 16-6,-2-17-18,-3 8-17,1 1-34,-6 0-15,1 1 1,-4 0-1,-1 2-7,-1 2-11,-3 1-9,-3 2-1,2 1-7,-6 3-4,-2 3 6,-2 3-13,-1 3-6,3 3-4,-4 2-6,6-1-5,-1 4-10,5-2 3,-1 0 6,6 0-6,2-3-4,3 0 2,2-1-6,4-1-1,1 1 1,2-4-10,4 0-4,2 1-11,1-3-3,4 0-19,0-1-3,2-1-11,3 0-1,1-4 0,1 1-6,-1-2-18,4-1 10,1-1-4,-2-1 5,2-1 13,3-2 5,-1-3 9,3 0 8,-3 0 9,1-3 5,2-2 10,-3-3 8,1 1-11,-3 2 1,-5 0 7,4 0 12,-6 2-8,1 0 17,-1 2-17,-2 0 5,-2 2 9,0 1-8,0 0 6,-9 5 4,14-4 0,-14 4-1,13 0 4,-13 0 3,14 7 2,-14-7 1,13 12-9,-7-4 0,0-1 1,0 2-4,-1-1-1,-1 1 5,-2-1-1,3 1-7,-1 1-5,1-3 3,-5-7-8,7 16-43,-7-16-60,4 13-58,-4-13-55,5 10-55,-5-10-76,6 9-76,-6-9-100,0 0-85,7 10-856,-7-10-1087</inkml:trace>
  <inkml:trace contextRef="#ctx0" brushRef="#br1" timeOffset="441999.9137">27445 4835 80,'8'-7'833,"0"2"-150,-8 5-53,9-14-108,-3 6-23,-1-1-38,-1 0-50,1-2-31,0 2-18,-3-3-34,0 3-32,0-1-28,-2 10-5,0-21-32,-2 10-33,-2 2-17,-1 2-25,-5-3 1,0 2-24,-2 1-20,-2 3-8,-1-1-11,-3 4-4,0 1 1,0 2-13,-2 2-9,-3 2-13,1 4-3,-2 4-2,-1 0-17,2 2-5,3 1-5,0 1-6,-1 2-1,10-3 4,-3 1-13,3-2 4,2 1-7,3 0 5,1-5-10,3 1-15,1-2-6,1-11-7,3 22-21,2-14-15,1-1-24,1-1-28,2 0-2,1-3-5,1 1-5,1-2 2,2-1 10,0-2 12,0-2 7,1-1 2,1-1-2,-1-2 9,2-1 8,-2-3 19,3-1 12,-5-3 8,3-2 6,-3 5 5,-1-5 8,-1 3 13,-2 0 14,1 3 22,-2 0 16,-2 3 8,-1-1 2,2 1-7,-2 1-5,-5 7-10,9-7 6,-9 7 4,0 0 17,0 0 13,13 1-5,-13-1 12,9 11-2,-9-11-15,9 12-10,-5-3-6,1-2-3,2 1-12,0 1 2,-1-1-9,0-1 3,1 1 2,0 1-18,0-3-1,2 0-15,1 0 15,0-1-15,-1 0-51,0-1-53,3-1-55,-12-3-72,21 1-76,-21-1-71,17-1-126,-17 1-112,18-6-257,-9 1-402,0-1-888</inkml:trace>
  <inkml:trace contextRef="#ctx0" brushRef="#br1" timeOffset="443368.8492">28284 4661 239,'0'0'712,"-13"5"-115,13-5-54,-10 2-33,10-2-47,0 0-8,-9 7-33,9-7-12,0 0-45,0 0-25,0 0-33,0 0-5,5 10-27,-5-10-32,10 3-31,-10-3-24,23-2-25,-10 2-17,1-2-20,4-1-26,0 0-4,2 0-31,-2-1-6,4-1-5,1-1-13,-4 1-11,3-1 6,-2-1-14,-3 2 3,-2-2 17,-1 2-34,0-3 0,-2 2 3,-2-1-2,-1 2 7,-2-2-10,-1-1 3,-6 8 5,7-11-1,-7 11-13,3-11 9,-3 11-9,-9-7 2,9 7 4,-13-6-6,3 3-4,10 3 4,-23 2-4,9 0 5,-2 3-5,-1-2 7,-1 6-1,-3-1 4,2 3-8,2-1 10,0 3-9,1-1 13,2 2-16,1 1 2,1-3 0,3 2 3,2 1 3,2-3-3,0 1 3,3-1 1,0-2-1,4 1 3,3-1-1,-2-1 4,3 1-3,1-3-2,2 0-4,3 0 5,1-1 1,0-2 0,3-2 7,2 1 7,1-1 7,0-2 28,4 0 1,-2-2 16,0-1 1,1 2 0,2-2-63,-2 0-11,-3-1 0,0-1 0,-2 2 0,-1-2 0,-1 0 0,0 1 0,-5-1 0,0 0 0,2 0 0,-4 1 0,-8 4 0,16-9-63,-16 9-210,9-9-99,-9 9-80,8-9-67,-8 9-124,0 0-95,3-9-887,-3 9-1280</inkml:trace>
  <inkml:trace contextRef="#ctx0" brushRef="#br1" timeOffset="445069.2384">29605 4797 811,'0'0'652,"18"-7"-60,-9 2-40,0 0-89,2-2-30,0 0-59,0-3-1,-2 0-70,1 1-8,2-1-36,-3-1-10,-2 0-20,1-3-20,1 1-16,-4 1-25,0-3 7,0 2-20,-2 0-8,-2-1-17,0 2-15,-2-1-5,-1 1-10,-2 0-10,-1 0-1,-2 1-10,-3 0-14,0 1-4,-3 2-12,-1 3-8,-2 0-2,-1 2-5,-1 3-8,0 2-4,-5 3-5,1 1-4,0 5 0,-3 2 9,2 1-11,0 3-2,2 0 15,2 2-17,3 1-6,3-2 4,3 2-5,0-3 6,2 1-3,4-1 0,0-1 3,3-1-3,1-2-4,2 0 2,2 1 0,1-3-8,3 1-2,1-3-4,1-2-11,0 0-28,4-1-20,-1-4-10,2 0-19,1-2-12,3-2-15,-1-2-5,1-1 6,3-1-9,-1-4 14,-1 0-12,4-3 5,-1-3-17,-2-1 16,-1-2-13,0-1 31,-2-3 14,4-4 3,-2-2 35,-2-2-2,0 0 24,-4-2-9,0 0 7,-2-5 9,-1 1 7,-4 6 6,-2-1 5,0 3 7,-1 3 4,-2 2 7,2 3 13,-3 0 15,-1 6 4,2 1 6,-2 0 1,-2 3-3,2 11-5,-3-18-8,3 18-1,-8-11-5,8 11 17,0 0 13,-17 1 6,10 6 2,-2 2 1,1 2 3,0 3 17,-1 4-19,2 1 10,-1 2-13,2 3 1,-2 1 3,2 1-3,0 0-10,3 0 3,-1 1-3,1-2-1,2 2-6,-3-1-1,7-1 27,-3 0-34,1-2-26,0-3 9,2 1-8,-1-4 26,1 2-28,2-2 3,0-2-11,0-1-1,3-1-42,-2 0-35,2-4-30,-2-1-48,3-1-28,-1-3-58,-8-4-30,17 5-75,-17-5-42,19-1-47,-19 1-38,21-7-118,-10-1-558,0-1-764</inkml:trace>
  <inkml:trace contextRef="#ctx0" brushRef="#br1" timeOffset="445653.8769">30139 4311 164,'3'-10'586,"-3"10"-81,1-17-82,-1 17-34,1-12-32,-1 12-39,0-12-16,0 12-11,0 0-12,0-16 0,0 16-41,0 0-31,0-12-41,0 12-16,0 0 0,0 0 12,0 0-11,0 0 6,-4 9-4,4-9-10,-1 20-8,0-7-1,-1 5 3,2 1-6,-1 0-11,1 6 4,-1-2-23,0 4 3,-1-2-7,2 3-2,-1-2-8,0 0-9,-2 2 2,2-3-18,0 0-8,1 0-13,-1-1 11,-1-4-17,2-1-2,-1 0-21,0-2 19,-1-1-20,2-3 7,-1-1-14,1-12 14,0 22-3,0-22 2,-1 15-12,1-15 21,0 14-17,0-14 15,0 0-9,-1 10 1,1-10-12,0 0 0,0 0 0,0 0-3,0 0 2,2-13-4,-2 13-1,4-17 1,-1 6 3,0-3-3,4 0 12,-2-2-18,0 0-2,1 2 3,1-1-1,2-1 4,0 4-6,0-2-2,1 2 5,1 0-13,0 2 9,0 1 10,2 0-4,1 1-8,-1 3 5,0 0-2,0 3 6,2-1-1,0 3-4,-1 3 2,2 0-1,0 2 6,0 1 0,-1 1 8,0 1 4,-1 2-14,-1 1 14,-2-1 8,2 2 5,-4-2 5,-1 2 1,-2 0 2,-1 0 2,-1-4 0,-4-8-4,0 21-4,-3-10 0,0-2-4,-3 0-4,0 0 0,-2-1-3,-2 2-9,0-3 6,2 0-3,-1-1-5,-3 1 1,1-2-5,0-1-24,2-1-66,0 2-71,9-5-62,-18 4-80,18-4-67,-15 2-129,15-2-120,0 0-76,-17-2-828,17 2-1154</inkml:trace>
  <inkml:trace contextRef="#ctx0" brushRef="#br1" timeOffset="446309.4734">31098 4736 791,'6'-9'724,"-1"-1"-63,-1 0-63,1-1-64,-1 0-43,0-3-23,2 2-60,-2 2-36,-2-2-44,1 0-20,-1 3-42,0-3-25,-1 1-9,-1 11-46,0-20-12,0 20-30,-4-18-11,0 9-20,4 9-17,-12-11-24,4 5-4,8 6-18,-20-3-6,20 3-10,-24 2-12,9 4-2,1 1-2,-4 1 5,3 4-4,-2 0 2,3 1-2,-1 2-5,2 0 1,0 1 2,2 1-5,2 0-1,-1-1 0,5-2 0,-1 1-7,4-1 4,1-2-4,1 0 1,2 0-3,1-2 4,2-1 3,0 0-6,4-2 1,-2 1 5,4-3-8,0 0-1,2-2 0,1 1 0,1-4 0,0 0 1,2 0-2,1-3 1,-1-1-3,1-1 2,2-4-5,-1-1 5,2 0-6,-1-7-2,2 3-3,-2-3 1,-3 5 4,0-3 3,-3 1-5,0 1 6,-3 3-1,-2-1 2,1 3 4,-2 1-6,0 0-9,-1 2 5,-7 5 3,9-7-4,-9 7 0,0 0 3,11 5 6,-11-5-2,4 7 0,-4-7 6,3 15-4,-3-15 0,4 18 11,-4-18-9,3 21-3,-2-10 10,-1-11-7,2 21 1,1-10 9,0-2 13,0 0 8,1 0 14,1-1 24,2 0 12,-2-1 33,1-1-31,2-1-85,0 1 0,2-1 0,0-3 0,0 1 0,-10-3 0,22 2 0,-9-1 0,-13-1 0,19-1 0,-19 1 0,20-2 0,-20 2 0,18-3 0,-18 3 0,14-4 0,-14 4 0,12-5 0,-12 5 0,11-5 0,-11 5 0,7-7 0,-7 7 0,0 0-16,5-10-444,-5 10-58,0 0-77,-5-12-88,5 12-168,-11-8-754,3 3-1257</inkml:trace>
  <inkml:trace contextRef="#ctx0" brushRef="#br1" timeOffset="618546.152">18327 9000 756,'0'0'905,"-6"-6"-98,6 6-99,0 0-30,-12-7-68,12 7-91,0 0-64,-6-6-25,6 6-93,0 0 12,0 0-42,0 0 15,-5 7-54,5-7 15,2 16-39,0-5-31,0 3-213,1 3 0,1 0 0,-1 2 0,0 5 0,2-2 0,-1 2 0,0-1 0,0 1 0,-2-1 0,2 2 0,-1-3 0,-1 2 0,1-2 0,0-3 0,0 0 0,-2-1 0,2-2 0,-2-1 0,2 1 0,-2-3 0,0-1 0,-1-12 0,3 18-220,-3-18-345,1 15-72,-1-15-88,1 13-134,-1-13-782,0 0-1302</inkml:trace>
  <inkml:trace contextRef="#ctx0" brushRef="#br1" timeOffset="618897.9397">18324 9080 501,'-3'-15'873,"-1"3"-140,3-2-92,1 1-65,0 1-64,2-3-43,3 1-100,0-1-9,3 1-41,2 0-33,4 2-34,2 0-14,3 0-6,1 3-26,1 2 44,3 2-87,0 2 9,-2 2-44,-1 1 9,-1 2-53,-1 0 20,-2 3-48,-1 1 31,-3 1-44,0 0 32,-6 3-43,-1 1 32,-4-2-42,0 3 23,-5 0-33,-2 2 29,-3 1-9,-3 0-6,-1 1-2,-3 1-8,1-2-5,-3 0-31,3-1 16,-2 0-63,1-2-6,0 3-81,4-6-4,-1 0-81,1 0-51,2-1-65,1-2-81,8-6-104,-13 12-55,13-12-43,0 0-206,-4 10-345,4-10-799</inkml:trace>
  <inkml:trace contextRef="#ctx0" brushRef="#br1" timeOffset="620067.2132">18979 9011 622,'10'-7'766,"-4"-2"-88,3 0-21,-3 1-91,-6 8-35,7-17-65,-2 9-31,-5 8-39,4-15-55,-4 15-39,-1-12-25,1 12-17,-4-8-32,4 8-23,-10-7 12,10 7-56,-13-2 16,13 2-41,-20 5 2,9 1-61,-3 0 18,3 3-43,-3 3 19,-2 0-45,3 2 28,1 1-39,0 1 25,1-1-7,2 2-3,1-2-7,2-1-35,0 1 31,2-2-33,2-1 36,1-2-38,4 1 32,-3-11-33,8 14 12,-1-7-44,2-2 15,-9-5-49,22 5 27,-22-5-53,26-2 39,-10-1-54,0-1 26,1-1-34,2-3 32,2-1-17,-5-2 14,3 1 14,-2-2 11,0-1 9,-3-2 13,0 1 9,-3-1 12,1-2 6,-3 1 7,-3 0 5,1 3 3,0 0 6,-3 1-7,-2 2 30,1-1 13,-3 11 7,3-15-8,-3 15-4,0 0 1,-2-13-1,2 13 8,0 0 14,0 0-15,0 0 2,-10 6-2,10-6 9,-6 12 7,3-3-1,3-9 38,-4 20-61,3-8 45,-1-1-61,0 1 53,2 0-64,-1 1 37,2-1-42,1 0 47,-1-1-57,1 0 55,2-1-54,0-1 29,2 0-71,1-1 18,2 2-45,0-4 1,1-1-80,1-1-43,2-3-22,0 2-78,1-3-8,1 0-44,1-3-4,2 2-18,-3-4-5,0-2-26,0 2 24,1-3 14,-3-1 6,3-2-8,-5-2-9,3 0 68,-3-1 99,2-3 98,-4 0 209,0 0 75,1-2 40,-4-1 21,2 0 31,-3-2 5,-1 0 19,0 1 21,-3 3 39,3-2-12,-3 3 25,-1 0-7,0 0-14,0 2-25,-1 1-4,-3 2-13,3-1 33,0 2-56,-1 1 17,2 10-70,-1-17-7,1 17-74,-1-12 8,1 12-11,0 0 59,0 0-42,0 0 30,0 0-45,0 15 14,1-4-44,0 1-71,2 4-28,0 1 0,1 1 0,-2 0 0,2 1 0,-2 0 0,1 1 0,1-3 0,-2 2 0,1-2 0,-1 0 0,3 0 0,-2-2 0,-1 0 0,0-3 0,0-1 0,2-1-66,-1 0-199,1-2 9,1 0-38,-5-8-22,11 9 11,-11-9 22,15 6-13,-15-6-49,21 0-4,-11-2 13,3-2 55,1 0 42,0-4 27,-1 2 17,3-5 42,-2-1 30,2-1 26,-5-2 22,2-2 29,0-2 29,-4 1 43,0-3 39,0 1 31,-2-1 63,0 1 8,-1-1 26,-2 4-31,1 2 54,-1-2 4,-2 1-5,1 3 11,-2 1-5,-1-1 5,2 2-13,-2 11 38,-2-19-59,2 19 10,0-15-44,0 15 15,-2-14-57,2 14 15,-4-9-41,4 9 19,0 0-37,-10-5 26,10 5-25,0 0 35,-8 11-27,4-3 36,2 2-35,-1 1 9,2 1-91,-2 5 0,3 0 0,-1 2 0,0-1 0,-1 3 0,2-2 0,0 1 0,0-1 0,0 3 0,2 2 0,1 0 0,1-1 0,0-1 0,1-1 0,2 0 0,0-1 0,1-1 0,0-2 0,-1-2 0,2-1 0,-1-3 0,0 0 0,2-1 0,-1-1 0,-2-4 0,2 1 0,0-1 0,-9-5 0,16 4 0,-16-4 0,15 0 0,-15 0 0,15-3-136,-15 3-120,14-6-7,-14 6-50,12-11-23,-12 11-16,8-14-61,-5 4-36,1 0-52,-4 10-25,1-19-115,-4 9-624,0-2-874</inkml:trace>
  <inkml:trace contextRef="#ctx0" brushRef="#br1" timeOffset="620294.073">19490 8913 728,'-13'5'724,"0"-3"-76,4 1-42,9-3-84,-13 4-6,13-4-34,0 0-49,0 0-51,0 0-20,0 0-47,0 0 21,0 0-80,16 3 7,-6-6-78,7-1 11,0 0-60,4-1-1,2 0-64,1-1 21,0 0-49,0 0 23,1 0-79,0 0-43,-3 1-94,-1-2-59,1 2-87,-4 0-43,-2 2-114,1-1-96,-3 2-62,0 1-127,-1-2-555,-13 3-896</inkml:trace>
  <inkml:trace contextRef="#ctx0" brushRef="#br1" timeOffset="620639.8611">20034 8947 780,'0'0'652,"15"0"-54,-15 0-66,17-3-60,-17 3-34,19-5-51,-10 1-19,2-1-45,-1-2-22,-1 2-17,0-2-29,2-1-37,-2-1-24,0 1-16,-2 1-21,0-3-28,-2 2-26,0 0-14,-1-1-16,-4 9-13,4-16-7,-4 16-11,-1-13-10,1 13-5,-4-12 2,4 12-13,-9-6-6,9 6 0,-13-5-7,13 5 1,-14 0 1,14 0 0,-14 2 0,14-2-2,-15 9 0,8-1 15,0 1 22,0 2 17,2 1 17,0 1 32,1 0-41,0 2 34,3 1-30,-2-2 18,3-1-46,-2 2 18,4-2-45,0-2 37,-1 1-5,2 0-15,-1 0-8,2-3-45,0 1-52,1-2-79,0-1-84,1 0-61,-6-7-104,13 10-57,-13-10-2,17 7-62,-17-7-41,17 4-145,-17-4-493,16-1-811</inkml:trace>
  <inkml:trace contextRef="#ctx0" brushRef="#br1" timeOffset="621261.4722">20285 8920 245,'2'-12'796,"1"1"-157,2 2-12,-1 0-49,0 1-70,1-1-33,-5 9-81,10-13-33,-2 7-36,-8 6-29,15-7-21,-15 7-17,17-3-19,-17 3-23,21 4-29,-9-1-12,-1 4 25,2 0-64,-1 0 12,-2 1-66,1 2 19,0 0-38,-2 0 21,-1 0-65,0 0 32,-1 1-48,-2-2 37,0-1-45,0 1 36,-1-1-46,-4-8 34,5 14-43,-5-14 38,4 12-44,-4-12 42,0 0-41,1 12 29,-1-12-20,0 0 38,0 0-46,0 0 48,0 0-47,0 0 44,-7-7-45,7 7 48,0-13-45,0 13 45,2-18-46,0 9 7,1-2 2,-1-1-3,4 2 5,-1-1 6,2 0 1,-2 2 2,2 1-1,1 0 2,0 2 2,0 2 8,-8 4 10,17-4 17,-17 4 39,19 0-35,-9 4 36,3 0-34,-3-1 30,-1 2-47,4 2 23,-3 1-33,1 0 27,-2 1-36,2 0 30,-2-1-36,1 1 30,-1 0-36,-1-2 34,-1 1-37,0-3 30,-1 1-29,-6-6 38,8 11-33,-8-11 21,5 9-24,-5-9 25,0 0-37,0 0 24,0 0-55,-3 9 23,3-9-49,0 0 43,0 0-38,-11-6 43,11 6-49,-8-12 9,4 4 8,-1-4 24,1 0-2,2 0 7,-1-2 1,3 1 5,1-1 6,1-1 8,2 0-2,-1 1 11,4 0 6,0 2 48,1 0-40,3 1 9,1 2 15,2 3 5,0 0 13,2 2 56,1 2-37,-2 2 41,4 2-19,-2 2 48,3 2-41,0 3 38,-1 0-37,-1 1-72,-1 5-28,-2-3 0,-1 2 0,-2 3 0,-2-2 0,-1-1 0,-3 1 0,-1-1 0,-1-2 0,-2 3 0,-1-4 0,-1 1 0,0-12-123,-1 21-269,-3-12-139,0 0-100,0-1-104,4-8-193,-9 13-610,9-13-1174</inkml:trace>
  <inkml:trace contextRef="#ctx0" brushRef="#br1" timeOffset="621538.3071">21666 8814 960,'0'0'1064,"0"0"-101,13 0-62,-13 0-31,0 0-55,0 0 14,0 0-100,0 0-13,13 0-372,-13 0-344,0 0 0,0 0 0,0 0 0,11-3 0,-11 3 0,0 0 0,0 0 0,9-4 0,-9 4 0,0 0 0,0 0 0,9-6 0,-9 6 0,0 0 0,0 0 0,6-7 0,-6 7 0,0 0 0,0 0 0,0 0 0,0 0 0,0 0-785,0 0-423,0 0-745,0 0-1691</inkml:trace>
  <inkml:trace contextRef="#ctx0" brushRef="#br1" timeOffset="621730.1869">21651 8993 768,'0'0'955,"2"11"-62,-2-11-67,4 8-55,-4-8-19,6 7-70,-6-7 7,0 0-63,9 8 3,-9-8-58,0 0-542,8 6-29,-8-6 0,0 0 0,0 0 0,0 0 0,13 1 0,-13-1 0,0 0 0,0 0 0,0 0 0,8-5 0,-8 5 0,0 0 0,0 0 0,0 0 0,0 0 0,-4-10-742,4 10-457,0 0-770,-12-5-1711</inkml:trace>
  <inkml:trace contextRef="#ctx0" brushRef="#br1" timeOffset="622797.8076">22189 9071 338,'9'-6'596,"-1"2"-52,-8 4-92,16-8-34,-8 2-52,0 0-17,-1 1-10,1-2-29,-2 0-18,2 0-48,-2-1-2,0 0-43,0 2 16,-1-5-36,-1 3 21,2-1-18,-2 0-2,-4 9-17,4-18-4,-4 18-1,3-17-21,-3 17-13,2-15-18,-2 15-18,-3-13-21,3 13-12,-6-9-10,6 9-10,-12-5-5,12 5-5,-15 0-7,15 0-3,-20 7-2,8 0-4,-2 3-5,1 1 31,-2 2-38,2 3 38,0 2-51,-1-1 46,3 3-47,-2 1 49,3-1-48,1 0 52,0-1-55,4-3 45,1 1-46,1 0 28,1-2-60,2-1 21,0-2-42,2 0-6,2-2-9,1-1 0,0-1 4,3-2-2,-8-6 3,15 8-11,-15-8-16,21 3 8,-21-3-1,24-3 5,-10-1 2,1-1-6,1-2 11,0-3 5,0 0-2,2-4-13,-3 0 3,0-1-3,1-5-7,0-1 19,-2 0 2,0-2-2,-2-3 25,-1-1 11,-2-2 6,0 0 10,-1-3 16,-1 1 17,-1 1 34,-1-1 27,-1 1 36,-2 5-4,1-1 30,-2 1-20,-1 5 18,0-1-8,-1 4 8,-2-3-2,-1 3-8,1 1-7,-3 2-12,0 1-5,-3 1-14,1 2-1,-1 1-15,1 1-5,0 4-7,8 4-5,-17-3-4,17 3 0,-19 7 4,11 0-5,0 3 0,0 4-1,0 3-4,2 3 8,1 4 1,-2 1 2,3 5 4,3 2-5,-1 0-8,0 2 9,2-5-16,3 2 29,-2 1-42,3 0 32,0-2-41,1-4 39,-1-1-43,2 1 29,1-3-35,0-2 40,3-1-41,-1-1 7,2-3 18,1 1-2,0-2-2,2-2-2,-3-2 4,2-1-3,0-2-2,0-3 0,2 1-6,-3-3 12,2-3-80,-2 0-32,1 0-40,1-2-39,-1 0-13,1-5-20,0 1-28,0-1-43,-1-3-19,0 1-40,-2-3 2,2-1-12,1-3-24,-4-2-3,2-1-35,-2 0-20,-1-3-353,-1 0-309</inkml:trace>
  <inkml:trace contextRef="#ctx0" brushRef="#br1" timeOffset="623362.458">22724 8885 1332,'3'-20'262,"-1"0"-5,-1 1 2,-1-1 0,0-1 11,0 1 3,0 2 0,-1-2 23,-1 3 24,0-3-23,1 3-19,0 1-15,-3-1-23,2 3 5,0 2-7,1 1-11,1 11-19,-4-20-36,4 20-34,-1-14-33,1 14-7,0 0 15,0 0-15,0 0 4,0 0-4,-4 13 6,3-2-13,1 4 6,1 3-4,0 3-2,-1 3 25,2 2-54,-1 1 26,0 2-45,0-2 24,-1 2-44,2-2 19,-1-1-25,-1 2 21,1 1-10,2 1 0,2 2-34,-1-8 35,-1 2-37,1-3 33,0-1-37,0-1 34,-1-4-34,2 0 31,1-3-35,-2 1 38,-2-4-31,2 0 31,-1-2-38,-3-9 46,5 15-34,-5-15 21,4 12-35,-4-12 36,0 0-38,7 7 26,-7-7-36,0 0 29,0 0-42,11-8 33,-11 8-7,6-14-8,-2 4 1,0 0-3,3-4 3,-2 2-47,2-5 59,-1 3-40,3-3 47,0-2-43,1 2 50,2 2-48,-2-1 57,2 0-46,0 4 8,-1 1 1,-1 1 1,1 2 5,1 1 9,2 0 5,-4 5-4,2-1 2,-12 3 3,24 3 7,-15 1 48,5 1-44,-4 2 41,2 1-51,-5 2 41,1 1-32,0-1 33,-2 2 0,-2-1 1,-2 0-11,-2 1-3,0-12-40,-1 23 51,-3-13-40,-1 3 33,-1-1-32,-1 0 39,0-2-43,-5 0 35,2-1-36,-2 1 36,0-3-40,0 1 41,-2-1-34,0-2 28,-1 0-38,1-1 34,-1-1-35,0-1 37,2-1-37,0-1 30,0-1-71,-1-1-14,2-1-61,-2-2-7,1 1-59,3-2-52,0 0-62,2 0-123,1 0-1,0-1-42,7 7-92,-11-11-116,11 11-561,-4-12-857</inkml:trace>
  <inkml:trace contextRef="#ctx0" brushRef="#br1" timeOffset="624002.0661">23367 9099 770,'11'-2'714,"1"-1"-64,-3-1-43,0 1-81,-9 3-62,18-9-32,-11 4-52,1 0-37,0-2-25,1 0-25,-3-1-24,0 0-20,1-3-35,-2 3-14,0-3-17,-1 2-26,-2-2 10,1 1-1,-3 10-45,1-17 19,-1 17-44,-1-14-31,1 14 12,-4-12-38,4 12 13,-5-10-34,5 10 28,-10-6-39,10 6 29,0 0-40,-17 2 32,17-2-37,-14 9 31,6-4-34,2 3 33,-3 1-23,-1 3 18,2 0-34,-1 2 29,-1-1-27,2 1 32,-1 2 4,2 0-17,-1-2-25,2-1 37,-1 1-38,2-1 40,1-1-39,-1-1 34,2-1-39,3-10 31,-3 18-34,3-18 30,-1 13-37,1-13 29,2 10-37,-2-10 42,9 9-43,-9-9 40,10 3-42,-10-3 33,15-1-35,-15 1 38,17-5-33,-6 1 42,-1-1-46,1-3 35,0 0-30,0 0 49,-1 1-26,1-4 22,-1 3-42,-1-1 51,-3 4-46,3-3 51,-3 3-47,-6 5 43,11-12-43,-11 12 34,7-7-33,-7 7 52,0 0-47,9-6 45,-9 6-48,0 0 50,0 0-48,6 6 49,-6-6-52,0 0 58,6 11-42,-6-11 58,5 10 14,-5-10 6,6 12-16,-6-12 16,12 12 11,-12-12 13,11 12 11,-4-7 7,1 0 6,0 0 12,0 0-25,1-2-99,-9-3 0,18 7 0,-18-7 0,16 4 0,-16-4 0,14 0 0,-14 0 0,17 0 0,-17 0 0,14-3 0,-14 3 0,14-5 0,-14 5 0,10-6 0,-10 6 0,9-10 0,-9 10-347,5-12-279,-5 12-175,0 0-292,-1-18-591,-3 10-1355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05-05T19:46:04.173"/>
    </inkml:context>
    <inkml:brush xml:id="br0">
      <inkml:brushProperty name="width" value="0.05292" units="cm"/>
      <inkml:brushProperty name="height" value="0.05292" units="cm"/>
      <inkml:brushProperty name="color" value="#FFFFFF"/>
    </inkml:brush>
    <inkml:brush xml:id="br1">
      <inkml:brushProperty name="width" value="0.05292" units="cm"/>
      <inkml:brushProperty name="height" value="0.05292" units="cm"/>
      <inkml:brushProperty name="color" value="#FF00FF"/>
    </inkml:brush>
    <inkml:brush xml:id="br2">
      <inkml:brushProperty name="width" value="0.05292" units="cm"/>
      <inkml:brushProperty name="height" value="0.05292" units="cm"/>
      <inkml:brushProperty name="color" value="#FFD700"/>
    </inkml:brush>
  </inkml:definitions>
  <inkml:trace contextRef="#ctx0" brushRef="#br0">18055 854 893,'0'0'889,"4"-13"-80,-4 13-84,4-13-16,-4 13-102,2-9-27,-2 9-65,0 0-68,4-13-72,-4 13-67,0 0-20,0 0-29,0 0-18,0 0 8,0 0-18,5 10-165,-5-10-66,0 18 0,0-4 0,0-2 0,0 3 0,2 0 0,-2 1 0,-2 1 0,2 2 0,2-2 0,-2 2 0,0 1 0,2-3 0,-2-1 0,0 3 0,1-4 0,-1 0 0,0-2 0,1-1 0,-1 0 0,0-12 0,0 21 0,0-21 0,-1 16-207,1-16-366,0 0-76,0 13-90,0-13-54,0 0-862,0 0-1319</inkml:trace>
  <inkml:trace contextRef="#ctx0" brushRef="#br0" timeOffset="267.4274">17744 856 372,'-11'-7'930,"11"7"-116,-12-12-66,12 12-97,-5-11-51,5 11-98,-1-14-23,1 14-74,8-13 18,-2 5-59,3 1-56,4 0-17,0 0-48,2 0-21,2 0-32,0 3-27,1-1-26,3 2-31,-2-1-14,2 2-21,-1-1-15,-1 2-32,0 1-24,0 3 0,2-2-52,-5 1-52,2 2-43,-2-1-103,0 2-29,-3 2-55,1 0-38,-4 3-66,1-2-84,-3 5-66,0-3-75,-5 4-749,-1-1-1017</inkml:trace>
  <inkml:trace contextRef="#ctx0" brushRef="#br0" timeOffset="475.5282">17858 1269 674,'-7'9'729,"0"-1"-58,7-8-48,-8 15-47,8-15-23,-6 13-28,6-13-33,0 0-30,0 13-58,0-13-56,6 10-39,-6-10-58,9 5-34,-9-5-41,15 4-41,-15-4-26,20 0-36,-7 0-53,1-2-94,1 0-113,3-1-41,1 1-56,-1-2-76,6-2-74,-1 0-66,1-1-37,6-2-45,-7 3-180,4-5-298,0 2-678</inkml:trace>
  <inkml:trace contextRef="#ctx0" brushRef="#br0" timeOffset="1195.3137">18510 1080 174,'0'0'834,"1"-12"-142,-1 12-56,3-12-73,-3 12-53,4-17-63,-4 17-32,3-18-76,0 9-27,1-2-46,1 1-12,-1 0-27,-1-4-5,3 0-53,-3 1-8,1-4-41,0 2-3,0-1-36,1 0 22,-2 0-58,0-1 35,0 2-54,0-1 32,-2 1-39,1-1 30,-2 4-43,2-1 36,-2 13-45,0-23 27,-3 13-35,3 10 29,-4-18-28,4 18 29,-6-13-38,6 13 34,-10-8-27,10 8 17,-9-3-16,9 3 21,0 0-24,-18 2 36,18-2-28,-15 11 25,8-3-27,1 3 69,-3 1-37,2 1 71,2 2-9,-1 2-61,2 3 69,-2 0-76,3-2 65,1 5-60,0 1 64,2 1-38,0 1 52,0 0-62,2 3 71,0 5-5,0-1-8,1 1-8,2 1-89,2 3 0,-1 1 0,2 2 0,1 0 0,-3-1 0,2 0 0,0-1 0,-1 0 0,-1-6 0,0 2 0,-1-2 0,-1 1 0,1 0 0,0 0 0,0-2 0,-1 1 0,0-2 0,1-1 0,0-1 0,-1-5 0,2 0 0,-2 0 0,1-2 0,0-2 0,-1-1 0,0-2 0,1-3 0,0 1 0,-1-3 0,1 0 0,0-2 0,0-1 0,3-3 0,-1 1 0,1-3 0,3-1 0,-11-3 0,24 3 0,-10-3 0,0-1 0,1-1 0,0-1 0,2 0 0,-3-2 0,0-1 0,-1 1 0,-1-1 0,-1-1 0,-2 1 0,-1-4 0,-2 0 0,-1 1 0,-1-3 0,-3-1 0,-2 0 0,-2-3 0,-2-3 0,-5-1 0,-4-3 0,-4 1 0,-4-7-3,-3 4-138,-5 1-6,-2 0 23,-1 2 14,-2 2 38,0 1-3,-1 2 25,3 3-1,4 0 17,0 2-2,4 2 31,6 0-10,0 1 33,3 1-1,3 0 14,3 0-29,4 0 10,0 1-15,6 7 20,-3-19-34,6 9-59,4-3-80,2 0-75,4-3-92,7-2-68,7-4-127,2 1-109,2 0-118,2-3-634,6 1-979</inkml:trace>
  <inkml:trace contextRef="#ctx0" brushRef="#br0" timeOffset="1895.9209">20716 1119 346,'0'0'933,"-4"-10"-107,4 10-77,-4-10-48,4 10-8,0 0-109,-4-14-4,4 14-66,0 0-54,0 0-65,-3-12-61,3 12-56,0 0-20,0 0 5,0 0-4,0 0-241,0 15-18,2-3 0,-1 4 0,1 3 0,1 4 0,-2 4 0,2 4 0,0 3 0,-2 1 0,2 2 0,-1 0 0,0 1 0,0-2 0,0-1 0,1 2 0,-2-4 0,2 0 0,-1 0 0,-1-5 0,2-1 0,0-3 0,-1-1 0,2-3 0,-3-2 0,2-3 0,-2-2 0,0-1 0,2-2 0,-3-10-111,2 12-496,-2-12-39,0 0-63,0 0-75,0 0-71,0 0-568,7-6-1032</inkml:trace>
  <inkml:trace contextRef="#ctx0" brushRef="#br0" timeOffset="2203.2823">20620 1249 122,'-4'-14'871,"1"5"-181,2-3-79,2 2-63,0-2-55,3 0-35,3 0-41,2 0-29,2 0-21,4-1-26,2 1 25,3 0-61,5 0 26,3 2-33,-4 5-110,3 1 87,1-1-31,0 5-2,-1 2-33,0 1-6,-3 2-37,-2 2-108,0 2-58,-3 3 0,-4-2 0,-2 4 0,-4-2 0,-3 2 0,-3-1 0,-3 0 0,-3 3 0,-3-3 0,-4 5 0,-4-2 0,-7 0 0,1 1 0,-3 0 0,-3-3 0,1-1 0,0-1 0,-2 0 0,6-5 0,-1 1-269,1-1-279,5-5-129,3 1-198,-2-3-962,15 0-1547</inkml:trace>
  <inkml:trace contextRef="#ctx0" brushRef="#br0" timeOffset="3246.8509">22411 1148 830,'5'-10'692,"1"1"-33,0-1-52,-1 3-51,-1-3-42,0 1-35,-2-1-66,2 0-10,-4 10-67,2-17-16,-2 17-72,-2-16 36,2 16-95,-8-15 40,2 10-82,-2 0 52,-3 0-67,-1 1 41,-2 3-17,-1 1-6,-3 1-13,-1 3-15,-3 1 10,0 3-48,0 0-84,-2 5 0,0 2 0,1-1 0,2 3 0,1 0 0,1 0 0,6 0 0,-1 0 0,4 1 0,2-2 0,3 1 0,2 0 0,3-4 0,2 3 0,3-2 0,4 0 0,2 1-154,7-3-135,4 1-23,3-1-30,3-1-29,3-2-8,1-5-17,1 2 9,2-2 24,-4-4 26,2 0 54,3 0 26,1-3 42,1 0 30,-2-4 51,5 0 25,-8-3 28,4-3 17,-8 1 13,0-1 31,-4-2 71,-2-1 12,-3 1 47,-4-1 45,-4 3-24,0-2 57,-4 2 0,-2 2 1,-1 0-5,-5 11 15,-2-20 8,2 20-7,-9-15 23,9 15-27,-17-7 33,17 7-35,-24-3 50,10 5-74,-2 1 31,-1 2-18,-3 2-33,1 1-19,0 2-13,2 0-29,1 2-18,2-2-10,-1 2-16,4-1-5,2 1-14,0-2-7,4 0-5,1-1-7,4-9-33,-1 16-22,1-16-14,5 10-30,-5-10-37,16 8-16,-16-8-27,20 2 0,-6-6-19,0 1 23,1-2 9,0 0 23,2-6 10,0 1 28,0-1 14,-2-3 27,2 0 1,-4 2 15,0-3 10,-4 4 58,1 1 33,-2 0 54,-1 2 6,-2 1 15,-5 7-42,11-10 11,-11 10-19,0 0 51,8-7-44,-8 7 65,0 0-44,0 0-9,5 10-7,-5-10-23,1 10-16,-1-10-6,4 14-14,-4-14-15,4 12-39,-4-12-77,8 17-91,-8-17-83,9 12-34,-4-4-64,-5-8-80,11 12-16,-2-8-38,0-1-15,1-1-75,-10-2-570,22 3-774</inkml:trace>
  <inkml:trace contextRef="#ctx0" brushRef="#br0" timeOffset="3647.8539">23090 1153 289,'5'-15'679,"-5"15"-63,2-11-43,-2 11-53,0 0-44,3-12-44,-3 12-71,0 0-55,0 0-29,4-10 2,-4 10-7,0 0 5,0 0-49,4 10-20,-4-10-44,5 9 9,-5-9-53,7 15 17,-7-15-40,7 19 5,-7-19-44,5 18 11,-3-9-33,2 0 19,-4-9-40,4 19 28,-4-19-41,5 14 29,-5-14-32,3 12 34,-3-12-3,2 10 5,-2-10-12,0 0-1,0 0-6,0 0-11,0 0-23,0 0 28,0 0-34,0 0 25,0 0-20,0 0 41,-1-18-47,0 8 27,1-2-18,-2-1 25,2 0-31,2-2 29,-2 1-26,2-1 22,-1 0-15,3 1 37,0 1-31,1 1 55,2 0-27,2 2 79,0 0 12,1 2-6,1 5 10,1-2-6,-1 2 26,3 1-8,-1 2 21,2 2 3,1 2-127,-1 2-26,1 0 0,-1 0 0,-1 4 0,1 1 0,-2 2 0,2 2 0,-2-1 0,0 2 0,-2 0 0,0 0 0,-1 1 0,-3 1-105,-1-2-366,-1-1-133,-4 2-180,0 0-171,-2 0-712,-3-2-1337</inkml:trace>
  <inkml:trace contextRef="#ctx0" brushRef="#br0" timeOffset="4515.2227">24546 906 577,'-6'-9'716,"6"9"-94,-5-19-31,1 12-66,4 7-33,-6-16-35,6 16-34,-6-13-24,6 13-65,-2-9-33,2 9-69,0 0 9,0 0-14,0 0 37,0 0-31,0 12-28,0-2-7,4 5-38,-2 0-33,2 5-23,0 1-17,1 2-7,-1 2-22,2 0-9,-1 6-5,-1-2 3,1-3-16,-1-1-6,1-1-1,0-2 0,0 2-11,-2-7-7,1 0 1,-1 0 2,-1-3-1,2-2-6,-4 0 2,3-3-3,-3-9-9,1 13-6,-1-13-15,0 0-7,2 10 0,-2-10-31,0 0 22,0 0-6,6-10 9,-6 10 7,6-14 0,-2 1 20,2 4-9,0-3 12,5 0-1,-1 0-47,3-1 48,1 1-32,1 0 48,3 0-42,-2 5 38,2-2-34,0 3 57,0 2-54,1 1 51,0 1-41,-1 1 50,0 2-48,-2 1 63,-1 5-7,-2-4-6,-2 4 3,-3-1 9,-2 0-14,-2 1 4,-4-7-8,-1 17-4,-3-7 1,-4 0 1,-1 2-1,-2-3-9,-4 1-9,-2 0 5,0-1-2,-1 1-5,-1-1-12,2-1-5,-1-1-47,1-1-38,0-1-56,1-1-47,0-2-65,2 0-81,14-2-56,-21-1-122,21 1-113,-18-2-141,11-3-546,7 5-930</inkml:trace>
  <inkml:trace contextRef="#ctx0" brushRef="#br0" timeOffset="4866.6962">25091 1172 159,'12'-2'875,"-1"-2"-131,1 1-84,-1-2-86,3 0-69,-3 0-42,2-2-53,1 1-49,-1-2-68,1 0-18,-4 1-48,2 0-15,0-3-49,-1 3-3,0-4-48,-2 2-2,-3 0-34,1-2 9,-2 3-37,-5 8 4,9-16-32,-9 16 15,2-12-33,-2 12 20,0-11-18,0 11-2,-10-6-30,10 6 19,-13-3-18,13 3 20,-20 4-12,9 1 21,-5 0-24,3 4 23,-4 0-21,1 2 29,1 2-7,2 0 36,0 3-29,2-1 36,3-1-7,2-1 38,2 4 0,3-5 47,2 3-22,3-1-14,2 1-14,6-1-19,3-2-5,3 0-25,1-3 8,4-1-13,1-3-76,0-1-54,1-1-78,4-3-50,-2 0-44,2-4-86,5 1-88,-1-2-102,2-3-97,-1-1-760,-2 0-1022</inkml:trace>
  <inkml:trace contextRef="#ctx0" brushRef="#br0" timeOffset="5751.5408">26416 998 619,'8'-6'528,"-8"6"-15,14-9-20,-7 4-66,1-2-42,-8 7-6,12-9-15,-12 9-19,11-9-19,-11 9-20,7-9-47,-7 9-9,9-7-46,-9 7-17,0 0-41,0 0 19,-2-11-19,2 11 23,0 0-30,-18 0 20,18 0-29,-19 4 43,8 1-7,-2 3-22,-1 0-17,1 2-9,-1 1-11,1 2-18,-1 1-17,3 2-16,0-4 0,2 3-15,4-1-18,1 3 6,0-2-10,4-1-36,0-2-62,4 1-98,3 1-78,4-1-10,0-3-61,6 2 8,2-3-23,4 0-5,6-1-44,2-1-30,1-2 12,4-3 15,-5 0 14,7-6 5,1 3 71,-1-3 32,0 0 82,-2-4 16,-2 0 72,-2-1 29,1-1 84,-3 0-8,-3-2 83,-3 0 26,-6 2 79,0-2 35,-3 0 5,-6 0 9,1 0 15,-2 0-19,-5 2 5,-3 10-9,2-17-38,-2 17 9,-5-16-23,-3 9 4,8 7-11,-16-10-5,5 7-7,11 3 6,-25 2 18,7 2-16,2 2 4,-4 1-53,2 2 26,-2 4-46,3-1 11,2 3-50,-1-1 17,5 1-52,1 1 34,2-3-43,3-1 69,1 1-105,4-1 12,4-2-56,1-1-6,3 0-49,0-4-11,3 1-47,3-2-9,-1-3-10,1 0 15,-1-1 10,3-2 18,0-1 12,0-1 18,-3-1 32,3-3 15,-1 1 20,-1-3 12,-3 1 3,-2-1 39,1-2 25,1 4 50,-5-1 5,0 2 29,2 0-6,-8 7-5,7-13-9,-7 13-19,6-7 1,-6 7 3,0 0 36,0 0-21,0 0 51,0 0-59,9 5 15,-9-5-41,2 11 17,-2-11-41,2 13 19,-2-13-28,6 12 8,-6-12-31,4 14-23,-4-14-41,6 14-11,1-8-19,-1-1-23,2 2-63,1-2-53,-1 0-38,2-3-20,1 1-27,2-1-32,-1-2-42,3 0-34,-1-5-60,1 3-58,1-5-336,-1 0-439</inkml:trace>
  <inkml:trace contextRef="#ctx0" brushRef="#br0" timeOffset="5979.4164">27361 921 1,'-2'-21'770,"2"2"-121,-4 1-39,2 0-59,0 1-58,-3 1-38,3 2-37,-1 0-2,-1 3-64,-1 0-7,1 2-61,4 9-15,-5-13-31,5 13 24,0 0-49,-4-7 68,4 7-15,0 0-18,-4 15-21,6-4-6,-2 3 17,2 3-31,0 3-30,0 4-177,0-1 0,0 3 0,-1-1 0,3 2 0,-4 0 0,5-1 0,-3 1 0,1-2 0,1 0 0,-2 2 0,2-2 0,-1-1 0,3-1-92,2-3-371,-2 1-57,3-3-90,0-2-118,1-3-76,0-1-771,1-2-1223</inkml:trace>
  <inkml:trace contextRef="#ctx0" brushRef="#br0" timeOffset="6626.8301">27750 1039 926,'-4'-12'789,"1"5"-58,3 7-96,-6-15-68,0 8-51,6 7-54,-8-11-21,8 11-68,-9-7-6,9 7-89,-11-3 21,11 3-87,-12 1 30,12-1-83,-12 9 34,5-2-81,0 0 45,0 7-67,1-2 28,1 3-73,1-1 49,1 3-66,0 0 46,2 0-68,2-2 50,2 2-17,0-1-19,3-1-34,-1-1-28,4-1-14,0-1-12,2-2-38,2-2-75,1-2 0,-1-1-39,6-1 12,-2-3-18,-1-1 9,2-1 19,-2-2-14,4-1 13,-2-4 27,2 0 19,-1-2 30,-2-2 19,2-1 13,-2-3 14,-3 2 29,-1-1-17,-1 0 57,-1 3 40,-5 0 29,0 2 4,-2 2 18,-4 8-12,8-11 7,-8 11 15,0 0 34,0 0 10,0 0 0,0 0 18,0 0-13,-12 6 16,12-6-40,-6 17 15,4-6-54,0 0 11,2 0-50,-1 0 38,2 2-62,-1-2 42,2-1-50,3 0 16,1 0-50,-1-3 3,3 0-33,1 0-12,1-2-57,-1-2-8,-9-3-22,24 2-3,-24-2 1,24-2 2,-9-1 21,0-2-1,-1-2-24,-1-2 25,1 0 19,-5-2 40,5-3 6,-4-1 11,-2 2 15,-2-3 36,1 3 45,-1 1 27,-3 0 30,1 3 2,-1-1-5,-3 10 2,4-15-19,-4 15-2,0 0 24,2-9 13,-2 9 19,0 0-11,0 0 3,-2 11 28,2-11-52,-2 13 20,2-13-51,2 19 15,-2-19-49,0 20 22,2-8-47,0 0-4,0-3-49,2 1 4,0-1-59,1 0-20,0-2-8,0 0 6,5 0-21,0-2-53,2 0-63,-1-3-12,2 0-21,-1-1-68,2-2-20,-1-1-51,2-2-22,-2-4-104,-1 0-368,1-5-501</inkml:trace>
  <inkml:trace contextRef="#ctx0" brushRef="#br0" timeOffset="7239.3447">28505 886 474,'-4'-16'628,"1"2"-29,-2 0-25,-1 3-57,3 0-42,0 2-25,-1 0-32,-1-1-38,5 10-20,-7-14-51,7 14-3,-9-8-40,9 8 43,0 0-69,0 0 32,0 0-72,-13 6 38,13-6-86,-1 14 34,1-14-65,0 23 27,1-9-82,1 2 40,0 1-67,0 1 30,1 2-50,1 3 17,1-2-115,0 1 16,1 0-114,1 0-33,1 4-28,6-1-28,-1 1-49,3-2-55,0-2-41,2-2-12,2 1-2,-2-4-5,2 0 27,1-2-1,-1-4-5,-2-3 62,4 1 12,-4-3 66,0-2 42,0-3 66,-2-1 65,1-3 68,-2-1 33,-1-2 84,1-3 2,-2-3 58,1-3 16,-3 0 52,-2-1-6,-2-1 46,1-1 47,-4 2 5,-1 1-19,-5 1-6,2 2-31,0 0-21,-1 2-3,-3 3-13,-1-1-10,-3 1-15,8 7-15,-14-5 6,14 5-7,-18 1 9,9 3-40,0 0 22,-3 4-63,1 0 25,1 1-68,0 1 38,2 2-65,-1 2 50,4-4-68,-4 5 45,7-3-63,0-2 61,1 1-67,2-1 36,-1-10-56,4 17 22,4-9-59,-2-1-3,2-3-54,1-1-14,3-1-32,-12-2-12,25-2 3,-12 0 0,3-3 7,-2 0 10,1-3 20,0 0 15,0-4 23,-2 0 14,1 1 34,-1-1 9,-4 2 6,0 1 63,-2 2 40,1 1 6,-8 6-18,9-10 0,-9 10 7,0 0 18,0 0 19,0 0 11,5 10-2,-5-10-11,-1 15-2,1-15-14,-2 21-10,2-10 6,0-11-33,0 24 16,2-12-57,0-2-14,2 1-48,1-1-22,0 0-21,2-1-31,2-1-54,2 1-58,3-4-6,3 0-48,-1-4-22,5 1-75,0-3 5,4-1-58,-2-3-105,1-2-334,2-3-452</inkml:trace>
  <inkml:trace contextRef="#ctx0" brushRef="#br0" timeOffset="7471.2763">29403 976 149,'0'-26'760,"-1"2"-111,-3 1-26,0 1-68,-1 0-47,0 2-37,-2 1-30,1 4-41,-1 0-24,0 3-16,1 0-39,0 5-18,6 7-75,-10-13 39,10 13-71,0 0 35,0 0-79,-11 6 40,11-6-33,-1 21 29,2-4-70,1 2 67,2 3-63,0 2 29,0 2-65,3 3-86,-1 3 0,-1 0 0,3 2 0,-2-2 0,0 1 0,-1-1 0,2-1 0,-2-1 0,-1-4 0,1-4-58,-1 2-261,-2-7-36,1-1-55,-2-3-89,-1-13-116,-1 19-99,1-19-111,-8 14-572,8-14-1001</inkml:trace>
  <inkml:trace contextRef="#ctx0" brushRef="#br0" timeOffset="7627.3982">29132 1210 946,'-10'-8'811,"4"0"-76,0 2-96,6 6-64,-5-12-55,5 12-84,3-13-58,-3 13-52,10-12-48,0 6-48,2-2-56,2 4-19,3-3-32,2 0-31,0 3-46,4-1-95,0 0-97,1 0-94,1-1-76,-1 2-129,1-1-97,-1 2-95,-5 1-658,1 0-898</inkml:trace>
  <inkml:trace contextRef="#ctx0" brushRef="#br0" timeOffset="8399.8853">29540 1100 198,'0'0'747,"0"0"-99,14 2-22,-14-2-64,13-2-79,-13 2-44,17-3-24,-8-1-42,2 1-31,0 1-27,2-5-27,-1 2-22,-1 2-29,-2-2-18,1 1 12,0-1-79,-2 0 41,0 1-77,-8 4 49,11-8-85,-11 8 28,0 0-79,7-8 56,-7 8-78,0 0 60,0 0-77,-14-2 63,14 2-69,-15 7 61,8-2-63,-3 1 63,-1 0-76,2 4 70,-2 0-66,1 2 70,-1 2-66,1 0 75,1 1-82,2-1 76,1 0-69,0 2 65,2-3-79,2 0 47,2-1-80,0 1 21,2-4-63,2 1-28,2 0-53,3-1-15,0-2-24,4 1-24,0-3 4,5-1 33,0 2 20,6-4 31,2 1 13,2-1 15,0-2-2,1 0 47,6-3 14,0-1 19,0-1 4,1-1 16,3-6 8,-2 1 13,1-4-2,-4-3 7,1 1 22,-5-1 28,-6 2 31,-3-1 43,-4 3 37,-2 0 31,-4 0-21,-4 2 2,-1 2-12,-3 0-1,-3 10 9,-2-16-9,2 16-6,-11-13-2,3 8 0,-1-1-3,-3 5-17,0-1-7,-1 2 57,-2 2-86,1-1 62,-3 5-81,2-1 47,0 2-82,0 1 70,0 1-73,2 3 61,-1 1-77,4-1 64,1 0-72,2 0 57,0 2-74,2 1 61,2-5-72,3-10 79,0 24-77,3-14 55,1 2-86,0-5 56,2 2-69,4-2 43,-2-3-89,2 2 13,3-3-37,0-1 2,1-2-15,-1 0-8,3-3 9,0-2 11,0 1 7,-1-5-4,2-1 13,-2-2 17,2-3 31,-3 1-17,4-8 15,-4 0-29,-1-2 8,0-3 5,-4-1 22,3-9 14,-3 1 13,-1-3 5,-2 5 44,-1-2 20,-2 2 73,-1 2 10,0 6 33,-2 2 21,0 3-4,-2 3 4,1 1-24,0 5 23,-2-1 0,3 13-25,-7-14 8,7 14 76,-9-4-64,9 4 63,-10 11-49,3 0 70,1 3-49,-1 5 23,4 6-157,-3 4-54,3 2 0,1 3 0,2 1 0,0-1 0,3 2 0,1 0 0,1-1 0,1 4 0,2-6 0,-2-1 0,1-3 0,-1-1 0,1-6 0,-1-1 0,-1-4 0,-1-3 0,1 0 0,-1-2-125,0-3-390,2-2-112,0 0-131,-6-7-244,8 8-632,-8-8-1295</inkml:trace>
  <inkml:trace contextRef="#ctx0" brushRef="#br0" timeOffset="9272.0191">17645 2844 668,'0'0'894,"1"-11"-65,-1 11-93,1-11-20,-1 11-38,0 0-67,3-12-60,-3 12-47,0 0-73,0 0-74,1-11-62,-1 11-42,0 0-29,0 0-11,-2 10-28,2-10-139,-3 16-46,3-16 0,-2 19 0,-1-7 0,3 1 0,-1 0 0,1-1 0,0 1 0,1-1 0,-1 1 0,1-1 0,2-2-67,-2 1-238,2-1-38,-3-10-32,2 17-7,-2-17-19,5 12-56,-5-12-20,0 0-32,4 10-72,-4-10-98,0 0-454,0 0-748</inkml:trace>
  <inkml:trace contextRef="#ctx0" brushRef="#br0" timeOffset="9579.605">17600 2743 691,'-16'-3'710,"16"3"-73,-13 0-55,13 0-79,-13 2-31,13-2-58,0 0-41,-13 1-24,13-1-18,0 0-18,0 0-23,0 0-39,0 0-30,0 0-2,5-8-23,-5 8 4,14-10-31,-6 3-26,1-2-10,2 1-10,-2-1-12,0-1 1,2-1-16,-3-1-9,1-1-11,-2 1-8,-1-1-24,-1 1 7,-1 1-16,-1 1 2,-2-2-17,-1 12 5,-1-15-9,1 15-2,-7-11-8,7 11 1,-11-6-7,11 6 10,-17 2-10,7 3-1,-2 0-25,2 4-50,-2 2-47,0 1-98,-1 5-53,3-2-89,1 3-77,1 2-97,1 2-112,3-1-77,3-1-765,3 1-1116</inkml:trace>
  <inkml:trace contextRef="#ctx0" brushRef="#br0" timeOffset="10000.3203">17896 2881 379,'0'0'906,"-3"-10"-89,3 10-85,-4-12-94,4 12-51,-4-10-80,4 10-85,0 0-81,-3-12-74,3 12-54,0 0-37,0 0-25,0 0-37,0 0-23,7 13-10,-3-4-8,1 1-7,0 2-6,0 1-10,1 3-6,0 0-6,0-1-7,-1 0 0,-1 1-15,0-1-9,0-1 7,-1-1 6,0-1-2,0-3-6,-3-9-3,4 20 1,-4-20 1,2 12-5,-2-12 6,0 0-9,-4 10-14,4-10 0,0 0-1,0 0 5,-8-11 3,8 11 13,-3-21-21,1 8 3,1-4 3,0-1 1,1-2 16,1-1-14,0-1 6,3-1-1,1 0 22,1 3 16,3-1 16,0 1 5,4 5 38,1-1-12,3 4 18,1 2 20,3 3 2,2 2 10,-2 3-2,6 3 21,-2 2-15,1 3-141,2 3 0,-1 1 0,-4 4 0,0-1 0,-5 1 0,-3 0 0,-1 4 0,-2-2 0,-3 4 0,-2-1 0,-2 2 0,-2-1-266,-3-1-253,0 1-154,-3 2-278,-2-1-874,-4 0-1531</inkml:trace>
  <inkml:trace contextRef="#ctx0" brushRef="#br0" timeOffset="12627.2491">22774 2469 864,'-3'-18'732,"3"18"-44,-2-16-48,2 16-45,-3-14-16,3 14-37,-1-15 8,1 15-15,0-12-29,0 12-53,0 0-33,-1-14-50,1 14-46,0 0-20,0 0-215,0 0-89,0 0 0,2 21 0,0-7 0,-1 4 0,0 1 0,-1 3 0,1 2 0,1 1 0,-1 2 0,0-1 0,1 0 0,0 1 0,2 0 0,-2-1 0,2 1 0,-1-4 0,2 0 0,-1-1 0,0-1 0,0-4 0,0-2 0,-1-1 0,1-2-307,-2-1-242,-2-11-57,3 13-81,-3-13-28,0 0-80,0 0-644,-1 12-1053</inkml:trace>
  <inkml:trace contextRef="#ctx0" brushRef="#br0" timeOffset="12996.0265">22514 2774 767,'-15'-1'798,"15"1"-56,-19-3-80,19 3-74,-13-3-72,13 3-67,0 0-68,0 0-40,0 0-50,9-11-48,5 10-29,4-5-30,8 1-9,8-1-14,10-4-14,3 3-4,5-4-19,3 1-35,9-1-13,1-1-19,-11 2 1,0-1-31,-4 1 13,-1 1-16,-3 1 1,-5-1-8,-9 3 1,-5-1 6,-4 2 23,-5 1 11,-2 0-1,-4 0-11,-2 2-3,-10 2-1,13-5 11,-13 5 15,0 0 6,0 0 2,0 0-19,-3 12 16,3-12-11,-7 15-8,1-6-54,0 0 0,3 1 0,-1 0 0,0 2 0,1-1 0,3-11 0,-1 21 0,2-8 0,2-4 0,1 2 0,0-1 0,2-1 0,0-1-57,3 0-127,0-1-16,0-3-30,1 2-23,1-3-29,-11-3-14,20 4-39,-20-4-34,19-2-46,-7 0-55,-2-1-34,0-1-76,-1-2-689,-1-1-877</inkml:trace>
  <inkml:trace contextRef="#ctx0" brushRef="#br0" timeOffset="13299.5048">23081 2496 672,'0'0'726,"-9"9"-52,9-9-87,0 0-49,2 11-41,-2-11-18,14 5-45,-14-5-28,20 5-25,-7-5 3,3 0-34,2-1-28,0-3-42,2 0-30,3 0-37,-4-3-23,2 2-11,-3-2-29,-3 0-12,0 1-23,-2-2-7,0-1-28,-4 0-42,0 1-38,-4-1 0,-1 1 0,-4 8 0,6-15 0,-6 15 0,-3-13 0,3 13 0,-8-10 0,8 10 0,-11-4 0,11 4 0,-16-1-31,16 1-144,-20 5-67,10 0-58,-1 3-61,-1 0-85,1 2-76,1 0-85,1 4-114,-4 0-797,7-1-1149</inkml:trace>
  <inkml:trace contextRef="#ctx0" brushRef="#br0" timeOffset="13919.0369">23508 2705 454,'0'0'837,"0"0"-101,0 0-68,0 0-28,12-3-62,-12 3-53,0 0-73,0 0-79,0 0-72,0 0-30,0 0-16,9 4-24,-9-4-50,4 9-14,-4-9-36,3 12-8,-3-12-31,4 15-15,-4-15-16,3 15-13,-3-15 2,3 16-24,-3-16 6,2 15-6,-2-15-8,2 13-1,-2-13-6,0 0 1,1 16 5,-1-16-3,0 0-1,0 0-11,0 13-2,0-13-29,0 0-8,0 0-1,0 0 13,0 0 7,-7-10 0,7 10-5,0-14 10,0 14-11,2-17 20,0 7-5,-2 10 7,5-22-10,1 10 17,-1-1-17,1 2 12,3-4-9,-1 3 13,2 2 6,1-1 21,0 1 1,0 3 18,3 0-20,-2 3 28,2 2-13,-14 2-14,25 0-7,-13 2 6,-1 1-12,5 3-3,-5 2-6,1-2 4,-2 3-3,-1 1-2,0-1-3,-2 1-10,-1-1 10,-3-1-1,1 1-1,-4-9-10,4 16-1,-4-16-4,1 13-14,-1-13-8,-1 10-6,1-10 5,0 0 0,-5 11 14,5-11-8,0 0-4,-10 2-2,10-2 17,0 0-9,-9-5 8,9 5-5,-8-12 11,8 12-7,-5-15 5,5 15 10,0-22 8,0 10-13,1-1 11,2-3 0,1 0 9,2 2 6,0-1 14,2 0 2,2 0 23,3 1-19,1 2 25,0 2 15,0 3 15,3 1-2,-2 2 2,3 3 20,-4 2-3,4 3 3,-3 0-27,1 3-34,-3 2-50,-1-1 0,0 1 0,-3 3 0,1 1 0,-4-2 0,1 2 0,-2 3-16,1-1-188,-2-1-92,-1-1-73,-1 3-95,-1-3-85,-1-1-113,3 2-78,-4-1-810,1-13-1190</inkml:trace>
  <inkml:trace contextRef="#ctx0" brushRef="#br0" timeOffset="14531.6134">24145 2794 836,'9'-8'740,"-1"1"-50,-1-3-101,5 1-74,-3-1-48,2 0-54,3-3-57,-2 3-47,1-3-22,-3 1-35,0 0-25,1-1-17,-1 1-22,-3 1 12,1-1-24,-3 1-18,-1 2-40,-4 9-30,2-17-22,-2 17-5,-1-12-17,1 12-1,-7-10-17,7 10 3,-11-4-11,11 4-3,-14 2-10,14-2 16,-18 5-22,8 1 16,-1 1-18,0 3 18,0 1-19,-1 0 18,2 4 1,0 0 26,-2 2-36,3 0 27,2 2-33,1-2 2,3-3-15,-1 3 19,3-2-6,1 0 3,2-1-2,1 2 5,3-3-2,1-1 3,0-2 1,4-1 6,0 2-16,2-5 4,2 2-10,0-4 31,5 0-22,-2-1-4,2-3-4,3 0 3,-4-3 5,4-1-1,1 0-5,2-4-2,1 0 1,1-2 9,-1-1-20,-3-3 31,2 0-29,-2-3 24,0 0-24,-6-1 32,2-4-13,0-1-1,-4-2-17,0-1 23,-3 2-19,-2-1 10,-4 5-5,0-1 8,-5 3-9,0 2 12,-2 2-6,-2 0 13,0-1-18,-3 2 19,-1 3-23,-3-1 25,0 4-23,-2-2 22,1 5-24,0 0 16,10 4-11,-23-3 12,23 3-11,-20 5 16,9 0-15,2 1 10,4 5-21,-1-1 2,2 0-11,6 4 2,1 1-10,2 1-6,5 3-15,5 3 5,0-1 2,1 1 8,1-1 4,2 2 11,-3-3 15,1 2 25,-1-3 13,-5-2 29,-1-3-29,-2 0 6,0-2-2,-4-2 11,-3 1-14,-1-11 0,-3 18-8,-1-8-5,-2-3-24,0 1-75,-1-3-93,-3 0-89,0-1-109,1-1-161,-8 2-147,3-1-955,1-3-1295</inkml:trace>
  <inkml:trace contextRef="#ctx0" brushRef="#br0" timeOffset="15628.0425">26029 2580 312,'12'-4'593,"-2"-1"-60,-3 1-30,2-2-22,0 1-40,-2-2-9,-1 0-16,2-1-54,-4 0-16,-4 8-57,4-14-34,-4 14-24,-2-13-1,2 13-29,-8-10 16,8 10-13,-19-3 24,6 4-32,-3 5-29,-4 2 22,2 1-19,-5 6-15,1 2-23,0 0-17,1 1-20,1 2-11,2-1-25,0-1-9,5-1-9,3 2-13,0 0-4,3-3 6,4 0-12,1-4 3,2 2-4,3-2-9,3-2-4,3 1-8,-1-2-34,5-2-28,-2-3-35,3-1-18,0-3-12,3-2-23,-2 0-1,3-2-1,0-3 14,0-1 19,1-2 3,-2 0 13,-1-2 17,0-1 17,-2-3 16,-2 2 7,2-3 15,-3 0 34,-2 4 28,-3 0 19,4 0 13,-6 2 10,1 4 1,1-1-12,-6 8-5,5-8-2,-5 8 49,0 0-6,0 0 18,7 8-21,-7-8 9,5 13-25,-5-13 6,2 17-31,0-7-7,2-1-7,-4-9-8,1 20-7,-1-20-3,8 17-2,-8-17 6,7 14-1,-7-14-13,11 13-19,-4-7-32,-7-6-26,14 7-1,-14-7-25,17 3-16,-17-3-17,19-3-34,-8-1 23,0-1-8,0 0-43,2-4 17,-3 1 14,3-4 18,-4 0 21,1 1 10,2-4 30,-5 1 16,1 1 24,0 0 41,-3 0 44,-1 3 32,2 0 20,-3 3-1,-3 7-19,7-15-16,-7 15-10,7-5 11,-7 5 22,0 0 13,9 4 19,-9-4-12,6 10-8,-1-2 2,0 1-18,-1-1 13,0 2-38,1 0 3,-1-1-16,0 1-2,2-2 5,2 1-9,-3-2-21,-5-7 10,11 13-16,-11-13 11,16 9-12,-16-9 10,20 5-19,-20-5 20,18 2-24,-8-4 0,2-1-22,-3-2 3,5-1-14,-3-2 15,2-4-8,-3 2 4,3-5 8,-3-1-4,2-1 6,-3 2-1,-2 1 4,0-1 32,0 4 11,-3 1 42,3 2-3,-5-1 11,-2 9-37,10-12 22,-10 12-38,6-8 8,-6 8-18,0 0 11,0 0-9,9 5 1,-9-5 10,2 10-15,-2-10-21,2 12-48,-2-12-74,2 14-58,-2-14-65,4 15-42,-4-15-69,4 14-82,-4-14 5,8 17 43,-1-9 14,2-1-54,5 0-36,-1-2-155,3 1-303,-1-1-506</inkml:trace>
  <inkml:trace contextRef="#ctx0" brushRef="#br0" timeOffset="16134.5276">27150 2563 72,'12'-11'668,"-6"1"-132,-1-2-65,-1-1 10,0 1-80,0 0-7,-4-2-30,0 2-38,-3 1-8,-2-1-52,3 3-2,-2 0-37,-3 0 2,1 1-20,-4 4 0,1-1-21,9 5-6,-20-3-24,20 3-10,-22 4-13,10 0-6,1 4-5,-3 2-6,1 2 4,0 2-14,-1 1-2,1 2-29,1 0 13,3 0-35,1 1 3,0 0-10,2-1-8,3-2-26,1 0 15,2-1-21,0 0 11,2-3-58,1 0-14,1 0-21,3-3-5,0 0-20,-1-1-3,3-2-17,1-3-17,1 1 9,0-1-2,-11-2-5,25-2 13,-11-1-4,-1-2 2,1-2 13,1 0-8,-1-3-5,-1-4-7,2-1 9,-1-2 23,-3-7-11,5 1-7,-5-5 18,1 1-4,-3-4 35,-1 0 15,-3 0 9,2-1 42,-5-1 15,0-1 43,-2 7 16,-2-1 46,0 2 10,-3 2 17,1 2-19,-1 2 13,-3 0-10,3 5 13,-4 3-9,2 0 7,0 3-4,-1 1-5,8 8 10,-16-5 37,16 5 9,-13 2-19,13-2 7,-14 15 1,7-3-7,3 2 0,1 7 18,-1 4-14,4 0 0,2 8-155,0 4-19,0-2 0,1 0 0,3 1 0,1 3 0,-3-5 0,6-3 0,-3 0 0,1-2 0,0-2 0,0-5 0,-1 0 0,1-3 0,2-1 0,-3-5-163,1 0-299,1-4-119,-1 3-170,0-3-163,1-2-768,-9-7-1355</inkml:trace>
  <inkml:trace contextRef="#ctx0" brushRef="#br0" timeOffset="17567.1704">28391 2643 97,'14'-5'696,"-2"1"-105,0 0-50,0-2-49,-1-1-35,3 2-41,-2-2-27,-3-4 2,3 2-36,-2 0-33,-3-4-16,1 1-15,0-1-10,-5 0-23,-1 0-26,0 0-26,-4 2-39,0 0-2,-1 1-24,-3 2 2,-2 0-25,-1 2 2,-2 3-21,-2 1-3,0 4-23,-4 3-4,0 3-15,-2 4 2,1 2 1,-2 1-11,2 5 3,1 1-6,1 1-8,3-4-12,5 2 2,-1-3-8,4 0 0,2-2-10,1 2 5,4-3-8,1-2-23,2 0-25,4-2-31,-1 0-9,5-4-38,1-1-13,-1 1-17,4-6-13,-2 1-8,1-2-6,1-2 2,1 0 18,0-2 2,1-3-1,0-1 24,-1 0 22,0-3 20,-4 0 16,1-2 10,-2 0 15,-3 1 12,-1 1 25,-3-1 33,1 2 9,-1 1 5,-2 2 11,-4 8 8,4-14-3,-4 14 7,0 0 10,2-12-5,-2 12 17,0 0-1,0 0-2,-6 9 12,6-9-22,-1 13 9,1-13-20,-3 15-12,3-15 2,1 17-13,-1-17-17,2 18 12,-2-18-3,5 17-29,-1-9-30,-4-8-20,11 12-27,-3-6-32,-8-6-35,19 6-34,-8-3-10,1 0 18,0-2-15,3-2-13,-1 0-58,2-1-24,1-3-3,0 0-23,2-3 2,-1-3 16,1 1 39,1-5-35,1-1 69,-1-2 41,-3-1 26,-1-3 42,-1 1 55,-3-4 36,-1 1 85,-4 2 18,-1-2 55,0 0 13,-3 2 57,0 1 40,-2 2 13,-1 1-2,0 1-3,-1 0 12,0 2 1,-2 2-15,2 0-2,0 3 3,-2 1-12,3 9-26,-4-16-36,4 16-24,-3-11-6,3 11 36,0 0-12,0 0-23,0 0 9,-11 10-14,11-10 3,-4 19-1,4-2-14,-1 0-5,1 4-14,1 2-14,-1 4-16,2-3-23,-1 2 5,0 1-19,1-1-8,0-2-14,1 0-7,-1-2-31,3 0-38,-1 0 9,1-2-35,0-1 7,2-3-91,2-2-40,-2-1-35,1-2-21,2-2-13,2 1-34,1-3-21,0-2-15,1-1-6,1-4-13,-1 3-12,-1-6 0,3 2 16,2-3 41,-1-3 0,2-2 52,-3 0 0,2-4 24,3-5 11,-5-1 13,1-2 35,-3-3 66,0-1 85,-1-1 79,-3-3-11,0 0 83,-1 0 11,-2 0 58,0 0 1,1 0 31,-4 6 33,0-1-5,-1 1 18,0 1 26,0 5-3,-2 0 2,0 0-36,1 3 8,-2 1-31,1 3 4,-1 10-52,0-20-11,0 20-48,-1-12 34,1 12-21,0 0 44,0 0-4,0 0 3,-8 8-9,5 1-12,2 2 1,0 1-3,-1 5-10,0 3 11,0 3-15,0 5 13,1-1-68,-1 5-94,1 0 0,0-3 0,1-2 0,1 1 0,0-1 0,1 0 0,1-2 0,1-1 0,0-1 0,1-2 0,2 0 0,2-2 0,-2-2 0,1-3 0,0-2 0,2-1 0,-1-2 0,0 0 0,1-4 0,1 1 0,0-2 0,1-2 0,1-2-126,0 0-154,0-1-22,1-2-44,-1 0-19,1-4-42,0 0-68,-1-1-107,1-3-23,-4 0-212,0-3-409,1-3-833</inkml:trace>
  <inkml:trace contextRef="#ctx0" brushRef="#br0" timeOffset="17743.6118">29332 2430 17,'-13'1'1014,"0"0"-228,13-1-127,-14 3-123,14-3-88,0 0-72,0 0-73,0 0-60,0 0-54,0 0-39,13-5-27,-2 1-31,5 1-53,0-1-100,1 0-116,1-1-123,1 1-98,0-3-164,1-3-524,2 5-704</inkml:trace>
  <inkml:trace contextRef="#ctx0" brushRef="#br0" timeOffset="19723.4078">30758 2171 632,'-4'-12'691,"4"12"-91,0 0-34,-2-16-35,2 16-28,2-13-37,-2 13-29,0-13-16,0 13-54,1-15 22,-1 15-58,1-13 29,-1 13-95,2-13 38,-2 13-74,1-11 46,-1 11-62,0 0 15,1-12-29,-1 12-38,0 0-137,0 0-24,0 0 0,0 0 0,0 0 0,0 0 0,0 12 0,0-12 0,0 24 0,-1-7 0,1 3 0,1 1 0,-1 3 0,0 3 0,2 1 0,-1 5 0,0-2 0,0-2 0,2 0 0,-1 0 0,1 0 0,-1-3 0,2-2 0,-1-1 0,1-1 0,1-2 0,1-3 0,-1-1 0,2-3 0,0-2 0,2 0 0,3-2 0,-1-2 0,1-1 0,-1-3 0,2-1 0,1-1 0,-1-2 0,3-1 0,0-3 0,2-2-159,0-2-231,-2-2-55,2-3-61,-1-3-67,-3-1-32,1-2-50,-3 2-102,-5 0-542,1-3-902</inkml:trace>
  <inkml:trace contextRef="#ctx0" brushRef="#br0" timeOffset="19955.1256">30602 2384 654,'-11'5'786,"11"-5"-65,-12 8-84,12-8-93,0 0-53,-7 7-67,7-7-35,0 0-53,0 0-9,16 1-44,-16-1-14,19-4-51,-4 2-47,-1-1-21,4-1-39,0 1-23,2-2-57,2 1-33,1 0-87,-2-1-70,-1 1-88,3 0-69,-4 0-69,0 1-76,2 1-71,-3 1-170,1-1-473,-1 0-786</inkml:trace>
  <inkml:trace contextRef="#ctx0" brushRef="#br0" timeOffset="20419.2867">31457 2459 613,'0'0'724,"5"-8"-88,-5 8-30,6-7-65,-6 7-55,4-9-45,-4 9-54,2-12-25,-2 12-44,0 0-21,0-14-54,0 14-5,-2-10-53,2 10 0,-7-10-61,7 10 16,-10-7-31,10 7-50,-14-5 31,14 5-40,-18-1 22,8 2-45,-3 2 29,2 0-45,-2 3 33,-1-1-46,1 2 38,-1 1-44,3 0 41,0 1-44,1 0 43,1-1-43,2 1 28,-1 0-38,4-1 42,4-8-46,-2 15 47,2-15-39,2 15 41,2-6-42,2-2 36,1 0-50,0 1 25,2-1-29,4-2 42,-1 3-41,2-2 36,-2 1-34,1-2 40,3 3-30,-4-4 23,1 1-25,-3 0 59,2 0-44,-3 0 47,0 0-32,-9-5 54,14 7-37,-14-7 72,7 8-54,-7-8 77,0 0-84,0 0 70,-1 14-76,1-14 68,-11 5-23,11-5-7,-16 6-18,6-3-1,-4-2-11,1 1-17,-2 0-12,-3-2-53,0 0-87,-2-2-109,0 2-77,0-3-94,-2 0-109,2 1-193,-6-2-277,5-1-441,-2-1-1043</inkml:trace>
  <inkml:trace contextRef="#ctx0" brushRef="#br0" timeOffset="21774.4939">17574 4206 329,'-5'-13'955,"3"3"-180,-2 0-80,0 0-41,4 10-46,-4-17-71,4 17-92,-1-14-48,1 14-34,0 0-11,1-12-45,-1 12-49,0 0-43,14 3-20,-5 3-35,0 3-22,4 7-12,-1 0-19,2 6-16,1 0-9,0 3-12,-1-1-12,3 0-8,-3 0-6,0-1-8,-2 0-8,-2-5-2,0-1 23,0-2-33,-2-1 9,-2-3-25,2 0 0,-2-3 0,-1 2 0,-5-10 0,9 10 0,-9-10 0,12 2 0,-12-2 0,11-5 0,-3-2 0,1-3 0,-1 0 0,1-6 0,2-2 0,-2-1 0,1-6 0,2-1 0,-3-2 0,0 1 0,1 1 0,-3 4 0,1-1 0,-3 4 0,1 2 0,0 2 0,-2 1-266,-1 5-93,0-1-34,-3 10-28,5-11-70,-5 11-96,0 0-65,0 0-108,0 0-593,12 1-955</inkml:trace>
  <inkml:trace contextRef="#ctx0" brushRef="#br0" timeOffset="22883.6283">18302 4228 259,'0'0'851,"12"-7"-150,-12 7-42,9-11-89,-9 11-68,1-10-43,-1 10-45,-3-11-67,3 11-15,-9-9-40,9 9-21,-13-5-15,13 5-33,-18 0-8,7 3-49,-1-1-7,-1 5-17,0 1-24,0 2-19,-2 3 5,1 1-11,2 3-13,-2 0-10,2 1-12,3-1-8,-1 2-9,4-1-8,-1-2 2,3-2-14,2 0-3,-1-2 3,4-1-13,-1-11 4,6 19-7,-6-19 5,12 12-12,-3-7-32,1-3 2,-10-2-16,25 0-33,-12-2-5,3-3-9,0-1-11,1-2 12,-1-2-13,-1-2 36,-1 0-3,1-1 13,-3-2 13,-2 1 7,-1 0 6,-1 0 16,-3 1 4,-1 0 12,0 3 18,-1-1 4,0 1 16,-3 10-2,1-13-12,-1 13-4,0 0 3,-2-10 5,2 10 8,0 0 19,-7 8 1,7-8-7,-3 14-14,3-14 3,-3 19-8,3-19-8,-1 21 5,2-10-4,0 1-3,1-1-14,1 0 5,0 0 2,2 0-22,1 0-11,2-1-17,1 0-16,2-2-52,1 0 3,2-1-31,1-1 2,2-4-47,0 1-5,2-3-35,0 0-15,1-2-1,3-1-5,0-3-10,-2-2 5,-1 0 27,-2-3 28,0-1 32,-1-2 24,-3-2 23,0-1 26,-4-2 14,-1-1 31,1-3 35,-5-1 13,0-1 40,-1 0 29,0-2 49,-3 1 6,2 0 52,-3 1 4,0 1 19,0 4-25,-1 1 24,1 3-23,-2-4 22,1 8-22,0 0 3,1 12-53,-1-19-2,1 19-39,-3-14 1,3 14-28,0 0 13,0 0-6,-8 5 21,4 4-4,2 2 18,-2 6 15,2 2 0,-1 6 5,0 1-8,3 1-15,-2 6-21,1 1-12,-1-1-1,4-1-28,-2 2-3,1-1-3,0-2 35,3 0-53,1 1 36,3-5-40,-2-3 18,1-3-32,2-1 4,1-1 0,0-5-11,3-1-19,-2-1 27,2-5-51,2 0 30,-1-4-44,2 0-8,-4-3 3,4-2-8,-2-2 9,2-2 4,-1-2 1,1-3 14,-2-3-17,1 0 12,-2-5-12,0 2 13,-3-2 10,-1-2 7,-1 1 5,-1 0 14,-1 3 19,-3 1 12,1 0 13,-1 2 15,0 3-1,-1 1 5,-2 10-9,1-18 1,-1 18-13,0 0-5,-1-9 7,1 9 8,0 0 7,-2 8 7,2-8 20,-3 17-3,3-5-11,0 0-9,0 2-6,0 1-3,1-2-15,2 2-8,-1 0 8,2-2 7,0-2-34,2 2-16,2-2-35,1-1 12,2-2-14,4-1-23,0-2 1,0-1-34,3-1-35,0-3-2,1-2-28,0-1 28,-2-2-28,5-1 33,-5-5-16,0 1 27,0-2 13,-3-2 26,-2-2 16,-1 1 25,-4-2 22,-1 2 33,-1 1-3,0-1 60,-4 4 19,-1 11 8,0-22 20,0 22 24,-1-16 9,1 16-14,-3-11-14,3 11-2,0 0 14,-7-5 40,7 5-10,-7 5 23,7-5 0,-5 15-8,2-5-8,1 3-6,-1-1-26,2 5-20,0-2-23,-1 2-18,0-1-9,1 1-10,1 0-2,1-1-21,-1-3-28,2 0-84,0 0-20,0 0-66,2-4-29,0 2-2,1-2-18,2-1-60,1-1-68,3-3-77,-2 2-68,3-5-58,0 2-108,0-1-719,1-4-983</inkml:trace>
  <inkml:trace contextRef="#ctx0" brushRef="#br0" timeOffset="23451.1461">19572 4463 406,'0'0'737,"0"0"-133,5-13-68,-5 13-53,6-10-63,-2 2-57,1-1-40,4-1-56,-1 0-41,0-2-43,3-1-25,-1-1-37,2 0-5,-1-1-33,1-2-8,-1 2-10,1 0-6,-3 2 3,-2 1 8,1 2 21,-3 0-11,0 2-18,-5 8-5,4-14-16,-4 14-17,0 0-2,-1-12-1,1 12-3,0 0 0,-13 0-3,13 0 0,-14 8 4,5-2 7,0 5 14,-1-1 8,-2 4-1,3 2 17,-2 1-19,2 1 20,0 3-21,0-1 28,1 1 1,2 0-15,1-1-12,2-2-5,0-2-19,0 1 8,3-2-7,1-1 1,3-1-5,0-2 6,1-1-12,1-1-6,3-2-5,1-1-8,1-1-2,0-3-26,2-1 14,1-1 9,4-1 5,2-4 3,2 0-23,1-2 23,4-4-13,0-2 22,1-1-22,1-6 26,1 1-25,-5-4 2,1-1 3,-1-1 0,-2-1 7,-6 2 0,-2 2 2,-4 4 6,0-1 5,-5 1 1,0 4-7,-5 1-1,-1 1 10,-1 0-11,-3 5 3,-3-2 9,1 2 2,-3 1 1,-1 2 4,10 4-15,-21-3 5,21 3-2,-23 3-5,14 1-2,0 2 5,2 2-1,-1 2-5,3 2 0,4 1-3,2 0 25,3 3-19,5 1-36,1 1 14,3 0-22,5 2 30,2-1-22,-1 2 30,2-3-24,0-1 28,0-1-3,-5-3 2,-1-1 6,-3-2-6,-1-2 7,-1 0 4,-3 0-10,-7-8 8,7 10-2,-7-10-7,0 0-23,-4 14-76,4-14-144,-15 7-124,4-4-188,-1-2-215,-4 2-667,-1-3-1046</inkml:trace>
  <inkml:trace contextRef="#ctx0" brushRef="#br0" timeOffset="24366.7798">21255 4296 402,'6'-8'700,"2"2"-88,-2-2-23,-1 1-45,-1-2-91,-4 9 7,7-15-35,-7 15-52,3-14-47,-3 14-33,-2-11-14,2 11-11,-7-9-16,7 9-23,-13-4-14,13 4-12,-20 0-7,9 4-11,-3 1-21,-1 2-11,-1 4 7,-1 2-35,-1 2-19,-1 2-17,3 2-18,-1 1-18,5-4-5,1 2-12,1 0-4,3 0-11,2-1 10,3-3 9,0 1-48,5 2-20,2-5-80,2 2-3,3-4-92,1 0-21,7 0-24,0-3 42,6-1-9,3-1-37,2-3-17,3-1-3,7-1-24,-1-2 20,4-1-6,3-6 17,0 1 21,-3-3 31,-2 0 7,-1-1 25,-3-3 24,-8 1 63,-1 0 28,-5-3 26,-3 1 55,-4 1 45,-3 2 32,-5 1 16,-2 0 30,-2 0-5,-3 12 32,0-14-12,0 14 17,-9-13 21,9 13-14,-14-7-3,14 7 7,-21 3 11,10-2-1,-3 5-15,0 1-3,-1 1 1,-1 3-38,2 0-8,0 2-25,3-1-10,0-2-29,2 3-7,3-1-17,0-2-5,2 0-5,4-10-3,-1 17-12,1-17-35,6 13-66,-6-13-32,13 8-38,-13-8 6,16 5-44,-16-5 13,22-3-40,-10-1 19,2-1-16,0-3-4,0 2 28,0-2 52,-2-2 21,0-1 38,0 0 23,-2 0 78,-1-1 22,-2 2 45,2-1 25,-4 1 25,0 2 34,-5 8 17,8-13-12,-8 13-16,7-12-21,-7 12 2,0 0 0,7-5 12,-7 5-20,0 0-6,0 0-29,8 9-8,-8-9-25,2 11-12,-2-11-13,6 10 3,-6-10-41,5 12-57,-5-12-93,7 11-64,-7-11-87,7 12-102,-7-12-91,6 9-58,-6-9-116,7 7-640,-7-7-910</inkml:trace>
  <inkml:trace contextRef="#ctx0" brushRef="#br0" timeOffset="24770.8452">22021 4299 370,'7'-12'769,"-7"12"-119,5-8-46,-5 8-126,0 0-36,6-7-73,-6 7-30,0 0-15,11 6-32,-11-6-19,11 8-12,-5-1 6,1 1-6,-2 2-52,2-1 0,0 1-36,-2-1-24,0 1-32,0 0-15,-1-1-18,1 0 2,-1 0-12,-4-9-7,5 14-9,-5-14-13,4 16-1,-4-16-20,1 11-4,-1-11 5,0 0-3,2 13 0,-2-13-10,0 0-12,0 0-12,0 0-7,0 0-18,0 0 14,0 0-5,-3-12 19,3 12 9,1-17-11,2 6-13,-1 2 16,4-5-9,0 1 7,0 0 0,2 0 0,0 0-1,4-1 4,0 3-3,0 1 13,4-1 32,-3 4 1,3-1 22,0 2 2,0 3 19,1-2 6,-4 4 4,2 1-18,-15 0 4,24 1-20,-12 4 0,-2-2-19,0 2-1,-1 2-16,0 0-1,0 0-2,-1 2-47,-1-1-65,0 2-71,1 1-35,-2-1-77,1 0-46,1 2-66,-1-3-98,2 2-59,1-1-48,-1-1-90,2-2-581,2 3-875</inkml:trace>
  <inkml:trace contextRef="#ctx0" brushRef="#br0" timeOffset="25238.7976">22833 4211 616,'0'-18'729,"-1"3"-64,-1 0-88,1 1-26,1 2-72,-1 0 14,1 12-46,0-20-71,0 20-59,0-16-52,0 16-20,0 0-18,4-11-38,-4 11-21,0 0-12,9 7-25,-5 2-7,2 2-14,-3 1-10,4 5-2,-2 3-21,0 1-11,1 3 0,-2-2-22,0 1-4,1 0 0,-2 1-12,1-2-11,-2 0-3,1-3 27,0-2-27,-1 0 22,0 0-38,0-5 31,-1-1-48,0-1 46,-1-10-33,3 17 24,-3-17-45,1 12 13,-1-12-27,0 0-29,0 0-5,0 0-1,0 0-16,0 0 25,8-8-9,-8 8 20,8-18-11,-4 9 27,3-3-14,-1-2 8,3 1 3,3-2 9,-1 1 9,3 0-1,2 1 10,3 1 5,-2 0 1,2 3 2,-1 1 4,-1 3 23,0 1 31,-2 1 15,-1 1 22,-1 2-22,-13 0 22,21 2-6,-21-2 17,12 8 9,-12-8 1,6 9-3,-6-9-3,-2 15-20,2-15-12,-7 14-17,-1-6-8,-1 1-6,-1 0-10,-2-1-9,0 1 1,0-1-16,-2-1-33,2 0-45,1-2-67,-2 2-79,3-2-103,1 0-49,-1 0-132,1-2-173,9-3-195,-14 5-636,14-5-1135</inkml:trace>
  <inkml:trace contextRef="#ctx0" brushRef="#br0" timeOffset="25544.0591">23300 4378 784,'11'-5'833,"0"-1"-74,1-2-107,-1 0-50,1-1-64,0 0-78,0-2-58,2 0-57,-1-1-50,-2-3-27,2 2-36,-1-2-11,-2 2-26,-3-2-33,1 3-28,-3-2-24,0 1-30,-1 4-17,-4 9-16,1-18-6,-1 18-10,-6-12 5,6 12-25,-10-4 7,10 4-4,-16 4 0,6 1-12,1 3 5,-1 2-5,-1 2 6,2 4-6,0 1 0,0 0 18,4-2 22,0 2 3,3 0 52,2 0-24,3-1-16,1 0-8,2-2-4,4 0-9,1 0-12,1-1 2,5-2-18,2-3-49,-2-2-51,3 1-70,0-4-78,1-3-75,1-1-110,2-1-156,0-2-175,1-4-914,-1 0-1339</inkml:trace>
  <inkml:trace contextRef="#ctx0" brushRef="#br0" timeOffset="26510.992">25079 4123 421,'17'-9'700,"-17"9"-80,16-8-48,-10 2-53,2 1-70,-1-1-24,-7 6-30,10-12-40,-10 12-35,5-10-29,-5 10-31,3-11-20,-3 11-45,-8-10-13,8 10 2,-15-7-11,3 7-25,-1 0 7,-3 3-5,-1 0-17,-2 4-5,-3 1-15,-3 5 2,0-1-23,1 3-3,1 2-6,1 3-18,1-1-12,2 0-6,3 2-13,2-3-3,3 0-12,2-1-17,2-2 3,2 1-19,5-4-72,2 0-75,5 1 25,3 0-8,6-1 2,6-2-75,7-2-34,3 0-30,5-2-30,4-3-25,2-2-4,6-3 18,2 1 4,0-3 43,1-3 25,1-1 51,-3-1 41,-1-3 44,-4-1 26,0-1 44,-7-2 22,-4-1 56,-7 3 22,-3-2 43,-8 3 35,0-1 34,-5 3 16,-6-1-23,0 2 23,-5 10-24,-1-15 35,1 15-2,-11-14 2,4 9-10,-3 3 3,-3-1-5,2 2 4,-5 2 0,2 2-12,-3 1 3,2 2-29,-5 1 5,2 2-21,0 1-27,2 0-12,0 1-29,5-1-8,-2-1-17,4 1 1,2-1-6,0 2-13,7-11-11,-5 12 10,5-12-43,2 12-36,-2-12-33,10 8-51,-10-8-9,15 3-40,-15-3-26,23-4 6,-10 0-15,3 0 15,-3-1 25,2-1 13,-1-1 30,0-3 7,-1 3 53,-1-1-3,-1-1 69,-2 1 13,-1 1 56,0 2 17,-1-1 30,-7 6 3,9-8 5,-9 8 10,0 0 11,0 0 8,8-4-1,-8 4-1,0 0-4,0 0-29,4 12-3,-4-12-11,2 10-16,-2-10-8,2 13-17,-2-13-6,6 12-5,-6-12-13,6 11 0,-6-11-6,10 12-16,-10-12-54,12 9-42,-4-4-40,-8-5-30,16 3-16,-16-3-37,13 3-8,-13-3-42,17-1-44,-7-3-14,1-2-22,-1 2 21,3-3-32,-2-3 16,3 2-46,-1-6-17,-1-1 33,-1-2-45,0-2 100,0 0-216</inkml:trace>
  <inkml:trace contextRef="#ctx0" brushRef="#br0" timeOffset="26721.7896">25885 4077 1465,'7'-22'230,"-5"-3"-6,1 0 13,1 2 46,-4 3 15,0 1 26,-3 1-30,2 2 40,0-1-16,-1 5 5,0-1-25,2 1-11,0 12-25,-4-18-36,4 18-34,0-12 6,0 12 20,0 0 38,0 0-31,0 0-17,0 0 7,-3 16 0,6-4 5,-3 3 5,2 4-3,0 0-4,-2 5-42,2 1-176,0 1 0,-1-1 0,3 3 0,-4-2 0,2 2 0,0-2 0,0 1 0,2-1 0,0 0 0,2-1 0,-2-1 0,1-2 0,5-2-52,-2 1-401,-1-3-87,2 1-94,2-4-81,0-4-60,-2-1-815,3 0-1241</inkml:trace>
  <inkml:trace contextRef="#ctx0" brushRef="#br0" timeOffset="27339.054">26260 4218 520,'0'-12'729,"-2"1"-82,2 11-26,-4-17-105,4 17-37,-7-18-21,7 18-25,-11-11-58,11 11-27,-11-6-24,11 6-7,-14 0-7,5 3-23,0 2-34,0 2-9,0 2-31,2 2-28,-3 0-16,2 4-26,1-1-17,1 2-19,1-1-22,3 0-18,0 1-13,2-1-16,0-2-6,2 2-4,1-1-13,5-2-37,-3-2-28,6-1-34,0-1-11,2 0-4,1-4-19,0 0-32,2-2-7,-3-2-21,5 0-2,0-2-4,0-2-6,-2-2 6,2-1 6,0-2 15,-1-1 17,-1-3-4,0 0 34,-2-1 7,-5-2 41,2 2 6,-2 0 57,-5 0 6,1 2 51,-1 1 3,0 2 24,-4 9 1,3-15 19,-3 15-2,0 0 13,-3-12 0,3 12 5,0 0 28,0 0-16,-8 6 13,8-6-9,-3 9-4,3-9-17,-2 14-7,2-14-13,-4 18-17,4-18-21,0 16-12,0-16 2,6 16-15,-6-16-10,7 14-24,1-7-23,-8-7-20,15 7-31,-6-2 4,-9-5-16,24 2-27,-10-2-4,-1 0 2,6-2-42,-2-4-5,-1 1 16,2 0-30,0-3 37,1-1-12,-2-2 45,-1 0-3,-3-1 33,-4 0 2,1 1 37,-2-3 4,-3 2 54,1 1 22,-2 2 38,-4 9 5,6-17 23,-6 17-9,2-12 2,-2 12-4,0 0 42,0 0 6,0 0 10,0 0-4,0 0-12,0 0-15,2 13-13,-2-13-7,2 16-7,-2-16-18,0 21-23,3-10-14,-1 0-7,2-2-20,-4-9-55,6 18-55,0-10-40,0-1-32,-1-1-30,1 0-30,3-1-40,3-2 23,-1 1-66,5-2-69,-1-1-61,1-2-49,0-1-68,2 0-554,-3-3-733</inkml:trace>
  <inkml:trace contextRef="#ctx0" brushRef="#br0" timeOffset="27999.0425">27070 3938 675,'-3'-15'696,"-1"1"-63,-3 1-39,4 1-95,-3 1-10,2 1-27,2 1-21,-1 1-52,3 8-37,-9-12-38,9 12-1,-5-7 6,5 7-10,0 0-20,0 0-10,-6 7-7,4 2-8,1 2 2,1 2-21,-1 4-154,1 3-91,-3 1 0,6 3 0,-3 1 0,1 1 0,0 2 0,-1 0 0,4 0 0,-4 0 0,4 0 0,0-2 0,-3 0 0,4 0 0,1-1 0,1-1 0,-1-3 0,1 2-332,3-4-64,1-3-27,2-1 14,1-1-49,-1-1-40,5-5 4,0 1 16,-2-6 45,2 1-9,1-3 58,0-1 42,2-2 62,-4-2 74,4-3 80,-1-2 82,-1-5 60,0-2 56,-1-2 42,-2-3 48,-3-2 25,1-1 5,-1-3-7,-3 0 31,-2-2 22,-3 5-32,-1 2 57,-4 1-44,0 3 24,-3 0-17,-1 3-3,-2 1-10,-4 4-3,2-1-4,-1 7-27,-3 1-21,1 1-6,0 4-11,-3 3-12,3 1-14,-5 7 6,5-1-10,0 2-4,0 2-18,2 0-20,2 0 1,3 0-25,-1 0-5,2 0-14,1-5-2,2 4-6,4-3-35,0-1-33,0 0-36,3-4-27,1 3-9,2-5-11,1-1-27,0-1-22,2-3-6,-1 0-26,2 0 14,-1-4-7,0 1 33,1-2-16,-1-4 22,-1 1-1,0-3 18,-3 1 38,1-2 34,-3-1 43,-1 3 67,-1 0-22,-1 1 65,-1 0-14,-3 9 39,2-12-5,-2 12 21,0 0-4,0 0 20,0 0 2,0 0 5,0 0-18,0 0 5,-2 14-26,2-14-8,0 16-20,0-16-11,2 17-16,-2-17-2,4 20-12,-1-11-13,-1 0-31,5-1-40,-3 0-42,-4-8-48,13 12-15,-4-9-60,-9-3-10,19 5-35,-8-4-36,2-1-41,3-1-52,1-2-55,2-2-5,1-4-133,-2-2-257,2 0-386</inkml:trace>
  <inkml:trace contextRef="#ctx0" brushRef="#br0" timeOffset="28222.0164">27830 3978 131,'1'-23'689,"-1"0"-112,-1 0-36,-2 2-25,-1-1-33,0 5-52,0 0-6,0 2-43,0 4-14,-1 0-58,5 11-23,-6-14-10,6 14 20,0 0-10,-12-3-2,12 3-20,-5 14 10,1-1-21,2 4-17,-2 6-4,1 0-14,1 4-31,-3 6-8,3 1-126,1 0-54,0 3 0,1-2 0,0 2 0,-2-2 0,4 0 0,-1-1 0,2-1 0,2-3 0,-2-6 0,1 0 0,0-5 0,1-1-218,-1-2-159,-2-4-51,0-3-57,-2-9-107,4 13-116,-4-13-125,0 0-612,-8 6-1059</inkml:trace>
  <inkml:trace contextRef="#ctx0" brushRef="#br0" timeOffset="28375.5787">27616 4264 835,'-10'-9'713,"4"-1"-51,1 3-73,1-3-118,2 0-58,2 10-54,-2-14-39,2 14-85,4-17-29,3 8-50,-1 2-16,4-1-33,2 0-17,2 3-26,-2 0-5,3-2-75,1 3-61,-1-1-98,4 0-72,1 1-120,0 1-76,-2 0-182,3 1-458,-1 1-702</inkml:trace>
  <inkml:trace contextRef="#ctx0" brushRef="#br0" timeOffset="28702.9759">27990 4173 26,'0'0'826,"5"7"-146,-5-7-33,0 0-51,12 8-93,-12-8-17,0 0-64,17 0-40,-17 0-63,19-4-24,-8 2-37,1-2-28,1-1-31,1-1-19,1 1-21,0-2-35,-1 1-18,-3-1-18,1-1-2,-1 2-19,-3-2 15,0 1-16,-1-1-5,-2 1-17,-2-2-13,-3 9-6,5-13-6,-5 13-5,-1-10-3,1 10 2,-7-9-2,7 9-5,-13-3-9,13 3 9,-15 1 0,4 1 7,1 3 16,-1 1 15,0 4 7,-1 0 9,1 2-13,-1 0-2,4 1-14,1 0-1,-1 2 3,3-1-10,0-1-21,3 0-50,0 1-71,4-3-31,-2 0-42,7 1-51,-2-3-70,4-1-41,2 1-79,2 1 60,7-1 24,3 1 2,6-2-53,4-1-71,2-1 56,3-1-84,4-2 80,-1 0-19,2-3 119,6 0-181</inkml:trace>
  <inkml:trace contextRef="#ctx0" brushRef="#br0" timeOffset="29139.5969">28594 4311 1113,'39'-11'164,"-7"1"102,-4-2 15,-3-3 19,-4-2-5,-3 0 14,-6 1-35,-3-1 21,-4 3 0,-1-1 8,-5 2-18,-2-1-10,-2 1-18,-2-1 0,-5 6 2,2-3 9,-3 2-6,-2 3-23,-1 2 1,-1 0-34,1 4-20,-3 2-23,1 1-4,-1 3-21,0 3-15,-1 0-14,4 3-21,-1 3-11,3 0-3,0 1-19,4 1-12,2 0-6,2 0-12,1-1-5,2 1 2,3-1-10,1 0-14,5 0-30,-1-3-26,2 0 0,1-1-23,4-5-13,-1 1-29,3-1-11,2-2-8,-1-3 0,1-2 1,4-1-12,-4-1 13,3-3-12,3-2 11,-3-3-34,2-1 21,0-5-20,-1-1 17,-3-4-4,-1 0 23,-2-4-5,-4-3 14,1-2 18,-3-1 21,-1-3 5,-3-1 26,-3-3 20,0 0 41,-2 0 12,-2 1 37,-1 0 35,-1 5 44,-2 2 7,3 8 16,-1-1 14,1 7-10,-1 2-9,1 1-9,-1 5 1,5 8 12,-11-8 7,11 8-11,0 0-2,-8 9-6,5 3 5,1 3 8,1 6 6,2 5 3,1 5-16,3 2-3,1 7-27,5-1-13,-2 4-6,2-1-4,1-2-27,-3 3-11,2-3-16,-1 0-56,-1 0-92,0-8-98,-2-3-127,2 0-101,-3-8-129,-2 1-171,2-3-237,-2-6-532,0-2-1130</inkml:trace>
  <inkml:trace contextRef="#ctx0" brushRef="#br0" timeOffset="29627.8741">29892 4009 320,'0'0'982,"4"-13"-122,-4 13-95,4-9-47,-4 9-99,0 0-124,4-9-88,-4 9-54,0 0 13,0 0-47,0 0-48,1 10-40,-1-10-28,-1 17-35,1-17-25,-1 23-30,1-12-25,0 2-14,1 1-20,-1-2-4,1 1-20,1-1-65,0-2-49,-2-10-50,4 19-46,-4-19-20,6 14-5,-6-14-55,7 12-12,-7-12-95,9 5-53,-9-5-56,0 0-83,16 0-106,-16 0-522,10-9-797</inkml:trace>
  <inkml:trace contextRef="#ctx0" brushRef="#br0" timeOffset="29918.9287">29891 3854 713,'-11'2'697,"11"-2"-83,0 0-36,0 0-111,0 0-55,0 0-76,14 6-19,-14-6-58,15 1-24,-2-2-48,0-1-9,1 1-33,1-3 5,3 0-20,-3 2 3,1-2-5,-2-1 14,0-1-2,-4 1 0,-1 0 9,1-2-22,-4 1-25,-6 6-22,9-13 0,-9 13-22,2-13-4,-2 13-18,-5-12 8,5 12-19,-12-13 9,3 9-18,9 4-3,-18-5-13,18 5 2,-21-1-14,9 5-42,-1-2-67,0 5-64,0 1-52,1-1-53,0 3-92,0 2-71,-1 2-66,3 0-115,2-1-641,2 0-883</inkml:trace>
  <inkml:trace contextRef="#ctx0" brushRef="#br0" timeOffset="30331.3043">30232 4035 415,'0'0'943,"0"0"-131,0 0-106,0 0-119,7-5-99,-7 5-85,0 0-23,0 0-18,6 8-41,-6-8-27,6 12-28,-6-12-2,6 17-54,-4-8-38,1 0-21,1 1-3,-2 0-39,1-1-4,-3-9-33,4 18-14,-4-18-6,2 13 6,-2-13-1,5 11-27,-5-11 3,0 0 3,1 12-2,-1-12-17,0 0 4,0 0-11,0 0-4,0 0-2,-10-2-4,10 2 3,-4-12-1,4 12 4,-1-20-19,1 9 9,0-3 10,4-1-8,-1-2 4,4-3-2,0 1 23,3-1-1,2 2 37,1 0 16,5-1 35,0 2 17,4 3 18,2 0-139,-3 5-6,3 2 0,1 2 0,1 4 0,1 2 0,-2 3 0,-2 4 0,3 1 0,-2 8 0,-3 1 0,-5 2 0,0 3 0,-6 1 0,-2 2 0,-5-1 0,-1 3 0,-5 3 0,-3 2 0,-3-3 0,-4 5-211,-6 4-860,-2-6-1105,-2 1-1956</inkml:trace>
  <inkml:trace contextRef="#ctx0" brushRef="#br0" timeOffset="35010.7146">23220 5249 619,'0'0'809,"-7"-17"-93,7 17-49,-3-12-34,3 12-56,-5-11-22,5 11-63,-4-10-5,4 10-52,0 0-49,-3-9-74,3 9-23,0 0 9,0 0 31,0 0-36,-2 11-5,2-11-282,0 19-6,1-6 0,0 3 0,-1 1 0,2 1 0,0 1 0,1 2 0,2 1 0,-3 0 0,2-1 0,1 0 0,-1 0 0,1 0 0,0-6 0,2 2 0,-2-1 0,1 0-34,1-3-389,0 1-45,1-1-81,0-2-104,-2-1-73,-1-1-134,3-4-563,-8-5-1031</inkml:trace>
  <inkml:trace contextRef="#ctx0" brushRef="#br0" timeOffset="35347.4925">23159 5530 517,'-14'-2'841,"1"-3"-85,4 2-48,9 3-76,-18-4-32,18 4-88,-12-5-47,12 5-57,-8-7-67,8 7-54,0 0-50,3-12-49,-3 12-36,18-13-27,-1 7-32,2-2-13,5-1-17,6-2-13,7 0-2,4-2 20,-2 1-54,1 2 34,1-1-46,-8 1 32,0 3-49,-2 2 39,-7 0-41,-2-1 42,-3 4-45,-5 0 43,0 4-48,-2 0 54,-2 2-52,-10-4 50,11 12-47,-11-12 3,7 16-3,-7-16 11,1 19 3,-1-19 3,0 21-1,-1-10 2,1-11 7,-1 22-6,1-22 1,0 18-10,0-18-38,1 16-46,-1-16-8,2 11-39,-2-11-9,7 11-41,-7-11-24,9 5-22,-9-5-23,11 1-45,-11-1-18,17-1-35,-17 1-31,19-5-68,-9 0-38,-1 0-134,1-2-256,2-1-445</inkml:trace>
  <inkml:trace contextRef="#ctx0" brushRef="#br0" timeOffset="35679.0515">23702 5245 47,'-14'1'791,"0"2"-119,0-2-30,2 1-50,-1 0-80,1 1-22,1 0-78,11-3-35,-19 6-72,19-6-8,-14 5-39,14-5 1,0 0-15,-11 3-18,11-3-42,0 0-31,0 0-32,0 0-8,15 0-16,-15 0-7,15-5-18,-5 2-3,1-3 7,-2 0-10,3-1-10,-3 0 12,0 1-8,0 0 7,-2-2-2,-2 1 2,0-2-5,-5 9 0,4-15-13,-4 15-13,0-15 6,0 15-12,-5-14-11,5 14-5,-11-14 1,11 14-9,-14-8-1,14 8-5,-16-6 2,16 6-2,-21 2-2,21-2-13,-20 5-65,10 1-39,-2 1-88,1 2-52,0 0-82,2 3-44,1 1-147,0 0-94,3 1-98,2 1-736,2-2-1079</inkml:trace>
  <inkml:trace contextRef="#ctx0" brushRef="#br0" timeOffset="36322.8666">23835 5444 498,'0'0'848,"11"-3"-75,-11 3-99,0 0-37,10-3-74,-10 3-42,0 0-85,9-4-54,-9 4-69,0 0-36,13 1-40,-13-1-32,8 4-34,-8-4-8,9 7-29,-9-7-19,11 9-27,-11-9-17,9 10-6,-9-10-5,8 9-19,-8-9-8,6 10-13,-6-10 2,8 8-7,-8-8 3,0 0-4,6 11-5,-6-11 2,0 0-10,0 0 6,0 0-5,0 0 0,-1 10-14,1-10-2,0 0-2,0 0 5,-10-5-1,10 5 2,-4-9-4,4 9 5,-3-15-4,3 15 1,0-17 45,0 5-44,2 1 44,-1 0-45,3-4 40,2 1-36,0 2 0,2-2 3,0 2-1,2 0 5,0 2 34,2-2-21,2 3 17,0 1 15,1-1 4,1 5 4,1-2-4,-1 4-8,0 1 5,1 2-18,1 1 13,-2 4-34,0 0 28,2 3-36,-2 1 36,-2-1-43,-2 1 36,-2 0-36,0 1-4,-1 0-8,-2 0-1,-2-3-5,-2 2-7,-3-10-16,4 16-9,-4-16-1,-1 13-13,1-13 3,-3 12 7,3-12 3,-6 7-5,6-7 0,0 0 11,-9 7 4,9-7 12,0 0-3,0 0 12,-13-5 9,13 5-3,0 0 4,-6-13 4,6 13 5,-1-15 7,1 15 26,4-19-2,-2 9 0,2-3-11,1-2 15,2 1-1,0 1 5,3-3 10,1 2 12,0-1 10,3 3 25,0-2 6,0 6 22,0-1 6,2 3 13,-2 1 35,3 1-17,-4 2-9,1 2-122,-1 2-20,0-1 0,-3 5 0,2-1 0,-1 2 0,-2 5 0,-1-2 0,0 1 0,-1 1 0,-2-1 0,-1 1 0,-1 1 0,-2-2 0,0 2 0,1-4-46,-2 4-330,0-13-105,-3 21-84,2-11-125,1-10-66,-3 20-913,3-20-1338</inkml:trace>
  <inkml:trace contextRef="#ctx0" brushRef="#br0" timeOffset="36726.8866">24726 5443 480,'0'0'901,"-6"-14"-137,6 14-57,-1-13-87,1 13-63,4-17-73,1 7-69,-1-1-46,3 0-25,0-1-41,3-1-34,1-1-25,0-2-40,3 2-31,-2-1-20,1-1-25,-1 0-27,-1 0-18,1 1-16,-2 0-11,-1 4-15,1-1 0,-4 0-19,1 2 0,-4 2-7,0-1-22,-3 9-25,3-12-18,-3 12 15,0 0 0,-4-8 1,4 8-4,0 0 9,-13 5-2,6 2 10,-2 2-5,0 1 20,2 2-3,-5 4-1,3-2 29,0 6 73,0-3-17,2 2 60,3-2 1,2 0 26,2 0-34,0 0 7,2-3-26,1 2-109,5-3 0,-1 2 0,4-4 0,-1-1 0,5 0 0,-2-5 0,3 2 0,0-4 0,0 0 0,-1-2 0,0-1 0,-1 0 0,1-1 0,-2-2 0,5 2-116,-5-3-298,-1 1-107,-1-2-181,-1 1-240,0-1-794,1-1-1423</inkml:trace>
  <inkml:trace contextRef="#ctx0" brushRef="#br0" timeOffset="38394.6061">25371 5271 651,'0'0'576,"10"-10"-55,-10 10-31,9-10-71,-9 10-38,10-13-26,-10 13-20,11-13-18,-7 5-46,0 0-2,2 0-35,-6 8 0,7-14-15,-7 14-20,4-12-26,-4 12 6,2-10-35,-2 10-5,-2-10-40,2 10 10,-7-6-41,7 6 8,-11-4-21,11 4 4,-16-1-27,16 1 19,-21 4-27,9-2 2,0 2-9,1 0 10,-2 3-15,-1-2 11,3 4-8,1-2 1,-2 2-21,3-1 12,-1 0 1,4 1-4,1-1 2,-1 1 0,6-9-2,-4 15 1,4-15-5,3 17 1,-3-17-7,9 17 1,-5-9 3,3 0-7,1 0 2,1-1-2,1 1-5,2 1 3,-3-1 0,2 0 0,2 0 4,-1 0-3,-1-1 3,1 0-3,0 1 8,0-1-7,-3 0-14,-3 0 24,1-2 20,-7-5-21,11 10 4,-11-10 0,7 10-5,-7-10 5,0 0-6,-2 12 5,2-12-18,-7 9 20,7-9-17,-18 7 21,7-3-17,-1 0 18,-3-2-21,-3 1 22,1 0-21,-2-2 19,-2 2-22,2-3 21,-1 0-29,2 0-34,-1 0-93,1-3-38,3 2-91,-2-2-134,4-2-99,0 2-143,4-2-763,-1 0-1021</inkml:trace>
  <inkml:trace contextRef="#ctx0" brushRef="#br0" timeOffset="38694.636">25883 5254 662,'0'0'970,"11"3"-145,-11-3-51,0 0-69,9 3-63,-9-3-83,0 0-61,12 2-42,-12-2-44,0 0-36,0 0-26,0 0-33,11 2-21,-11-2-33,0 0-177,0 0-86,0 0 0,0 0 0,14 2 0,-14-2 0,0 0 0,0 0 0,0 0 0,0 0 0,0 0 0,0 0 0,0 0 0,0 0 0,0 0 0,0 0 0,8-6-5,-8 6-437,0 0-51,0 0-61,0 0-83,0 0-57,0 0-133,-6-8-615,6 8-1054</inkml:trace>
  <inkml:trace contextRef="#ctx0" brushRef="#br1" timeOffset="67498.2941">19563 2696 17,'0'0'751,"0"0"-147,7-8-53,-7 8-28,0 0-45,0 0-33,4-11-55,-4 11-17,0 0-24,0 0-44,4-9-22,-4 9-46,0 0-41,0 0-41,0 0-11,0 0-17,0 0-2,0 0-17,0 0 11,-11 9 7,11-9-4,-12 15 9,7-5-23,-1 2-4,-1 1-5,0 2 12,0 0-21,1 5-9,-1-2 2,2 2-39,-1-1 5,2-1-7,0 1-1,2-2-1,0 1-16,0 0-3,3 1 3,0-3 0,2 0-11,0-2 5,2 1-5,0-2-2,4-2 7,-2 0-6,4-1-2,0-2 2,2-1-9,1 1 8,-1-4-2,3-1 2,1-1-8,-2-1 0,2-2-2,1-1 2,0 0 4,0-2 0,-1-2-1,1-1-8,1-1 10,-1-1-2,0-2-1,-2 0 7,0-1-10,-2-3 1,0 1-8,-2-3 7,-1-1 2,-2 0-4,-1-3-2,-3 0 6,0 1-1,-4 1-3,-1-2-6,-1 2 1,-3-3-4,-2 2 8,0-1 4,-3 1-10,-3 3-2,1 0 13,-5 3-13,0 2 2,-2 0 2,-2 5-1,1-3 2,2 6 1,0 0-3,-2 1 13,2 1-18,1 2-1,-2 2 7,0 1-5,1 0 3,2 2 8,0 0-5,2 2 9,1 1-14,1 0 13,2 1 1,1 0-9,3-1 3,-1 1 8,3 0-2,3-9 7,0 17 9,4-7 11,2-1-6,1-2 6,2 1-9,5-1 2,0 0 0,3 0-5,2-3-4,3 0-10,3-1-6,0-1-46,0 0-52,2-2-85,2-2-43,0-1-109,6-1-84,3-1-104,-2 0-77,5-5-36,-7 3-104,0-1-588,0-2-931</inkml:trace>
  <inkml:trace contextRef="#ctx0" brushRef="#br1" timeOffset="67798.5764">20395 2484 759,'-2'-17'638,"2"17"-34,-4-12-62,4 12-52,-3-13-18,3 13-58,-8-10-24,8 10-65,-9-9-8,9 9-41,-9-5-3,9 5-40,0 0-9,-16 0 28,16 0-42,-13 5-10,6 0-37,-1 2-2,1 2-32,-1 2 13,-2 1 4,4 3-27,-2 2-2,0 1-19,3 0-13,-1 3-6,1-1-17,1-3-5,1 2-8,2 0-11,0 1-5,0-3 0,1 3-19,1-2 2,1-1-6,1 2 1,2-2-2,-1 0-16,3-4-22,0 3-50,1-3 4,3 3-72,2-3-65,-3-1-73,4-3-48,0-1-48,4 1-46,-2-2-86,0-1-66,2-4-52,-1 3-120,2-3-425,-3 0-788</inkml:trace>
  <inkml:trace contextRef="#ctx0" brushRef="#br1" timeOffset="68530.8353">20724 2619 767,'0'-20'656,"0"20"-66,0-14-56,0 14-59,0-12-64,0 12-54,0 0-59,0 0-32,2-12-19,-2 12 4,0 0 12,0 0-37,6 12-6,-6-12-19,4 16-8,-4-16-3,5 22-24,-2-10-8,-1 2-40,3 0 10,-2 1-31,-1-1 0,1 2-27,-1-2 4,0-1-11,0-1-8,0 1-18,-1-1-6,-1-12-11,2 19 3,-2-19-5,2 17-3,-2-17 13,0 14 21,0-14-5,1 11 11,-1-11-1,0 0-13,-3 11-1,3-11-8,0 0-14,0 0-1,0 0 2,0 0-7,-9-7 0,9 7-4,-2-12 1,2 12-10,-4-18 3,3 5 3,-1 1-7,2-1-8,-1 0 14,2 0 0,-1-1 4,2 1-14,0-2 3,0 3-2,0 0-3,3-2 4,-1 6-12,1-3 8,1 2 1,1 2 3,-1 1 14,2 1-11,2 1 7,-10 4 1,21-1-5,-9 2 12,0 3-7,1 1-4,1 2 0,-3 2 7,3-1-1,-3 2-5,-1 0-1,1 1 3,-3 1 1,1 0-11,0 0 14,-2 0-6,0 0-8,-1-2 9,1 2 1,-4-3 3,0 1-10,-3-10-2,5 15 16,-5-15-16,1 15 5,-1-15 0,-2 10-9,2-10-3,-5 9-4,5-9-7,-9 6-15,9-6 2,-10 4-14,10-4 19,0 0-11,-17-3 22,17 3-32,-11-7 23,11 7-16,-11-14 2,7 6-6,1-3 18,-1 0-1,3 1 17,1-2-15,0 1 12,1-1-3,3 0 6,-1 2-17,1-2 30,3 2-18,0 0 14,2 1-2,1 1 24,1 1 14,0 3 9,-1-2 4,2 4 20,1 0-15,-13 2 16,25 0 6,-12 3-2,4-1-4,-3 4-7,-1 0-2,2-1-2,-2 2-10,-1 2-6,0-1-5,-1 1-8,-2 1-1,-1 0-6,-1-2 3,0 1-12,-3 0 3,1-1 0,-2 1 3,-3-9-11,3 17-29,-3-17-43,2 15-70,-2-15-67,-2 12-66,2-12-62,-5 12-86,5-12-98,-5 9-102,5-9-75,-9 8-183,9-8-376,0 0-860</inkml:trace>
  <inkml:trace contextRef="#ctx0" brushRef="#br1" timeOffset="68850.2159">21160 2375 248,'-1'-12'886,"1"12"-163,0-17-47,0 17-76,0-15-57,0 15-50,2-12-59,-2 12-29,7-9-47,-7 9-29,12-5 25,-12 5-29,19-3-30,-7 6-21,4-1-8,3 7-3,1 1-11,2 2-23,3 5 2,4 4-224,-1 0-7,-3 3 0,1-1 0,-3 3 0,1 0 0,0 4 0,1 0 0,-4-1 0,-3 0 0,-1-5 0,-4 3 0,1 0 0,-4 0 0,-4-4 0,-1-1 0,-2 1 0,-4-1 0,-2-1 0,-2 1 0,-1-1 0,-6 4 0,-1-2 0,-1 0 0,-2-2-89,-3-1-725,-1 0-188,-3-2-978,0-2-1725</inkml:trace>
  <inkml:trace contextRef="#ctx0" brushRef="#br1" timeOffset="75842.2397">17484 5600 69,'0'0'662,"-3"-9"-126,3 9-71,0 0-1,-1-17-39,1 17-29,0-14-15,0 14-2,1-14-38,-1 14-33,1-14-45,-1 14 23,0-15-14,0 15 10,2-12-20,-2 12-13,1-10-21,-1 10 7,0 0-56,0-13-16,0 13-4,0 0-63,0 0-18,0 0 41,0 0-36,0 0 20,-16 9-2,10 0-3,0 4-11,0 2-6,-4 2-4,2 4-6,0-2-10,0 2 0,1 0-9,-1 1-33,2 1-19,-1 0 0,1 1 0,1-2 0,1 3 0,1-1 0,2-1 0,0-2 0,1-1 0,2 2 0,1 0 0,0-4 0,3 0 0,-1-3 0,3 2 0,1-3 0,1-1 0,0-2 0,2-1 0,0-3 0,2 0 0,2 0 0,-2-4 0,2 0 0,0-3 0,2 0 0,-2-3 0,3-1 0,3-3 0,-1 1 0,-1-5 0,-1 2 0,0-3 0,-1-2 0,3-2 0,-5-2 0,2-1 0,-4-3 0,0-1 0,-2 0 0,-3-3 0,-2-2 0,0 0 0,-5 1-28,-2 1-20,-1-1 13,-3 2 20,-2-3-29,-6 2 35,1 4-11,-3-1 2,-2 4-22,0 4 31,-1 1-22,-1 3 33,0 1-33,0 5 36,1 0-30,0 2 4,2 1 1,1 2 7,-2 3 9,2 0-4,0 2 3,3 0 0,-1 1-1,2 1 5,4 1-2,-1 0 14,3 2 5,0-2 2,4-8-2,-1 20 3,1-20 1,5 18 5,0-10-6,2 1-5,1-1 10,4-1-10,1-1-3,2 0 1,1-1-10,2-2-9,0 0-34,2-1-57,0 0-50,-2-1-52,4-1-89,-2-1-42,1-1-50,1 1-71,-1-1-90,1-3-20,0 3-138,1-3-642,-2-2-944</inkml:trace>
  <inkml:trace contextRef="#ctx0" brushRef="#br1" timeOffset="76159.0818">18157 5400 709,'3'-10'686,"-3"10"-71,4-15-50,-4 15-58,1-14-38,-1 14-51,-1-15 0,1 15-61,-3-12-7,3 12-56,-4-10-11,4 10-46,-5-8-12,5 8-29,0 0-27,-13-4-4,13 4 11,-11 4-20,11-4-18,-14 13 27,4-2-39,2 0 27,-2 6-44,0 2-9,1 1-18,-1 1 6,-1 6-7,2 0-5,1 2 2,-1 2-78,1 0 0,1-1 0,2 1 0,1-2 0,2 3 0,-1-6 0,2-1 0,1 1 0,2-2 0,0 0 0,1-2 0,4-1 0,-1 0 0,2-3 0,1-3 0,1 0 0,3-3 0,0-1-57,2-3-300,0 0-50,3-4-27,0 0-53,2-3-57,1-1-46,-2-2-24,4-3-24,0 0-107,-2-2-290,-1-5-647</inkml:trace>
  <inkml:trace contextRef="#ctx0" brushRef="#br1" timeOffset="76642.0797">18440 5748 26,'2'-12'756,"-2"12"-148,0-19-50,0 19-25,-2-20-49,2 20-29,-3-15-44,3 15-8,-2-16-43,2 16-3,-2-12-56,2 12-10,-1-10-54,1 10-27,0 0-57,-1-12 0,1 12 8,0 0 9,0 0-26,0 0-6,6 9 11,-6-9-7,8 13-21,-5-4-15,1 0-13,0 1-14,0 0-8,0 2-10,0-2-6,1 0-14,-1 2-1,-2 0-10,1-2-9,-1-1-6,1 2 6,-1-2-9,-2-9 2,3 16-1,-3-16-5,3 14 3,-3-14-2,0 0 5,1 15-4,-1-15-3,0 0 6,-4 10-3,4-10-1,0 0-4,0 0-3,0 0 1,0 0 3,-13-4-7,13 4 1,-6-10-7,2-1 1,2 2 4,0-4-3,-2-3 6,3 2-2,1-5-5,1 2 0,1-1 2,0 0 1,2-2-2,4 0 14,-2-1-21,3 4 35,2-2-22,1 4 56,0 1-28,1 1 0,3 1-29,-2 3 0,0 4 0,3-1 0,-1 2 0,2 3 0,0 1 0,1 3 0,0 2 0,-2-1 0,2 5 0,-2 0 0,1 3 0,-4 0 0,-2 3 0,-1-1 0,0 3 0,-3 0 0,-3-2 0,0 2 0,-2 0 0,-1 0 0,0-1 0,-4-1 0,2-1 0,-2 3 0,-1-2 0,1-1 0,-2-2-51,0-2-474,1 0-87,-1 0-105,2-1-71,-3 0-101,5-9-574,-4 13-1082</inkml:trace>
  <inkml:trace contextRef="#ctx0" brushRef="#br1" timeOffset="76914.0083">19118 5728 471,'0'0'942,"0"0"-118,-8-4-75,8 4-32,0 0-31,0 0-95,0 0-57,0 0-65,0 0-27,0 0-20,0 0-24,0 0-30,0 0-14,0 0-130,13-3-224,-13 3 0,19 0 0,-7 0 0,-12 0 0,25 0 0,-12-2 0,1 2 0,-1-1 0,1 1 0,-1-1 0,0 1 0,1 0 0,-3-1 0,-11 1 0,23-2 0,-23 2-79,19-1-415,-19 1-21,16 0-59,-16 0-28,15 0-27,-15 0-77,14 0-752,-14 0-1075</inkml:trace>
  <inkml:trace contextRef="#ctx0" brushRef="#br1" timeOffset="77643.0762">19502 5605 715,'3'-14'652,"-3"14"-58,0-14-16,0 14-26,-2-13-50,2 13 9,-1-10-41,1 10-21,-3-11-39,3 11-44,0 0-49,-1-11-30,1 11-23,0 0-44,0 0 32,0 0-31,0 0-16,10 3-19,-10-3 0,7 14-20,-3-6-78,0 2-88,0 0 0,1 4 0,1 0 0,-2-2 0,1 3 0,-1-1 0,0 1 0,0-1 0,0-1 0,0-1 0,-2-3 0,1 3 0,-3-12 0,2 15 0,-2-15 0,2 13 0,-2-13 0,0 0 0,0 14 0,0-14 0,0 0 0,-6 7 0,6-7 0,0 0 0,0 0 0,-14-3 0,14 3 0,-5-11 0,5 11 0,-6-18 0,5 7 0,-1-2 0,1-1 0,1-3 0,1 0 0,2 0 0,-1-3 0,2 3 0,-1 0 0,3 1 0,2 3 0,-2-2 0,3 2 0,0 0 0,1 4 0,1 1 0,-1 1 0,1 2 0,1 3 0,2 0 0,-1 2 0,1 2 0,1 3 0,2-1 0,-3 4 0,4 1 0,-3 1 0,0 2 0,-1 0 0,0 1 0,-2-1 0,-2 0 0,0 0 0,-1 0 0,-1-2 0,-3-1 0,1 1 0,-2-1 0,-4-9 0,5 15 0,-5-15 0,2 14 0,-2-14 0,0 0 0,-2 15 0,2-15 0,-5 9 0,5-9 0,0 0 0,-9 5 0,9-5 0,0 0 0,0 0 0,-12-4 0,12 4 0,-6-10 0,6 10 0,-5-18 0,4 7 0,1-1 0,1 0 0,1-4 0,1 0 0,1 0 0,1 1 0,1 0 0,2 0 0,3 1 0,-2 0 0,3 2 0,0 0 0,1 3 0,2 1 0,-1 1 0,3 2 0,-1 2 0,2 2 0,1 1 0,-1 1 0,0 4 0,-1 0 0,1 0 0,1 4 0,-1-1 0,0 4 0,0-1 0,-1 1 0,0 1 0,-2-1 0,-3 0 0,-1-2 0,-2 0 0,-1 2 0,-2-3 0,-2 1 0,-1 0 0,-3-10 0,1 17 0,-1-17 0,-3 17 0,3-17 0,-7 13 0,2-5-392,0-2-83,5-6-57,-12 13-116,12-13-131,-13 10-917,13-10-1372</inkml:trace>
  <inkml:trace contextRef="#ctx0" brushRef="#br1" timeOffset="77930.2867">20684 5607 716,'0'0'932,"0"0"-99,-3-9-85,3 9 8,0 0-61,0 0-79,-6-9-57,6 9-41,0 0-57,0 0-39,0 0-24,0 0-9,5-6-241,-5 6-148,0 0 0,21-2 0,-21 2 0,25-2 0,-10 2 0,4 0 0,1-1 0,1 0 0,2 0 0,0 1 0,-1-2 0,1 2 0,-3-1 0,2-1 0,-4 2 0,0 0 0,-4 0 0,1-2 0,-3 1 0,-12 1 0,20-1-310,-20 1-247,13-3-80,-13 3-42,0 0-25,0 0-125,0 0-593,0 0-1030</inkml:trace>
  <inkml:trace contextRef="#ctx0" brushRef="#br1" timeOffset="78206.2007">20903 5458 910,'0'0'771,"-9"-12"-58,9 12-98,-5-10-9,5 10-30,-5-12-43,5 12-43,-5-7-32,5 7 6,-4-8-88,4 8-13,0 0-80,-4-9 0,4 9-43,0 0 19,0 0-24,0 0-219,0 0-16,0 0 0,0 12 0,0-12 0,3 17 0,-2-5 0,0 0 0,1 5 0,-1-3 0,0 3 0,0 2 0,2-1 0,-2 0 0,2 0 0,-2-1 0,2 0 0,-2 2 0,2-1 0,-1 0 0,2-2 0,-2 1 0,0-3 0,0 2 0,1-3 0,-2 0 0,2-2 0,-1 0 0,-2-11-358,4 20-217,-4-20-81,7 17-89,-7-17-111,10 14-728,-4-9-1232</inkml:trace>
  <inkml:trace contextRef="#ctx0" brushRef="#br1" timeOffset="78547.2017">21384 5517 287,'0'-12'899,"0"-1"-102,0 13-58,-1-22-73,-2 12-30,0-2-32,0 2-61,0-4 26,0 4-77,-1 0 3,2 1-47,-1-1-8,3 10-46,-5-14-212,5 14-182,-3-12 0,3 12 0,-3-10 0,3 10 0,0 0 0,0 0 0,0 0 0,0 0 0,0 0 0,0 0 0,1 17 0,-1-17 0,3 26 0,-2-9 0,0 1 0,3 4 0,-1 2 0,-1-1 0,1 2 0,-1-1 0,1 0 0,1 0 0,-2-1 0,1-2 0,0-2 0,-1 0 0,3-2 0,-2-2 0,-1 0 0,-1-2 0,2-3 0,0 1 0,-3-11 0,3 18 0,-3-18 0,6 10 0,-6-10-149,8 7-547,-8-7-94,11 4-110,-11-4-886,11-5-1483</inkml:trace>
  <inkml:trace contextRef="#ctx0" brushRef="#br1" timeOffset="78896.2084">21560 5087 160,'-5'-12'861,"1"3"-129,4 9-62,-5-17-61,5 17-55,-4-20-31,4 20-45,-3-14-39,3 14-33,2-13-34,-2 13-15,5-11-25,-5 11-3,12-7-21,-12 7 13,21 0 7,-5 2 5,1 3-254,4 6-79,3 3 0,2 2 0,6 6 0,-2 2 0,1 0 0,0 3 0,-1 4 0,1 0 0,-2 0 0,0 3 0,-3-2 0,0 2 0,-3-1 0,-5 1 0,1 0 0,-6-2 0,-3-3 0,-2 0 0,-6-3 0,-2 1 0,-4 1 0,-6 1 0,-4-1 0,-4 5 0,-4-3 0,-4 1 0,-5-1-5,-7 6-1343,-6-5-807,-2-2-1927</inkml:trace>
  <inkml:trace contextRef="#ctx0" brushRef="#br0" timeOffset="106849.5226">26101 5102 377,'0'0'460,"0"0"-71,0 0-45,0 0-23,0 0-13,0 0-2,-2-10-2,2 10 5,0 0 30,0 0-10,0 0 18,-2-12 18,2 12-4,0 0 0,0 0 11,0 0 3,0 0-39,0 0-41,-3-9-44,3 9-35,0 0 15,0 0 28,-5 13-22,3-4 3,0 4-81,-3 2-159,1 5 0,0 1 0,-1 1 0,1 3 0,-1-1 0,0 2 0,1 3 0,0-1 0,0-2 0,3-1 0,-3 1 0,2-1 0,0 0 0,-3-2 0,4-5 0,1 1 0,-2-2 0,0-3 0,4-2 0,-4 1-238,2-13-173,0 17-23,0-17 2,0 0-31,0 13-26,0-13-10,0 0-30,0 0 11,0 0-56,0 0-555,0-13-745</inkml:trace>
  <inkml:trace contextRef="#ctx0" brushRef="#br0" timeOffset="107466.3882">25907 5375 390,'-10'-8'646,"1"2"-94,2-1-11,-4 2-18,11 5-43,-12-10-28,12 10-41,-12-10-26,12 10-78,-8-6-22,8 6-49,0 0-11,0 0-27,0 0 24,0 0-46,12-7-2,-12 7-36,26 0-13,-8 1-27,5-1-28,4 0-2,0 3-16,1-3-29,0 2 7,5-4 1,-1 2-10,4 0 10,0-3-28,-3 1-25,3-2 11,-9 0-21,1 1 14,-1-2-17,-3 0 24,-4-1-23,1-1 21,-8 0-31,3 0 11,-3-1 3,-3-4 6,1 2 6,-3-4 7,0 2-2,-4 0 2,2-3 7,-3 5-3,-3-2 10,2 2-9,-2 10 9,-2-20 9,2 20 3,0-15-4,0 15 1,-5-13-3,5 13-5,-4-7 6,4 7-4,0 0 9,-14 2-6,14-2 3,-9 12 8,1 0 12,0 1-11,2 1 24,-1 6-21,0 1 21,1 1-5,1 3-2,-2 4-5,1-5-14,3 1 11,-1-1-20,2-1 14,0 2 8,0-4 6,2-2-21,2 1 8,0-3-12,2 0 10,-2-3-14,5-1 2,-1-2-1,2-3 4,-2-1-9,3-2 2,2-2-3,1 0 5,-12-3-7,23-1-3,-10-2-7,1-4 9,-1 0-17,-2-4 2,3-2-8,-1-1 8,3-2 9,-5-1 2,3 1-2,-5-1 3,1 3-1,-1 0-7,-1 2 5,-2 0 6,1 3 3,-1 0-2,0 1 2,-2 1-3,-4 7-1,9-11-5,-9 11 16,0 0 14,8-6 5,-8 6 0,0 0-5,10 6 17,-10-6-5,6 11-4,-6-11-4,7 12 1,-5-2-6,2-1-7,-1 0-2,-1 1 4,3 0-9,-1 0-4,1-1-25,-1 0-41,1 2-29,-1-3-25,6 3-39,-4-2-80,1-1-65,1 0-67,0-3-110,0 2-85,-1-2-140,2-1-716,1-1-1021</inkml:trace>
  <inkml:trace contextRef="#ctx0" brushRef="#br0" timeOffset="107834.0277">27007 5438 157,'0'0'830,"11"-4"-131,-11 4-61,13-7-78,-3 4-58,0-2-75,-1 0-17,1 0-68,3 0-36,-1-3-68,1 2-24,-2-1-36,1-1 7,0 3-37,-3-2-1,1 0-42,-3 0 1,-1 0-39,1 1 10,0-1-24,-7 7 10,9-12-38,-9 12 16,2-11-32,-2 11 20,0 0-32,-5-12 25,5 12-25,-10-5 18,10 5-19,-16-1 13,16 1-21,-19 3 21,10 1-14,-1 1 41,0 1 2,1 3 5,-2-1 20,4 1 7,-2 3 5,3-2-2,1 2 12,1-3 1,2 3 2,1-2 14,1-10-15,1 22-10,1-12-7,0 0-11,2 0-3,3-1-13,2 0-8,0-1-1,2-1-9,3 1-13,-1-3-2,3 0-54,0-1-59,2 0-87,-1-1-61,0-3-87,2 0-85,-3 0-174,3 0-161,-4-3-871,3-1-1288</inkml:trace>
  <inkml:trace contextRef="#ctx0" brushRef="#br0" timeOffset="108793.1255">27522 5389 149,'-8'-7'951,"8"7"-186,-8-10-81,8 10-80,-9-9-30,9 9-68,-7-8-50,7 8-80,-7-6-48,7 6-85,0 0-29,0 0-56,0 0 13,0 0-9,0 0-36,0 14-16,2-5-28,3 2-14,-1 2-7,-1 1-5,1 0-18,1 1 11,-3-1-28,2 3 4,0-3-9,-1-2 6,0 0-10,-2-2 8,2 0-8,-3-10-1,0 17-9,0-17 20,2 12-13,-2-12-4,0 0-9,0 0 7,-4 9-5,4-9 9,0 0-15,-10-10 17,10 10-18,-5-16 6,2 6-8,0-2 11,3-1-4,-2-2 8,2-2-2,2 0 4,2 0 0,1 1 12,2-3-2,2 2 4,0 1 15,3 0-5,3 3 28,-2 0 7,5 4-6,1-1 2,-2 2 3,2 2 12,-2 3 7,1 1-8,3 2-10,-4 2-13,2 1-8,-2 3-1,-1 0-5,1 3-3,-4 1-12,-2 3 1,0-2-4,-4 4-10,1 1-4,-3-1-52,0 0-58,-5 2-83,2 0-98,-2-1-71,0 1-70,-2 0-141,-1 0-83,1 0-114,2-2-739,0-1-1132</inkml:trace>
  <inkml:trace contextRef="#ctx0" brushRef="#br0" timeOffset="109925.767">29151 5569 870,'8'-10'709,"-3"2"-31,-1-1-116,0-1-48,0-1-76,-4 11-15,2-21-43,-2 21-32,2-18-14,-5 9-60,3 9-9,-6-17-49,-1 10-6,-2 1-33,0 1-14,-2 3-13,-1 1-22,-2 2-13,-4 2-14,-1 3-11,-1 2-12,-5 5-18,1 0 8,1 4-14,3-2-8,-1 2-12,6-2 1,0 1-14,2-1-1,0 2-3,5-5 1,2 1-9,0 0 13,3-3-25,2 0 8,1-10-18,1 17 9,-1-17-19,10 12-28,-10-12-16,18 4-7,-18-4-39,25-2-12,-10-3-16,0 0-7,6-4-11,-1-2 2,2-3 5,-1-2 21,0-1-5,-1-1 19,-2-1 16,1-2 22,-3-1 16,-2 2 12,-1 1 10,-2 2 23,-5 5 10,2-2 27,-3 2 14,-1 4 3,0-2-10,-4 10-6,2-12-9,-2 12 29,0 0-25,0 0 10,-10-4 6,10 4 21,-10 9-9,10-9 9,-14 14 0,8-4-4,-1 1-7,-1 2 0,3-2-3,-1 1-8,2 2-4,2-3-3,0 2-4,2-1-1,2-2-3,1 1-3,6 0 1,0 0-4,3-2-2,3 0-12,-1-4-29,4 0-20,0-1-22,1-2-41,3-1-11,-2-2-25,6-5 8,-1 1-32,6-3 4,-2-4-28,5-3 16,-2-3-7,-2-2 24,1-2-3,-2 0 1,1-6 6,-3 1 23,-1-2 31,0 0 24,-3-3 30,-3 3 51,0 0 39,-8 7 54,0 1 34,-2 2 47,-2 1 17,-3 4-39,0-1 16,-4 3-15,-1 0 19,0 12-41,-2-19-3,-3 10-20,5 9 11,-11-10-7,11 10 13,-14-4-12,14 4 11,-19 5-7,10 1-7,-4 1 1,2 4-7,2 2 0,-4 3 7,3 2 1,0 0-19,1 3-1,2 0-5,2 1-11,0 1-16,3 0 1,-2 0-18,4-2-2,4 1-10,-2 0-4,3-1-8,2 1-5,0-3 17,1 1-18,3-1-2,1-3-5,1 1 14,1-2-15,1-2 5,-1-1-14,4-1-18,-4-3-18,1-1 2,1-1-34,2-1-9,-3-2-3,2-2 3,-3-1-6,4-3-11,-3-1-6,2-1-8,-2 0 13,3-5-21,0-2-1,-2-1 10,3-5 3,-2-2 15,1 1-4,-1-5-21,3-5 1,-1-1 11,-2-1 37,1 0-7,-3-1 40,0 0-18,-4 6 9,0-1 29,-5 6-17,1-1 45,-3 0 27,0 5 35,-2 1-29,0 0 29,-1 2-5,-1 2 22,0 0-7,0 12 0,-1-17-23,1 17 9,-4-12-10,4 12 20,0 0-4,-12-2 9,12 2 5,-10 12 10,4-3-1,0 4 18,0 1 19,2 3-5,-1 4 4,2 0 30,1 2-27,-1-1 5,3 2 14,3 2-21,-1-3 12,2 2 7,3 0-8,0 1 18,2-1 27,5 1-71,-1-3-116,4 1 0,-2-5 0,3-2 0,-2-2 0,1-1 0,2-4 0,-1 0 0,1-1 0,-1-4 0,-1-1 0,-1-1 0,-1-3 0,-2 0 0,-13 0 0,24-3 0,-13-1-100,-2-1-364,-1-3-77,-3 2-195,1-6-151,-3 0-840,-2 0-1408</inkml:trace>
  <inkml:trace contextRef="#ctx0" brushRef="#br0" timeOffset="111218.2409">17443 6956 330,'-10'-15'936,"10"15"-137,-5-10-85,5 10-41,-6-10-33,6 10-78,-5-9-47,5 9-104,0 0-50,-4-9-101,4 9 33,0 0-32,0 0-8,3 13-36,-3-13-1,5 22-55,-1-7-22,0 2-14,1 4-11,1 1-19,1 0-5,0 2-64,0-1-26,1-1 0,0-1 0,1-1 0,-1-2 0,2 0 0,-3-4 0,2-2 0,-2 1 0,2-5 0,-1-1 0,0-3 0,2 2 0,-10-6 0,18-2 0,-8-2 0,3-1 0,-2-5 0,3 2 0,-1-6 0,1-4 0,-3 0 0,4-3 0,0-4 0,-4 2 0,2-3 0,-3 6 0,-1 0 0,1 0 0,-3 1 0,-1 5 0,1-1 0,-1 4 0,-2-1 0,0 5 0,0-2 0,-4 9-232,3-9-195,-3 9-30,0 0-112,0 0-114,0 0-111,0 0-798,4 12-1244</inkml:trace>
  <inkml:trace contextRef="#ctx0" brushRef="#br0" timeOffset="112133.6689">18148 7038 275,'11'-5'810,"-11"5"-137,12-8-8,-12 8-107,7-9-26,-7 9-98,1-10 1,-1 10-50,-4-11-37,4 11-54,-13-11-13,13 11-30,-18-5-18,18 5 9,-25-1-69,11 4 23,-3 0-40,-2 4-10,0 4-45,-5 0 4,2 4-42,0 2 29,4 0-47,-1 0 21,2 3-46,3-4 32,3 3-40,0-1 45,3-1-63,3-3 35,1 1-33,1-3 33,3-1-38,0-11 28,5 20-26,0-13 30,1 1-47,4-4 23,-1 0-63,2-3-32,3-1 11,0-3-1,3 1-8,0-5-1,2 1-6,-3-5 33,2 2-12,0-4 30,-2 1-7,-3-5 25,0 2 8,-1-2 1,-1 0 9,-2-1-3,-2 4 6,0-1 3,-3 1 3,0 3 8,-2 1 5,1 1 1,-3 9-1,3-14-6,-3 14 16,0 0-12,0 0 6,0 0 4,-11-3 2,11 3 3,-7 12 17,3-2-5,0-1-9,2 2 6,-1 2-1,0-2-1,2 3-17,0-2 2,1 0-11,1 1 7,2-1 2,-1-2-12,3 1-17,2-4-28,3 3-30,0-2-23,4-1 26,2-1-59,1-1 1,3-2-21,1-3-14,2 3-37,4-6 29,0 3-7,-1-4 5,1-3-15,1 0 23,0-4 7,0-1 19,-3-2 12,0-3 14,-5-3 23,2 1 3,-4-4 23,-3 1 21,-1-6 25,-2 3 27,-1-1 37,-2-3 30,-4 2 17,-1 1 23,-1 4 23,-2 1 37,-1 2-20,-1-1 7,-2 5-5,-1-1-2,-1 1-27,0 5 18,-1-2-17,0 6 18,6 6-32,-11-9 0,11 9-30,-14 0 13,14 0 12,-16 9-6,9 1 4,-2 3 41,0 4-37,1 2 30,-1 3-44,2 2 21,0 2-42,1 2 10,2 0-39,-1-1-9,2 2-12,2-2 11,2 1-19,1-2-3,3 1 32,0 3-30,4-3 32,5-3-52,0 0 24,1-3-22,7-1 37,-2-3-37,5-3 19,-1 0-56,3-4 7,0-5-52,0 1-5,1-4-8,0-2 4,-1-2 3,-2-4 2,4 0-22,-1-5 4,-3-2-8,-1-4 30,-1 1-6,-4-5 36,-2 4-13,-3 2 39,-4 0-16,-3 1 37,-1 4 12,-1 1 9,-5 9 6,3-15 2,-3 15 6,0 0 26,-8-9 2,8 9 5,0 0-10,-12 6 7,12-6-6,-9 10 3,9-10-5,-7 16-5,4-7-1,3-9-7,-2 20-12,1-9-3,1-11-4,2 20-5,2-11 4,1-1-5,0 2-15,1-2-28,2-2-33,4 2-40,-3-4-57,0-1-19,2 0-38,1-2-13,0-2-73,2-2-88,1 0-57,-2-2-8,3-2-123,0-4-109,-1-2-389,0-2-695</inkml:trace>
  <inkml:trace contextRef="#ctx0" brushRef="#br0" timeOffset="112412.6675">19004 6857 260,'-15'6'770,"0"1"-113,3 1-61,0-1-81,2-2-34,3 1-71,-1 0-4,8-6-64,-5 10-12,5-10-32,0 0-39,4 9-16,-4-9-32,14 3-20,-14-3-28,17 0-25,-5-2-30,-1 0-12,1-1-8,0 0 35,-2-2-53,0-2 33,-1 1-61,-1-1-7,-2-2-5,2 1-7,-8 8-12,5-16 8,-5 16-7,0-16-8,0 16-5,-4-12-9,4 12-18,-10-11-25,10 11-37,-13-4-56,13 4-34,-18 0-60,18 0-74,-18 7-104,7 0-125,1 2-119,1 1-721,0 1-982</inkml:trace>
  <inkml:trace contextRef="#ctx0" brushRef="#br0" timeOffset="112933.588">19623 7196 474,'11'-4'641,"-3"-1"-60,-8 5-41,6-10-55,-6 10-61,2-16-45,-2 16-10,-5-17-64,-1 7-9,0 3-57,-3-2-14,-1 2-25,-2 2-26,-2-2-4,2 4-24,-4 0-27,2 3-41,-1 1 6,-1 2-32,0 2 14,-1 1-25,-1 4 25,2 1-33,1 1 16,0 0-29,1 1 15,3 2-12,2-1 4,1-2-22,3 2 23,3-3-27,2-11 21,0 24-6,2-15 4,2 2-5,2-2-8,3 0 4,2-1-10,0-2-22,3-1-12,0-2-32,1 0-25,0-3 4,4-1-26,0-3 1,1-2-26,2 0 20,0-2-22,-2-3 22,3-2-18,-1-4-39,0-2-8,-3-5-27,3-2 4,-3-4 0,-4-2-13,2-2 32,-5-1 19,-1-5 38,-3 2 18,-2-3 40,-2 3 50,-4 3 59,-2-2 67,1 5 46,-3 1 23,0 4 10,-2 4 22,0 1 8,0 3-38,0 3-11,0 2-19,-3 3-4,2 6 47,7 5-7,-13-7 23,13 7-5,-11 8 22,6 2 25,1 4-13,0 2 22,2 8-33,-1 2 32,2 8-24,-1 1 20,1 2-66,1 0-4,0 2-178,0 2-3,1-4 0,1 1 0,0-1 0,1-1 0,0-2 0,-1-2-11,2-1-358,-1-7-106,0 1-148,2-1-240,0-4-983,-2-3-1557</inkml:trace>
  <inkml:trace contextRef="#ctx0" brushRef="#br0" timeOffset="113649.1199">20668 7033 319,'10'-5'708,"2"1"-111,-3 0-33,-2-1-51,1 0-42,0-2-77,-2 0-36,-6 7 10,8-12-55,-8 12-41,5-10-40,-5 10-24,-1-11-38,1 11-11,-9-7-21,0 3-26,9 4-11,-22-4-16,10 2-7,-3 4-17,0 2-14,-2 0-11,0 0-4,-2 6 0,2-3-13,0 2-8,0 1 2,3 3-5,2-4-4,3 4-2,1-2 5,3 1-16,1 0 18,3 0-35,3-2 12,3 2-35,3 0 17,2 1-32,4-1 25,2 0-10,5 4 27,4-3-17,-2 1 32,1-2-17,0 2 24,-3-4-20,-5 0 17,0-1-13,-5-3 26,-1 3-20,-2-3 27,-8-6-17,5 14 26,-5-14-21,-4 11 34,4-11-22,-15 9 13,5-5-21,-1-2 13,-3 3-21,-1-3 20,-3-1-19,3 2 17,-3-2-27,2 0 20,0-1-36,2 0-31,0 0-50,14 0-34,-23-1-57,23 1-95,-17-2-95,17 2-94,-10-4-141,10 4-623,0 0-854</inkml:trace>
  <inkml:trace contextRef="#ctx0" brushRef="#br0" timeOffset="114121.3414">21114 6920 389,'5'-14'788,"-1"0"-116,-1 2-12,-3 12-89,0-21-44,0 21-13,-2-19-79,2 19-28,-5-15-54,5 15-60,-7-8-38,7 8-38,0 0-28,-13 4-17,8 3 20,-1 2-54,-1 4 32,2 4-54,-2 4 22,2 0-48,1 4 15,-1 0-45,3 0-15,-2 2 10,0 1-7,3 0-5,1-2-7,1 1-11,2-3 34,-1-1-49,3 2 34,2-5-39,-1-3 25,1 0-27,1-5 25,1 1-31,2-5-9,0 0-50,2-2 19,-2-3-75,3-2-15,1-2 7,1-1 10,0-3-1,0-2-24,2-1 30,-1-5-12,-1 0 27,1-1 4,-2-2 32,-1 0-18,-2-1 42,0 3-18,-4 2 36,0 0-9,-2 4 32,-1-2-19,-5 10 37,5-9-10,-5 9 44,0 0-13,0 0 43,0 0-22,0 0 10,0 12 1,0-12-15,0 14 1,0-14-13,0 15-10,0-15-2,6 17-7,-6-17-3,6 17 2,-6-17-9,14 11-21,-6-5-33,2-1-37,4-2-9,1 1-77,3-4-19,1 0-73,2 0 3,0-3-51,4-1-40,1-1-46,4-4 11,-1 1-22,1-4-6,0-1-45,2-4 6,-6 3-50,0-3 32,-4 1-197</inkml:trace>
  <inkml:trace contextRef="#ctx0" brushRef="#br0" timeOffset="114298.2682">21959 6938 1782,'0'0'238,"-13"-4"41,13 4-22,-15 2 15,15-2 1,-16 3 26,7 1-15,9-4 6,-14 10 17,8-4-73,-1 0 38,2 2-36,-1 1-6,1 3-18,0 0 4,1-1-55,1 3-6,1 0-47,0-2-1,2 0-40,2 1 8,-1-2-35,3 2 12,0-4-31,2 2 6,2-3-53,-2 0-23,2-1-69,1 0-25,1-2-50,-1-3-5,1 1-55,-10-3-57,21 1-12,-11-3-38,-10 2-56,19-6-57,-11 0-130,-2-1-346,4-5-531</inkml:trace>
  <inkml:trace contextRef="#ctx0" brushRef="#br0" timeOffset="114590.9261">21725 6803 645,'-13'5'656,"3"0"-50,10-5-64,-14 7-84,14-7-25,-8 4-22,8-4-47,0 0-39,0 0-46,5 8-3,-5-8-16,14-3-31,-14 3-29,18-1-5,-5-3-11,-1 2-19,1-3-19,0 1-10,1-3-11,-1 1-13,-1-1-9,-1 0-11,-2-2-23,0 1-9,-1-2-13,-3 1-10,-1 1-12,0-2-1,-4 10-13,3-16-2,-3 16 1,-1-13-21,1 13-33,-2-9-22,2 9-68,0 0-30,-11-7-70,11 7-40,0 0-65,-14 7-98,14-7-67,-9 13-37,4-4-114,5-9-552,-4 19-816</inkml:trace>
  <inkml:trace contextRef="#ctx0" brushRef="#br0" timeOffset="115181.9604">22074 6970 603,'19'4'595,"-1"1"-61,-2-2-26,-1-1-26,1-2-18,0 0-72,0-2-26,0-3-49,-1 0-9,-1-2-44,0 1 2,-3-3-41,2 0-18,-1 1-11,-2-5-17,0 2-11,-1-2-33,-1-1-27,-1-1-29,-2 0 9,0 0-32,-1 1 30,-2 2-29,-1-1-2,-1 1-17,0 12 5,-1-20-23,-2 10 1,3 10-13,-8-14 5,8 14-15,-10-10 15,10 10-28,-13-3 22,13 3-18,-14 5 12,5 1 4,0-1 0,0 4-2,-1 4-1,0 3 48,0 1-24,0 3 52,1 5-62,-2 2 45,1 3 27,1 8 50,-1 3-49,0-1-10,1 3-6,0 4-1,2 1 41,0 0-47,3 1 28,2 2-39,-1 0 24,2 1-35,1 2 21,1-3-49,-1 1-16,3-1 0,-1 0 0,1-2 0,1-1 0,2-2 0,-1-2 0,0-5 0,0-6 0,0-1 0,1-6 0,-2-4 0,3-1 0,-2-1 0,0-4 0,-1 0 0,0-4 0,1-1 0,0-3 0,-1 0 0,2-2 0,-6-6 0,12 7 0,-12-7 0,15 0 0,-15 0 0,18-7 0,-8 3 0,2-4 0,0-3 0,3-3 0,-2-2 0,4-5 0,1 0 0,-3-4 0,6-3 0,-2-1 0,-5 2 0,-1 0-76,0 0 17,-4-2-48,-3 0 29,-3 2-42,-3 0 38,-3-4-45,-5-1-10,-6-4 16,-4 4 1,-5-2 16,0 2-2,-4 0-24,-3 1 28,0 3-13,1 2 37,1-1-15,1 4 27,0 2-19,6 2 30,3 1-23,2 4 5,5 0-23,3 1 9,1-1-20,4 2 9,3 1-32,4-3-61,5-1-75,1 0-55,4-2-66,8 0-68,6-5-162,4 0-419,0 0-651</inkml:trace>
  <inkml:trace contextRef="#ctx0" brushRef="#br0" timeOffset="115457.4144">22651 6844 333,'6'-12'593,"-3"1"-92,-3 11-16,4-19-41,-4 19-34,-1-17-29,1 17-21,-3-16-14,3 16-48,-2-15-12,2 15-44,-3-12 5,3 12-44,-4-9-6,4 9-5,0 0 4,0 0-25,0 0 4,-11 1 7,11-1-16,-8 15 5,4-3 43,1 1-37,-1 5 38,1 1-49,1 4 29,-1 1-53,2 1-28,1 1-10,0 3-5,0-2-12,2-1-12,0 0-51,1-1-24,3 0 0,0-2 0,0-1 0,3-2 0,0 0 0,4-5 0,-2 0 0,3-2-102,-2-4-101,1-1-47,1-2-60,-1-3-24,-1 0-49,1-3-68,1-3-55,-1-1-75,1-3-73,-3 0-751,0-4-1006</inkml:trace>
  <inkml:trace contextRef="#ctx0" brushRef="#br0" timeOffset="115886.4708">22503 7035 483,'-14'0'793,"0"2"-156,14-2-66,-18 1-65,18-1-61,0 0-15,-15 0-78,15 0-44,0 0-79,0 0-24,15-3-64,-15 3-8,24-3-44,-7 2 1,3-2-42,5 0 16,-1 0-45,3 1 9,0 0-43,1-1 0,0 1-29,0 0-13,0 0-8,1-1 22,-2-1-10,1 1 23,-3-1 1,0 0 20,0-1-16,-2 0 33,-7-1 3,2 1 52,-4 0-1,-1 0 37,-3 1-21,-10 4-13,14-12 8,-14 12 11,7-8 2,-7 8-11,0 0-17,-2-12 12,2 12 6,0 0 2,-12-6-12,12 6-8,-12-2 4,12 2-27,-14 0 6,14 0-21,-15 3-3,15-3 0,-13 8-3,13-8-4,-12 12 4,9-3 3,0 1 1,2 2 5,1-12-5,2 21 18,1-10-5,2 0-1,2 1 7,1 1 5,1-1-7,0-2-6,3 1-2,-2 1-2,1-4-6,0 3-4,-4-5-1,0 1-2,-7-7-5,6 13-4,-6-13-23,-6 8-40,6-8-78,-18 8-44,1-6-106,-1-1-118,-4 1-158,-4-2-184,-5 0-700,-2-3-1061</inkml:trace>
  <inkml:trace contextRef="#ctx0" brushRef="#br0" timeOffset="116929.0195">24208 6984 63,'11'-10'682,"-1"-1"-127,1 1-32,-4 1-45,1-1-22,-2-2-31,-2 4-38,-4 8-20,5-18-32,-5 18-30,-5-17-46,5 17 18,-10-14-55,1 8 32,-2 1-24,-1 1-13,-3 3-36,0 1-29,-3 0-31,-2 1-11,-1 5 55,-2 1-56,2 1 23,-3 6-58,-2-2 20,3 5-47,0-1 28,4 0-46,0 3-18,2 0 2,5-1-2,1-3 2,4 3-1,0-2-6,5-1-5,2-2-9,4 2-19,3-1-40,2-2-24,4 0-38,5 0-14,2-3-42,2-1-12,2-2-29,8 1 27,3-3-10,3-4-40,2 0-6,1-1 7,10-2 24,-3-4 28,0 1 40,-1-2 25,-1-1 7,-3-3 10,-1 0 19,-2-2 25,-3-3 13,-2 0 16,-9 2 16,-2 0 40,-4 1 19,-4-1 61,-3 1-7,-6 3 4,-2-2 31,-5 13-1,0-19 6,-4 11 2,-1 0 11,-4 3-11,-4 0-14,0 4 6,-3-1 23,-1 5 0,-5 1-11,-1 1-4,3 4 10,-7 2-4,2 0-19,0 3-22,7-2-42,-1 3 10,3-2-31,4 0 4,3-1-16,0-1 20,5 0-30,2 0 22,2-11-27,4 16 18,3-8-35,1-3-2,1 1-53,4-3-10,-1-1-47,3-1-9,0-1-13,4-1 21,-2-1-5,3-3 32,-3 0-16,1-1 41,-2-1-1,3-4 30,-2 2-5,-3-2 31,0 2-15,-4-2 37,1 0 13,-1 4 49,-3-1-1,0 1 40,-1 1-5,-6 6-15,10-11-16,-10 11-13,8-5-6,-8 5-2,0 0-3,0 0-6,0 0-30,9 5 14,-9-5-21,0 0 28,3 11-35,-3-11 22,0 0-32,2 14-21,-2-14-62,3 10-21,-3-10-61,6 8-55,-6-8-42,5 7-34,-5-7-29,8 8-44,-8-8-48,0 0-34,13 3-84,-13-3-292,10-3-383</inkml:trace>
  <inkml:trace contextRef="#ctx0" brushRef="#br0" timeOffset="117297.7907">24895 6986 753,'0'0'499,"5"-9"-71,-5 9-2,5-10-22,-5 10-61,0 0-70,5-9 12,-5 9-14,0 0-6,0 0-30,0 0 20,12 2-52,-12-2 21,6 10-18,-6-10 12,8 14-11,-3-6 10,-2 2-14,1-1 3,-2 2-23,1 0-29,-1-2-23,0 3-17,-2-12-20,2 17-20,-2-17-5,0 15-17,0-15-11,0 14-6,0-14 5,0 0-10,-2 15-11,2-15 4,0 0-7,-4 8-2,4-8 1,0 0-6,0 0-3,0 0-5,-12-6-10,12 6-15,-5-10 2,5 10-6,-1-18 38,2 7-42,3 0 7,0-3 4,2-2 3,3-1 46,1-1-50,3 2 36,-3 0-33,7 2-6,-2 1 13,1 1 23,0 2 10,2 1 5,0 3 49,-1 0-24,2 2 44,-1 3-5,2 1 26,0 0-33,0 2 19,-1 3-39,1 2 24,-2 2-38,0 0 20,-1 2-36,-5 1 17,-3 1-37,-1 1-10,0 1-127,-3 3-110,-4 0-147,-3-1-149,-4 6-236,-4 3-300,1-5-509,-1 0-1221</inkml:trace>
  <inkml:trace contextRef="#ctx0" brushRef="#br0" timeOffset="117941.9918">26231 6808 301,'2'-10'735,"3"2"-135,-5 8-46,4-16-52,-4 16-53,5-11-66,-5 11-90,5-9-35,-5 9-11,0 0 2,0 0-42,0 0-12,11 5-41,-11-5 4,2 18-25,-2-7 9,0 3-18,0-1-11,0 4-9,0 3-4,-2 0-19,2 0-11,-2 2 15,1-2-33,1-1 10,0 2-35,0-3 11,0 1-23,0-5 16,0-1-21,1 0 18,-1-13-25,0 21 25,0-21-26,2 16 24,-2-16-27,2 12 27,-2-12-32,0 0 12,6 7-17,-6-7 19,12-3-24,-12 3 19,13-8-30,-3 1 19,1 1-16,0-2 22,3 0-19,1-2 24,1 4-24,1-3 29,6 2-26,-2 0 27,2 1-30,-2 2 28,0 1-17,-1 1 21,-2 0-19,-2 2 32,-1 2-9,-1 0 29,-3 1-1,2 1 27,-5 2 5,0-1 23,-8-5-1,7 13-1,-7-13-17,-2 13-4,2-13-17,-9 15-5,2-7 17,-2-4-40,-2 6-10,0-3 2,-3-2-13,1 2 8,-3-2-35,3 2-54,-3-2-54,2-3-52,1 3-34,1-3-96,2-1-71,10-1-113,-19 3-94,19-3-76,-13-1-740,13 1-1003</inkml:trace>
  <inkml:trace contextRef="#ctx0" brushRef="#br0" timeOffset="118277.3089">26547 7104 779,'17'-2'671,"1"-1"-29,0 1-52,6-4-83,1 3-98,0-2-40,0 0-56,1-2-15,-3 2-50,2-4-9,-2 3-50,-2 0-11,2-2-42,-2-1 4,-1 1-43,-5 1 21,-2 0-17,-1-3-24,-1 3-7,1 0-17,-6-1-2,-6 8-18,5-12-8,-5 12 0,0 0-25,-2-12 13,2 12-1,-11-6-4,11 6-2,-18-1 5,5 3-7,-2 1 2,0 2 46,-3 2 4,-1 3 27,2-1 12,-1 3-12,5 0 26,-1 1-15,3 2-6,2-1 24,4 0 4,3-1-5,4 1 1,3 0 7,4-1-5,4 2-15,3-3-21,9 2-11,-1-3-11,3-2-8,0-2-6,0-4-12,2 1-21,-4-2-9,5-2 0,-4-1-61,0-1-63,-3-2-77,0-1-86,0 0-60,0-5-107,-6 3-162,3-3-147,-2-2-925,-4 1-1361</inkml:trace>
  <inkml:trace contextRef="#ctx0" brushRef="#br0" timeOffset="119126.1535">28409 7086 234,'0'0'706,"13"0"-122,-13 0-53,16-4-49,-7 0-39,-9 4-49,18-8-49,-9 2-30,1 1-29,0-1-29,-3-2-39,2 1 9,-3 0-31,1 0 11,-2-4-50,-5 11-6,5-14-27,-5 14 6,0-13-31,0 13-4,-9-12-43,9 12 21,-19-4-36,6 1 11,-2 6-30,-4-3 20,1 7-26,-4 0 15,-1 4-22,1 3 20,-1-1-28,3 3 20,3-1-15,1 0 18,3 0-26,1 0 20,5-2-18,1-2 21,4-1-19,3 2 5,2-3-40,3 1-9,4-2-4,5 2-7,5-4-77,2-1-6,3-2-35,3 0-2,2-2-20,2-4-18,2-1-22,1-3 15,-2 0-16,0-2 21,3-6-9,-3 1 2,-2-4 10,-7 2 8,1-4 47,-5 2 10,-4-4 26,-2 1 13,-1-2 35,-4-2 33,-3 1 26,0-2 43,-4 1 35,-2 1 65,-1-2 8,0 2 61,-3 1 17,0 3 3,-1 2 49,-1 2-34,0 2-20,1 2 9,-1 0-6,1 4-1,-2 2-19,7 6-13,-11-5-3,11 5-13,-12 2-6,12-2-21,-10 9 20,2-1-31,3 4-1,0 1-19,0 0-8,0 3-18,1 1-13,0 1-12,2 0-8,-2 1-7,3 0-14,-1 1-10,2 1 1,0-1-44,2 0-70,-1 4-35,2-3-102,0 2-70,3-2-92,0-2-94,0 1-103,1-1-136,3-3-608,-1-3-940</inkml:trace>
  <inkml:trace contextRef="#ctx0" brushRef="#br0" timeOffset="119689.4157">28966 7181 130,'14'-7'743,"-4"0"-121,2 1-73,2-3-47,-1 1-105,3-4-23,0 2-42,0-1-48,0-1-45,0-1-4,-2 2-35,0 0-18,-3 0 19,0 0-21,-3 1 5,-2 2-42,-1 0 3,0 2-44,-5 6-2,5-14-41,-5 14 20,0 0-24,-8-8 20,8 8-31,-12-2 26,12 2-17,-18 5 24,8-1-3,0 3 20,-2 1-13,1 0 9,-2 5-34,2-4 34,1 5-12,2-1-6,0-2-20,1 2-7,2 2-1,1-3-11,2-1-2,2-11 3,1 23-14,2-14-2,2 3-5,1-3 4,5-1-34,0 0-28,3-2-57,1 0-29,3-2-10,3 2-41,2-5-16,0 2-53,2-3-35,3 0-48,1-4 8,-1 0-7,2-5 5,1 2-12,0-3 2,-3 1 21,0-6-34,-1-2 48,-3 0 10,-1-2 47,-4-1 27,1-2 50,-4 1 82,-1-4 85,-3-1 41,0 0 64,-3-1 14,-3 3 56,-1 3 45,-4 0 20,-1 2 39,0 2-17,-1-2 10,-1 2-24,0 2 21,-1 3-2,1 2-21,-1-2-26,3 12-19,-5-14-12,5 14 8,-5-10 41,5 10-38,0 0 19,0 0-6,-12 10-3,12-10-4,-3 18-12,0-4 20,0 1-32,2 3-25,-1 1-14,-1 2-24,2 4-23,-2 0-10,0-1-20,1 2-12,0 1-4,0-2-14,2 1-2,0 0-9,2-2-11,-1 2-28,2-2-58,1 0-60,2-2-61,-1-1-86,1-2-54,1-1-54,-1-2-76,0-3-102,1 1-95,-1-4-112,1-2-592,-7-8-966</inkml:trace>
  <inkml:trace contextRef="#ctx0" brushRef="#br0" timeOffset="119874.3184">29458 7112 333,'-9'-5'829,"1"-3"-152,8 8-48,-9-10-124,9 10-70,-7-10-70,7 10-52,1-10-56,-1 10-61,10-10-34,-1 8-33,2-4-31,5 2-15,0 2-17,3-3-15,2 4-13,0-1-42,4 0-39,2 0-81,1 2-91,3-1-76,-2 1-93,5 1-149,-4-1-586,1 2-733</inkml:trace>
  <inkml:trace contextRef="#ctx0" brushRef="#br0" timeOffset="120757.3787">29999 7084 554,'0'0'745,"0"0"-104,0 0-54,0 0-124,0 0-64,0 0-53,0 0-35,0 0-41,11-6-38,-11 6-36,15-8-36,-4 5-17,0-2-17,1 0-14,-1-1-16,1 0-21,-2 1-12,0 0 8,-2 1-3,-1-2-2,0-2-12,-7 8-15,7-7-10,-7 7 1,0 0-12,-2-11-4,2 11-3,-14-4-1,14 4 2,-19 1 12,6 2 5,0 1 8,-2 3 6,1-1 11,-2 3 3,2 1-2,-1 2 1,3 1-10,1-1-4,2 2-10,1-2-1,2 1-4,3-2-8,1 1-3,2 0 1,4-1-10,-1-1-31,5 1-49,1-1-36,3 0-41,-1-2-9,2-1-23,4 0-53,-1-3-22,0 0-8,-1 0-13,-1-4 6,-1 2-4,1-4 5,-1-2 44,0 0 32,0 0 32,1-6 37,-3 3 46,0-4 29,1 0 28,-3-1 44,0 0 44,2 0 15,-1-1 27,-1 1 24,3 2 14,-2 0 21,0 1-21,2 4 39,-3-3-2,0 4-31,2 1-12,-11 3 19,17-1 16,-6 3-20,-2 3-5,1 0-7,0 1 7,-1 0-22,2 3-12,-3 1 0,2 2-15,-3-3-16,1 2-9,-1 0-19,0-2-10,-3 0-12,0 0-4,-4-9-9,5 15-4,-5-15 0,2 9-6,-2-9-13,-2 11-11,2-11-11,0 0-12,-8 6-3,8-6 3,0 0-14,0 0-11,-13-4-1,13 4 10,-6-10 7,6 10-3,-3-11 11,3 11 4,3-17 6,0 8 2,1-3-1,2 4 12,0-1 0,2-1 9,2 2-8,0 0 6,2 2 0,-1 2 8,2 2 14,1 0 16,0 4 3,4 0 16,-1 2 5,3 4 15,-1 1 9,3 1-7,0 4-11,2 0 6,-2 2-7,1 0-10,0-1-8,-2 3-12,-4-5-9,1-2 5,-4 1-13,-1-2 0,-3-2-4,-2 0-1,0-2-2,-8-6 4,8 11-3,-8-11 2,0 0-5,0 0-2,0 0-2,-5 7-9,5-7-7,-9-5 3,9 5-24,-10-9 11,3 4-3,1-4 2,0 1-10,1 0 16,0-4 6,2 0-7,0 0-1,2-2 8,2 2-1,2-4 5,2 1 9,0-3-5,5 2-2,2-2 5,1 4-6,2-2 6,0 3 5,3 1 11,1 2 29,-2 0 25,0 6-11,-2 0 19,2 3 48,-5 2-11,4 2-16,-3 1-15,0 0-6,-2 6-8,-4-2-10,0 3-18,-1-3-14,-3 4-3,1-3-47,-3 3-37,0 0-79,-1-12-69,0 20-57,0-20-97,-1 19-86,1-19-88,-4 14-94,4-14-785,-4 11-1024</inkml:trace>
  <inkml:trace contextRef="#ctx0" brushRef="#br0" timeOffset="120990.693">31216 7083 311,'4'-12'832,"1"5"-93,-5 7-75,5-14-87,-5 14-96,4-10-58,-4 10-33,0 0-11,0 0-25,0 0 1,0 0-31,-6 10-10,6-10-29,-4 14-54,4-14-33,-5 20-32,5-8-34,0 0-14,0 0-28,1 0-11,3 0-21,-2 0-3,2-2-20,-1 2-24,2-2-27,0 0-52,0-2-45,2-1-40,-1 1-53,-6-8-58,12 7-44,-12-7-70,14 4-40,-14-4-86,14 0-90,-14 0-180,15-8-424,-9 0-808</inkml:trace>
  <inkml:trace contextRef="#ctx0" brushRef="#br0" timeOffset="121276.9096">31109 6887 183,'-18'0'903,"5"2"-135,1-1-130,12-1-80,-18 7-64,18-7-48,-13 6-37,13-6-58,-4 9-28,4-9-34,5 7-29,-5-7-10,17 8-26,-6-4-10,6-1-22,0-1-6,2 0-19,1-2-30,-2 0 2,2 0-12,-2-2-8,-1-1-18,1-1-1,-4-1-14,-1-1-16,-3-3-7,-1 1-8,-3-1-17,1 2-9,-5-5-6,-2 12-12,1-17-2,-1 17-3,-3-19 0,-4 11-2,2 2-10,5 6-20,-13-9-45,13 9-81,-14-7-48,14 7-72,-16 1-72,16-1-55,-17 7-95,9-1-65,1 1-43,1 1-124,2 1-582,1 0-910</inkml:trace>
  <inkml:trace contextRef="#ctx0" brushRef="#br0" timeOffset="121657.9636">31389 7051 253,'0'0'807,"11"6"-120,-11-6-68,0 0-54,13 3-101,-13-3-57,0 0-79,10 7-12,-10-7-51,0 0-32,8 11-50,-8-11-17,5 11-26,-5-11-3,4 17-32,-4-17-12,2 16-19,-2-16-2,3 17-21,-3-17-8,1 14-9,-1-14 0,2 13-16,-2-13 6,0 12-8,0-12 8,0 0-8,1 14 3,-1-14-10,0 0 8,0 0-11,0 0 4,0 0-5,0 0 5,0 0 7,0 0 16,0 0-6,0-11 27,0 11-11,4-18 10,0 8-18,1 1 17,2-6-9,1 1-8,2-1 9,3 1-6,0-2 12,3 3 6,0 1 12,2-1 13,-2 2 12,5 1-6,-2 2 4,-3 1 8,1 3-6,0 1-8,-2 2-4,-2 1-18,1 1-17,-1 1-5,-3 2 0,0 0-7,-1 4-14,-3-2-7,1 3-26,-2 1-37,-3-2-98,1 5-94,-3-13-87,1 19-90,-1-19-106,-2 21-128,-1-11-76,3-10-781,-6 17-1137</inkml:trace>
  <inkml:trace contextRef="#ctx0" brushRef="#br0" timeOffset="122488.5214">31744 7142 331,'0'0'729,"13"-10"-95,-4 5-50,4-4-93,-2 2-36,4-2-18,2-2-40,2 3-41,4-7-65,-4 4-29,2 1 1,-2 0-24,-1-2-37,0 2-25,-3-1-31,-1 2-13,-2-2-7,0 4-26,-3-3-8,-2 3-21,-1 0-11,-6 7-16,8-13-11,-8 13-12,0 0 2,-3-10-9,3 10 1,-10-3-7,10 3 3,-15 2-4,3 2-2,2-1 7,-3 1-7,0 2-5,1 4-1,-2-3 2,2 3-1,-1-1 2,3 3 2,0-2-27,0 2-20,1 0-10,2-2-36,1 2-22,2-3-24,-1 1-22,4 0-23,1-10-20,2 18-17,-2-18-19,9 18 36,-1-11 18,2 0-2,3 0-13,0-1-11,3-1 7,1 0 18,2-3 25,0 1 6,3-1 25,2-2 24,3-2 29,0 1 12,0-3 26,1-2 6,1-1 25,-1-3 12,-1 1 46,0-3 8,-3-2-1,-1-1 48,-5 3 10,-3-2 36,-2-1-20,-4 2-10,-2-1 31,-2-1-3,-4 3 5,-2 2-10,-3-1 17,-1 1-13,-4 0 15,-1 2-20,-1 0 16,-4 2-12,0 1 5,-1 1-22,0 2-5,-1 2-15,0 2-16,0 2-2,0-1-16,2 2 5,-2 4-33,4-3-7,2 4-7,-1 0-7,3 1-3,2-2 7,3 1-16,0 0 3,4-10-6,0 19 1,5-9-9,1 0 2,2-2-6,0 3-5,3-4-18,1-2-18,1 0-9,-1-1-14,0-3 1,2-1-16,-1 0-7,1-1-18,1-5-6,-1 2 11,0-2-13,-1-2-4,0-1-1,0-3 12,1-3-7,-3 0 43,2-4-44,1-5 20,-1-2-24,2-7 12,-1-2 26,0-2 3,-4 1 32,2-5 0,-6 2 18,-1 4 55,1 0 16,-4-1 12,-2 4 1,-1 3 32,-2 3 2,-1 1 16,-1 4 10,1 4 14,-3 2-13,0 2-9,1 5 20,0 3-10,6 5-3,-14-5-6,14 5 2,-15 7 0,10 0 0,-3 6 7,2 1 15,0 5 1,2 3 7,0 2-3,3 3 2,0 0-9,1 2-16,1 4 8,2-3-19,-1 3-15,3-1-31,2 1-10,-1-3-53,3 0 0,-1-2 0,-1-6 0,2-1 0,-1 1 0,0-6 0,-1-2 0,2-2 0,0-1 0,0-1 0,2-3 0,-1 0-180,-1-3-127,1 0-43,-10-4-49,19 3-73,-19-3-114,20-3-151,-20 3-896,16-8-1293</inkml:trace>
  <inkml:trace contextRef="#ctx0" brushRef="#br0" timeOffset="123348.549">17783 8838 152,'14'-2'1026,"-14"2"-224,0 0-104,5-10-72,-5 10-22,0 0-59,0 0-90,5-10-69,-5 10-61,0 0-39,0 0-27,0 0-36,-5 12 24,5-12-78,-4 17 1,4-17-61,-2 21 8,-1-10-55,2 1 16,-1 0-48,1 0 32,0 0-57,2-2-2,0 2-89,-1-12-13,7 17-82,-3-10-48,-4-7-51,11 11-97,-11-11-106,12 8-117,-12-8-37,12 3-783,-12-3-1026</inkml:trace>
  <inkml:trace contextRef="#ctx0" brushRef="#br0" timeOffset="123662.0081">17793 8620 419,'0'0'824,"-12"5"-157,12-5-55,-7 5-55,7-5-73,0 0-16,0 0-70,0 0-23,0 0-36,7 8-32,-7-8-32,16-3-25,-6-1-25,3-2-27,0 1 20,1-4-67,-1 2 20,0-1-49,-1 0 2,1-1-39,-4 0 28,0-1-49,-2 0 20,0 0-53,-2 1 23,-5 9-45,5-17 33,-5 17-49,-1-15 36,1 15-33,-8-14 24,8 14-39,-14-7 39,14 7-33,-17-3 20,17 3-76,-23 6 10,9-2-81,2 3-13,-1 0-54,-1 4-52,0 0-41,-2 3-94,5-1-108,-2 5-65,4-1-108,1 1-716,1 1-991</inkml:trace>
  <inkml:trace contextRef="#ctx0" brushRef="#br0" timeOffset="124157.3315">18082 9007 850,'0'0'730,"-6"-9"-37,6 9-104,-4-8-30,4 8-86,-4-9-23,4 9-70,0 0-55,-5-10-62,5 10-46,0 0-26,0 0-11,0 0-20,0 0-12,0 0-27,-4 11-13,4-11-12,4 13 23,-4-13-68,5 16 41,-5-16-46,5 18 38,0-9-59,-5-9 42,5 15-60,-1-7 42,-4-8-54,5 15 50,-5-15-54,4 12 41,-4-12-43,4 9 53,-4-9-57,0 0 57,4 9-54,-4-9 43,0 0-48,0 0 49,0 0-54,0 0 51,-6-9-52,6 9 46,-5-15-57,5 15 30,-4-22-38,2 9 3,1-2 11,-2-2 5,2-3 4,1 3 6,0-2-3,0-1 7,2 1 6,2 0 3,3 0 5,0-1 8,3 1 9,3 2 18,2 1 9,5 0 48,-1 4 34,1 1-9,2 1 33,2 3-28,2 3 25,-1 1-33,-3 2 18,5 2-120,-4 3-17,0 1 0,-1 2 0,-3 1 0,-1 3 0,-4 1 0,-1 1 0,-6 1 0,-2 2 0,-3 0-160,-2 2-235,-4 3-103,-1 1-133,-4 6-64,-1 0-249,-1-1-599,1 0-1181</inkml:trace>
  <inkml:trace contextRef="#ctx0" brushRef="#br2" timeOffset="128121.4196">20284 8538 371,'3'-7'815,"4"-3"-119,-4 3-59,3-3-66,-3 3-36,1-3-45,0 1-59,0 1-21,-4 8-43,4-14 13,-4 14-79,5-13 17,-5 13-79,0 0-40,1-11-14,-1 11-25,0 0-7,-12 4 16,5 2-26,-1 5 38,-2 1-60,1 5 24,-1 2-32,-3 4-52,2 1-61,-1 2 0,-1-1 0,3-1 0,1 0 0,2-1 0,0 0 0,2 0 0,0 0 0,4-2 0,-1 0 0,2-3 0,2-1 0,2 0 0,1 0 0,2-2 0,3-3 0,3 1 0,-2-2 0,6-2 0,-2-1 0,2-3 0,1 0 0,-1-1 0,2-4 0,-2 3 0,2-6 0,0 3 0,-2-4 0,2 1 0,-4-2 0,2-2 0,1 0 0,-2-3 0,1-1 0,-4 1 0,-1-3 0,1-1 0,-3-2 0,-2-1 0,0-1 0,-3-2-139,-3 1-32,0-1 19,-2-1 22,-3-3 60,-2 1-38,-4 0 59,-1-2-36,-3 3 51,-4-1-33,2 6 59,-3 2-43,0 1 50,0 2-42,-1 3 52,0 1-41,2 3 57,0 0-59,1 1 45,-2 3-38,4 1 41,2 2-30,-1 2 42,2 0-26,1 2 47,3 2-29,0 0 43,2 1-48,2 0 47,0 1-41,3-10 45,5 19-53,0-11 44,4 4-51,4-4 38,-1 1-44,6 1 42,2-1-53,1-1-26,3-3-15,2 2-48,-2-4-49,5-1-53,-3 0-2,4-2-25,0 0 41,5-2-57,1-1 8,1-1-11,-3-4-3,-2 3 50,0-2 22,-3-3 27,1 0 24,-2-2 30,-1-2 13,-3 0 29,-1-1-2,-2 1 33,-5-1 23,-1 2 68,-3-1 29,-1 2 13,-3 0 2,0 3-9,-4-1 25,-4 10 6,4-14 4,-4 14 7,0 0 4,-3-15 5,3 15-7,0 0 22,-14-2-4,14 2 26,-14 9-10,5-1 25,0 4-40,0 2 47,-2 3-35,2 2 19,-2 1-27,1 1-18,0 4-10,1-3-10,1 0-20,2 0-16,1 1-56,2-2-36,2-1 0,1 1 0,2 0 0,4 0 0,0-2 0,4-1 0,0-1 0,3-3 0,4 0-93,0-2-181,2-2-39,0-1-40,0-3-23,3-1-40,-2 0-53,-2-3-4,0-1-33,-3-1 24,2-2 4,-3-2 22,1 0 73,-4-2 54,0-2 111,-3 1 65,-1-3 138,0-1 17,-1-1 79,-1 0 48,-2 0 31,-2 0 43,2 0 55,-3 12-1,1-20 25,-1 20 8,1-19-40,-1 19-4,1-13-53,-1 13 8,0 0-2,3-13 24,-3 13-13,0 0-5,0 0-20,0 0 6,0 0-19,4 16 2,-4-16-17,2 12-27,-2-12-10,2 17-19,-2-17 29,3 19-48,-3-19 18,2 18-54,-2-18 22,0 16-48,0-16 35,1 13-45,-1-13 38,0 0-45,0 16 41,0-16-51,0 0 44,0 0-41,0 0 35,0 0-50,0 0 20,0 0-43,0 0 34,0 0-49,0 0 5,3-14 5,-3 14 9,5-18 0,0 7 8,1-1 2,2-3 1,-1 3 8,2-2 7,3 0-13,-1 3 16,1 0 2,2-2 0,-1 5-6,1 2 10,-1-1 10,1 3 21,0 3 13,-14 1 50,25 0-39,-14 2 39,0 3-47,2 2 50,-2 0-44,1 1-3,-3 2-1,-2 1-1,0-1 0,0 2-6,0-2-1,-2 0-11,-1 2 3,-2-3-11,-2-9-2,4 17-4,-4-17-1,-1 15-2,1-15-7,-3 12-23,3-12 18,-5 10-44,5-10 21,0 0-52,-9 6 24,9-6-60,0 0 12,-10-4 20,10 4 10,0 0 7,-2-14 5,2 14 14,2-17 3,2 5 5,0 0-3,1-2 21,3 0 1,-1-4 9,5 2 0,-1-1-7,3 0 5,-1 1 13,1 3 50,3 0-27,-1 1 54,1 4-36,-2-1 69,1 4-18,-1 2 41,-1 3-21,0 0 60,0 0-43,0 3-38,0 4-93,-1 0 0,0 1 0,-3 2 0,-2-1 0,2 4 0,-5 0 0,0-1 0,-1 2 0,0-1 0,-3 0 0,0 1 0,-1-2 0,2 1 0,-2-1-352,-2 1-74,1-3-40,0 2-101,0-2-111,1-10-179,-2 17-679,2-17-1172</inkml:trace>
  <inkml:trace contextRef="#ctx0" brushRef="#br2" timeOffset="128409.4747">21878 8472 50,'1'-13'923,"1"3"-206,-2 10-65,6-17-68,1 11-61,-7 6-38,17-5-30,-17 5-21,27 3-49,-11 2 44,4 5-63,2 1 5,0 4-57,2 2 5,-3 3-52,1-1-5,-1 8-16,-5-1 47,1 3-177,-3-1-116,-4 1 0,-1 1 0,-3-1 0,-2-4 0,-1 2 0,-3-1 0,-1 0 0,-1-1 0,-2-1 0,-3-2 0,1-1 0,-2-1 0,-1-3 0,-1 0 0,2-4 0,-1-1 0,0-1-251,0-1-212,1-3-52,1-2-79,7-5-73,-14 9-86,14-9-156,-11 3-368,11-3-884</inkml:trace>
  <inkml:trace contextRef="#ctx0" brushRef="#br2" timeOffset="128641.6794">22506 8778 679,'0'0'932,"-4"-8"-94,4 8-74,0 0-25,-4-10-84,4 10-81,0 0-44,0 0-49,4-9-36,-4 9-43,12-5-29,-12 5-34,21-7-20,-4 4-198,2 1-121,0 0 0,3-3 0,3 3 0,2-1 0,-3 1 0,3-2 0,-1 0 0,-2 2 0,-5-1 0,0 0 0,-2 1-71,-3-1-373,-1 1-89,-3-2-123,-10 4-110,17-6-55,-17 6-732,7-6-1193</inkml:trace>
  <inkml:trace contextRef="#ctx0" brushRef="#br2" timeOffset="128877.2613">22625 8475 768,'-9'-4'915,"9"4"-145,-13-7-109,13 7-68,-12-4-37,12 4-28,0 0 16,-10 5-65,10-5 5,-4 16-70,4-4 36,-1 1-54,1 4 11,0 3-181,0-1-226,1 7 0,-1 0 0,1 3 0,1-2 0,-1 6 0,2 0 0,-1-4 0,-1-1 0,3-2 0,-1 0 0,-1-2 0,3-1 0,-2 0 0,1-3 0,0-2 0,0-2 0,-1 0 0,1-3 0,1 0 0,2 0-705,-2-3-255,0-3-1094,4 2-1817</inkml:trace>
  <inkml:trace contextRef="#ctx0" brushRef="#br2" timeOffset="129669.3999">23271 8575 612,'6'-6'716,"-6"6"-113,9-12-17,-9 12-42,8-12-39,-8 12-40,8-9-54,-8 9-28,3-8-35,-3 8-32,0 0-36,6-9-46,-6 9-29,0 0 24,0 0-42,-12 9 19,5-2-40,-2 3 34,-3 3-55,-2 4 20,-1 4-35,-2 3-8,0-2-8,1 2-11,-1 3-7,3-3 13,3 1-98,-1-2-11,3 0 0,3-2 0,1-4 0,2 0 0,3-3 0,4 1 0,1-2 0,3 1 0,3-4 0,6 1 0,2-1 0,2-5 0,2 0 0,1-1 0,1-4 0,-2 0 0,7-1 0,-3-2 0,-1-2 0,0 0 0,2-5 0,-1-1 0,-3-1 0,-2-1 0,-2-2 0,-1-4 0,-3 0 0,-2 2-38,-4-4-70,-2 0 28,-2-1-18,0-3 37,-4 3-40,-2-3 64,-5 4-40,1-1 50,-4 2-46,-2 4 57,-4 0-34,0 2 53,-4 2-48,-1 3 56,-3 1-48,0 3 49,1 2-40,0 3 50,1 1-47,-3 3 46,1 2-30,2-1 50,-1 2-31,4 2 41,2-1-9,4 2 50,-1-1-44,3 1 20,3 0-39,2 0 37,4-10-39,-1 19-7,3-10-2,5 2-6,2-1 4,3 1-5,3-5-14,4 2-78,2 0 0,3-3-134,0 1-65,3-1-66,2-4-47,2 1-141,4 0-108,3-2-133,1-3-670,-1-2-1060</inkml:trace>
  <inkml:trace contextRef="#ctx0" brushRef="#br2" timeOffset="130409.7219">24132 8432 444,'2'-11'625,"-2"11"-38,-2-19-33,2 19-50,-4-14-43,4 14-61,-12-14 6,5 8-33,7 6-19,-14-10-26,4 8-14,10 2-20,-15-1-25,15 1 25,-18 1-65,8 1 24,1 5-37,-3 2 29,1 2-51,0 3 26,-1 2-44,0 1 34,1 4-44,0-1-91,4 1-75,-2 1 0,0 5 0,2-4 0,1 1 0,2 0 0,0 1 0,3 0 0,1-1 0,1 0 0,2 0 0,2-2 0,3 0 0,0-3 0,2 0 0,2-1 0,2-2 0,1-2 0,2-3 0,1 2 0,1-4-96,1-2-275,-2-2-13,1-1-10,-1-1 17,-1-2-31,2-2-48,-2-2 21,0-1 5,-2 1 26,2-4 11,-3-1 21,0-1 82,0-3 27,-2-3 77,0 1 46,0-3 65,-2 0 44,-1-2 46,-3 1 68,2-1 50,-3 2 34,1 2 18,-3-2 37,0 3 18,-1 2 22,-1-1 12,3 3-42,-4 10-11,2-17-55,-2 17 13,2-12-30,-2 12 53,0 0 15,0 0-25,0 0 1,0 0 1,10 6-19,-10-6-5,3 17-13,-1-5-24,0 0 15,0 0 16,2 0-50,-3 2-11,2 0 5,0 0-24,-1 1-11,2-1-10,0-2 6,-2 0-40,1-3 24,0 1-41,-3-10 33,4 15-36,-4-15 25,3 12-27,-3-12 32,0 0-43,3 10-2,-3-10 12,0 0-58,0 0 10,0 0-2,0 0 1,-3-11 15,3 11-46,-3-13 16,3 13 16,-1-21 1,1 10 8,0-3 2,1-3 21,2 0-8,1-3 35,1-1-36,3 0 30,-1 0-38,2 2 49,2-1-51,1 2 49,3 2-41,2-3 56,-1 4-21,3 4 54,0-1-14,0 2 59,2 4-13,-1 2 28,-3 3-6,2 1-20,-1 4-102,1-2 0,-1 5 0,0 2 0,-2 2 0,0-1 0,-4 1 0,-3-1 0,-1 2 0,2 2 0,-6-1 0,0-1 0,-2 0 0,1 0 0,-3-12 0,0 22 0,0-11 0,-3 0 0,1-1 0,2-10 0,-5 18-370,2-10-185,3-8-125,-9 14-109,9-14-174,-5 11-569,5-11-1169</inkml:trace>
  <inkml:trace contextRef="#ctx0" brushRef="#br2" timeOffset="130613.5528">25079 8606 782,'0'0'992,"0"0"-139,0 0-46,3-10-75,-3 10-91,0 0-67,0 0-25,9-8-96,-9 8-24,15-5-83,-3 3-29,2 0-87,-2-1-21,6 1-69,1 2-6,-1-3-131,1 2-45,-1 0-175,4-1-123,-4 1-112,2 0-110,-2 2-168,1-1-157,-1-1-685,-1 1-1216</inkml:trace>
  <inkml:trace contextRef="#ctx0" brushRef="#br2" timeOffset="131248.7665">25546 8548 873,'0'0'732,"0"0"-27,0 0-94,0 0-25,0 0-64,0 0-19,0 0-36,-5 10-51,5-10-45,-2 13-39,2-13-34,0 15-6,0-15-79,4 20 5,-4-20-65,3 20-28,-3-20-21,1 21-15,0-11-17,-1-10-14,1 19-8,-1-19-9,2 14-9,-2-14 12,-2 15-26,2-15 0,0 0 1,0 16-2,0-16 4,0 0-7,-2 11-4,2-11-2,0 0-5,0 0-11,0 0-23,0 0 32,-12-3-32,12 3 27,0 0-29,-2-15 34,2 15-34,2-19 38,0 9-32,0-1 32,5-3-26,-2-1 29,1 0-33,3-1 28,1-1-30,0 3 38,2 1-22,1 0 17,-2 4-28,3 1 28,-1 0-15,0 4 37,1 2-28,-1 2 63,2 2-24,-1 2 38,3 2-31,-2 1-3,-1 2-1,2 2 12,-3-1-54,-4 1 0,2 2 0,-1-3 0,-2 3 0,-1 0 0,0-1 0,0-2 0,-3-1 0,-1 1 0,1-1 0,-4-9 0,4 13 0,-4-13 0,2 12 0,-2-12 0,0 0 0,-2 11 0,2-11 0,0 0 0,0 0 0,0 0 0,0 0 0,0 0 0,-11-5 0,11 5 0,-4-11-31,4 11 4,0-15-1,2 3 7,0-1 27,2-1-26,1-2 30,3 1-36,2-4 37,-1 1-29,2 1 38,1-1-40,1 5 32,3-3-30,-3 4 54,5 2-18,-5 1 41,2 3-22,0 1-37,1 3 0,-5 0 0,2 4 0,1 1 0,-1 1 0,1 3 0,-3 1 0,1 1 0,-2 1 0,-1 2 0,-2-2 0,0 0 0,0 3 0,-3 0 0,-1-3 0,1 0 0,-2 2 0,0 0 0,0-2 0,-2-10-333,2 21-176,-2-21-108,0 16-104,0-16 21,0 20-179,0-20-530,2 15-1013</inkml:trace>
  <inkml:trace contextRef="#ctx0" brushRef="#br2" timeOffset="131453.207">26355 8603 191,'0'0'994,"6"-17"-153,-6 17-131,10-12-50,-10 12-75,11-13-41,-11 13-64,16-9-44,-5 4-34,4 1-24,1-1-96,3 2-13,-2-1-81,2 1-4,0 1-67,-1 2 10,1-2-65,-2 1 7,-1 1-97,-3 0-65,1-2-77,-14 2-89,22 0-53,-22 0-64,19 0-125,-19 0-68,13-2-96,-13 2-779,11-1-1057</inkml:trace>
  <inkml:trace contextRef="#ctx0" brushRef="#br2" timeOffset="131712.7413">26602 8449 94,'0'0'921,"-15"-9"-107,15 9-47,-12-8-76,12 8-50,-11-8-44,11 8-62,-9-7-7,9 7-92,-6-6-9,6 6-77,0 0-18,-12-4-72,12 4 47,0 0-51,0 0-21,-5 9-235,5-9 0,-4 13 0,4-13 0,0 24 0,2-12 0,0 4 0,-2 2 0,3-1 0,-1 3 0,2-1 0,-2 0 0,0-1 0,2 1 0,0 0 0,-2-2 0,2 1 0,-3 0 0,3-1 0,-4 0 0,4-1 0,-2-2 0,0-2 0,1 0 0,0-1-455,-3-11-160,4 17-93,-4-17-91,2 15-199,-2-15-467,5 9-1085</inkml:trace>
  <inkml:trace contextRef="#ctx0" brushRef="#br2" timeOffset="131973.1601">26712 8528 483,'4'-13'805,"-3"4"-67,3 0-73,-4 9-57,4-15-62,-4 15-45,6-11-53,-6 11-27,8-6-28,-8 6-41,0 0 20,0 0-62,13 5 8,-13-5-43,10 12-13,-6 0-17,1 0 3,1 1-47,-2 0-201,1 3 0,0 0 0,-2-3 0,1 4 0,-2-2 0,2 1 0,-1-2 0,-1 0 0,0-1 0,0-1 0,0 0 0,0 1 0,2-4 0,-2 1 0,-2-10-297,8 17-45,-8-17-72,5 11-42,-5-11-103,8 8-66,-8-8-39,10 5-869,-10-5-1167</inkml:trace>
  <inkml:trace contextRef="#ctx0" brushRef="#br2" timeOffset="132274.2023">26930 8154 616,'-6'-13'876,"3"3"-112,1-1-98,2 11-56,-2-17-40,2 17-46,2-13-53,-2 13-8,13-7 4,-13 7-30,25 2-3,-7 2-20,0 3 9,9 5-28,-2 4-334,4-1-61,0 5 0,1 3 0,-1 1 0,-2 1 0,-5 1 0,0 3 0,-3 0 0,-2 3 0,-3 2 0,-5-5 0,-1 1 0,-2 0 0,-6-3 0,0 2 0,-3-2 0,0 4 0,-3 0 0,-1-1 0,-1 1 0,-4-2 0,3 0 0,-4-2 0,1 1 0,-3-2-81,1-1-726,-1 0-128,-3-4-1069,5-3-1759</inkml:trace>
  <inkml:trace contextRef="#ctx0" brushRef="#br2" timeOffset="137168.662">28344 8376 383,'-12'5'971,"3"-1"-145,0-1-95,9-3-21,-14 7-39,14-7-21,-10 4-103,10-4-8,-9 3-84,9-3-3,0 0-49,0 0 14,0 0-74,0 0-250,0 0-93,9 6 0,-9-6 0,22-1 0,-9-1 0,4-1 0,0 0 0,4 1 0,1-3 0,2 1 0,-1 1 0,2-1 0,-2 1 0,-4-1 0,0 1-52,-1 1-386,-5-1-38,0 2-38,-13 1-52,20 0-41,-20 0-72,0 0-198,12 4-381,-12-4-865</inkml:trace>
  <inkml:trace contextRef="#ctx0" brushRef="#br2" timeOffset="137373.8339">28265 8599 586,'-9'5'866,"1"1"-129,-2-1-91,10-5-15,-9 8-56,9-8-32,-5 8-75,5-8-52,0 0-45,0 0-33,7 9-60,-7-9-42,18 0-43,-5 0-44,6-2-37,2 1-16,4-1-27,2-1-41,1-1-65,8 1-58,-3-1-84,3 1-91,0-1-46,-2 0-94,-2 2-94,4-2-57,-3 1-68,-3 2-174,-1-2-303,-1 0-721</inkml:trace>
  <inkml:trace contextRef="#ctx0" brushRef="#br2" timeOffset="137981.9467">29453 8339 955,'0'-19'829,"0"19"-79,-1-17-104,1 17-20,-5-12-79,5 12-66,-7-10-68,7 10-28,-6-9-40,6 9-31,-9-5-29,9 5-21,0 0-15,-16 2-13,16-2-15,-12 9-10,4-1-24,0 3 41,-1 3-209,1 3-19,-1 2 0,-1 0 0,0 2 0,3 0 0,0 0 0,0 3 0,0-4 0,2 4 0,1-2 0,2 2 0,0-3 0,2-1 0,2-1 0,0 3 0,4-3 0,1 1 0,1-3 0,1 1 0,3-3 0,0-2 0,1 1 0,2-2 0,-1-5 0,0 1 0,0-3 0,2 0 0,-1-1 0,-1-4 0,0 3 0,1-6 0,-1 3 0,3-4 0,-2 1 0,2-4 0,-3 0 0,4-1 0,-3-6 0,1 2 0,-2-1 0,0-4 0,-3-2 0,0 1-109,-1-5 9,-3-4-45,-2 3 40,-1-2-20,-1-1-2,-3 2 5,-3-1 32,-1 2 7,-2-1-1,-4 0 28,-3 3 0,-2 0 23,-3 2-15,-4 2 24,-2 0-13,-2 6 22,-3-1-13,-2 1 24,-1 3-14,-2 1 21,-1 4-21,1 1 20,3 1-10,2 0 19,1 2 0,3 2 21,4 0 13,0 0 27,4 2-11,1 0-4,4-1 3,1 1-5,3 2 0,8-6 26,-5 7-54,5-7 33,4 12-48,-4-12 23,18 11-23,-5-5 28,4-1-37,4 2 22,3-2-39,4 0 53,4-1-18,4 0 1,2 2-51,1-4 1,2 1-103,1-1-68,6-2-67,2 0-69,0 0-78,-5 0-81,-4-2-50,1 2-3,-1-3-93,-3 1-609,0-4-858</inkml:trace>
  <inkml:trace contextRef="#ctx0" brushRef="#br2" timeOffset="138681.0942">30259 8165 265,'3'-8'741,"-3"8"-113,1-16-75,-1 16-21,-3-12-84,3 12 11,-6-11-45,6 11-13,-10-8-24,10 8-30,-13-6-13,13 6-10,-16-1-10,16 1 2,-21 4-39,10-1-17,-2 4-11,0 1-20,-1 5-14,0 2-8,0 0-10,0 5-93,-2 0-104,4 3 0,-1 0 0,3 4 0,1-2 0,0 1 0,5-1 0,0 1 0,2-1 0,3 0 0,1 0 0,4 4 0,4-5 0,0 1 0,3-3 0,2 1 0,2-5 0,2-2 0,1 1 0,0-5-97,5 0-201,-3-4-10,2-1-25,-2-2 16,-1 0 5,0-3 30,-3-2 5,2-2-23,-2-1 6,-1-2 55,-2-2 26,-1 0 44,1-5 20,-2 0 44,0-2 32,-3-1 23,-2 0 29,-2-1 54,1 1 33,-2-2 43,-1 2-4,-1-2 48,1 3-3,-2 2 27,0 0-6,-2 12 28,3-20-29,-3 20 9,4-14-48,-4 14 11,2-12-13,-2 12 22,0 0 1,0 0-19,0 0 10,0 0 5,9 9-20,-9-9-6,3 17 3,-3-17-9,3 19-6,-1-6-19,-1-3-7,0 2-21,-1 0-9,2 1-5,-1-2-14,-1-11-4,0 22-11,0-22 2,1 17-6,-1-17 4,0 12-8,0-12 0,0 12-6,0-12-10,0 0-16,-4 12 1,4-12-14,0 0 0,0 0-7,0 0 3,0 0 0,-11-4 4,11 4-1,-3-11 6,3 11 4,-1-19 4,1 19 10,0-24-8,2 9 4,2-2 31,0 0-20,1 0-9,3-2-1,2 1 3,2 1-4,-2 1 9,5-1 5,-1 3 22,2 2 26,0 0 30,3 4 14,0-1 18,0 6 26,0-1-98,1 3-38,-1 1 0,2 3 0,0 1 0,0 3 0,-2 4 0,-1 1 0,-1-1 0,-4 2 0,0 2 0,-2 1 0,-3-3 0,-1 1 0,-2 0 0,-1 1 0,-2-4 0,-2 2 0,0-1 0,0-12 0,-2 24-82,-1-15-371,-1 1-44,1-2-68,-1 1-85,4-9-85,-12 15-136,12-15-508,-11 8-979</inkml:trace>
  <inkml:trace contextRef="#ctx0" brushRef="#br2" timeOffset="138969.786">30949 8096 707,'0'0'913,"1"-15"-136,-1 15-99,6-13-1,-6 13-54,11-8-50,-11 8-29,22-4-30,-8 4-36,5 4-10,3 0-19,1 5-16,5 4-76,1 1-357,2 4 0,-2 3 0,0 0 0,-3 4 0,-3 1 0,-1 3 0,-4 2 0,-2 1 0,-4-3 0,-3 3 0,-3-4 0,-2 4 0,-5-3 0,-2 6 0,-5 5 0,-5-3 0,-5 1 0,-5-1 0,-8 5 0,-7-2 0,-2-2-266,-10 1-700,-3 2-290,-5-7-544,-2-2-1502</inkml:trace>
  <inkml:trace contextRef="#ctx0" brushRef="#br0" timeOffset="147872.932">17437 10217 39,'0'0'785,"4"-13"-186,-4 13-41,3-14-28,-3 14-36,4-14-25,-4 14-56,3-15 1,-3 15-53,2-12 9,-2 12-40,3-10-30,-3 10-58,0 0-33,0 0-18,0 0-25,0 0-16,0 0-18,0 0-3,-2 17-31,0-5-16,-2 3-17,0 2-10,-2 2-9,2 1 7,-1 1-26,0 1 1,0 0-5,1 0-12,1-5-8,-2 1 4,4 0-3,0-1 0,-1-4 2,2 0-8,-1 0 4,1-13 1,1 20-6,-1-20 38,4 14-38,-4-14-1,6 9 3,-6-9-5,11 5 0,-11-5 3,13 0-4,-13 0-10,17-5 2,-6 3 0,1-2-3,1-3-6,2 2 4,0-1-1,2-1-6,-1 3 2,2-1 13,0-1 4,-1 4 2,3-1-2,-4 1 1,3 2-5,-4 0 3,1 1 2,-2 1 5,0 0 2,-2 0 4,0 4-5,-3-2-7,0 1-2,-9-5 8,13 9 6,-13-9-3,1 11 1,-1-11 2,-7 11 0,-1-4-9,-1 1 6,-4-3-2,-1 1 3,-2 0 2,0 0-1,-1 0 7,-3 0-15,1-1 3,0-1 2,1 1 0,0-3-3,3 2-41,1-2-64,1-1-48,-1-1-66,14 0-46,-19 2-115,19-2-130,-16 0-43,16 0-93,0 0-699,0 0-951</inkml:trace>
  <inkml:trace contextRef="#ctx0" brushRef="#br0" timeOffset="148472.8799">18010 10418 153,'17'-5'755,"-4"0"-177,-13 5-89,16-5-59,-16 5-47,0 0-7,0 0-22,0 0 5,0 0-38,5 7-5,-5-7-48,-5 11 1,1-2-44,4-9-17,-7 17-54,3-9-5,1 1-21,3-9-29,-2 19-4,2-19-8,0 21-7,2-11-10,2-2-14,2 2-8,2-3-7,1 3-8,4-5-8,0 1-3,1-1-4,2-2-10,3 0 3,-2-1 0,2-2-9,-1-1 1,1-1-3,0-1-3,-2-1 3,1-1 6,-3-2-8,1-1 4,-3 1-25,-1-1 30,0-1-23,-3 1 14,0 0-9,-2 0 21,-2 1-20,-5 7 21,10-12-15,-10 12 29,6-9-20,-6 9 18,0 0-24,0 0 24,0 0-6,0 0 39,0 0 11,-5 9 2,1 1 0,-1 3 30,1 2 20,-1 5-46,0 2 59,-2 9-26,1 1 46,1 9-37,-2-1-10,2 4-19,0 0-7,3 3-7,-1 0-4,2 3-25,1 0-43,0 0 0,1 0 0,2 2 0,-1-3 0,2 0 0,-2 0 0,1-4 0,-2-1 0,1-4 0,-4-6 0,0 2 0,-2-2 0,-2-2 0,-3-3 0,-2 0 0,-3-5 0,-1 0 0,-4-3 0,-4 0 0,1-3 0,-6-3 0,-1-3 0,-3 0 0,-3-5 0,-4-2 0,-1-4 0,-10-4 0,2-4 0,-3-3 0,1-2 0,1-4 0,4-3 0,-3-7 0,10 2 0,4-5 0,6-4 0,6-3 0,7-2 0,6-5 0,8 0 0,6-3 0,5-1 0,11-4 0,5-2-38,8 2-30,8 2-47,8 2 23,6 1-61,5 3-28,4 4-51,2 1-103,2 5-102,-1 2-162,3 4-118,-3 6-936,2-1-1317</inkml:trace>
  <inkml:trace contextRef="#ctx0" brushRef="#br0" timeOffset="149264.6335">19324 10432 688,'4'-11'646,"-1"3"-86,-3 8-6,6-14-46,-6 14-18,3-13-48,-3 13-18,3-11-81,-3 11-15,0 0-41,0 0 14,0 0-25,0 0-10,-17 8-26,11 0-26,-2 2-32,2 3-26,-2 0 25,2 2-58,-2-1 13,3 0-54,0 2 11,1-2-37,3 0 18,0-2-43,1 1 27,1-1-41,3-2 44,2 1-63,2-3 28,2 0-33,0-3-2,2-1-50,3-2-6,-1-2-69,4 0 41,0-5-44,0 3 14,3-5 4,1-1 6,-1-1 12,-1 0 12,-3 0-27,1-2 44,-3 0-8,-4 2 35,0 1-15,-2 1 33,-3 1-7,-6 6 24,9-8-17,-9 8 29,0 0-21,0 0 31,-4 9 3,4-9 13,-6 16 14,1-7 3,0 2 23,2 0-44,0-1 27,2 2-30,2-2 36,1 1-39,2-1 38,3 2-42,2-3 36,3-1-43,4-1 34,1-2-47,6 0 38,1-2-49,2-2 47,0-1-42,4-4 31,2 2-28,0-6-6,-2 1 6,-1-3 4,-3 1 10,-5-3-9,-1 0 3,-2-1 0,-5-1-2,-4 2 4,0-1-2,-4-1-12,-4 0 14,-2 4-17,-2-2 20,-3 3-12,-2-1 15,-1 1-12,-3 1 14,0 3-16,-2 1 13,0 1-12,0 0 13,-1 3-4,1 0-24,-3 3-51,2 1-93,-1 1-69,3 0-120,1 1-150,2 3-88,2-3-195,8-6-515,-9 12-905</inkml:trace>
  <inkml:trace contextRef="#ctx0" brushRef="#br0" timeOffset="150148.0869">20244 10494 589,'0'0'811,"9"-11"-77,-9 11-73,6-7-59,-6 7-88,0 0-63,8-8-100,-8 8 1,0 0-20,0 0-46,8 8-36,-8-8-43,3 12-19,1-3 11,-4-9-78,5 18 21,-2-9-68,3 2 18,-3-2-57,1 2 32,-1-1-59,1 0 47,-1 0-55,1-2 44,-4-8-51,4 14 41,-4-14-51,3 12 52,-3-12-54,0 0 59,0 0-53,-2 11 29,2-11-42,0 0 44,0 0-56,0 0 50,-5-11-53,5 11 55,0-13-46,0 13 7,2-19 1,1 8 2,2-1 4,0-1 1,3 1 2,1 1 1,1 0 6,1 1 3,1 1 0,2 1 2,0 3-4,3 0 2,-2 3 1,0 0 0,2 4 7,0 1-1,0 1 3,-1 0-5,0 4 16,-2-1-15,2 0-5,-3 3 4,-1-2 0,1 2 7,-4-1 40,0-2-55,0 1 45,-3-1-48,-6-7 44,8 12-54,-8-12 46,4 11-40,-4-11 42,0 0-52,0 0 52,-3 13-42,3-13 42,0 0-51,0 0 45,-11 1-53,11-1-7,-7-6 6,7 6 0,-6-8 6,6 8 7,-1-15 3,1 15 2,1-19 4,3 8 3,1-3 2,1 1-2,1-1-12,3 1 19,0 0-7,2 0 11,3 0-10,0 2 27,2-1 34,0 3 13,0 4 22,0-2 36,1 4-6,-2 0 16,0 3-8,-1 1-12,-1 3-6,-2 0-17,0 3-12,-1 0-16,-5 2-19,2-2 26,-3 4-37,-1-2-27,0 3-7,-3-1 0,0 1 0,0 0 0,1-1-123,-1 2-63,0 1-87,1-2-24,1 2-46,1 0-45,3-2-68,-1-2-10,3 2-27,2-3 40,0-2 6,3 1 8,-2-3 38,0-2 57,2-3 58,0 0 59,0-1 58,0-3 79,0-2 70,-1-1 86,-1-2 45,-1-2 38,-2-2 60,-1-1 1,0 0 79,-2-1 15,-1 0-12,-1 0 17,0 0-37,-2 1 24,-1 1-9,1 2 10,0 1-36,-2 10 14,0-19-20,0 19-35,1-14-40,-1 14 1,0 0 10,0 0 43,0 0-43,0 0 31,0 0 8,-3 12 31,1 2-152,1 3-109,1 3 0,0 6 0,-1 6 0,0 5 0,1 1 0,-2 7 0,1 2 0,0 2 0,-1 0 0,1 1 0,0 1 0,-2-1 0,2 0 0,-2 1 0,1-3 0,-2-1 0,0 0 0,0-2 0,2-8 0,-1-1 0,1-1 0,-2-4 0,1-3 0,1-5 0,-1-2 0,-1-5-215,-1-1-300,3-3-65,2-12-90,-7 17-55,7-17-92,0 0-664,0 0-1106</inkml:trace>
  <inkml:trace contextRef="#ctx0" brushRef="#br0" timeOffset="150424.9863">21105 10672 740,'5'-20'633,"3"-2"-72,1 2-10,2 2-67,6-4-36,2 3-2,2 2-33,4 2-8,2-1-35,2 3-2,2 3-29,1 2-6,1 0-21,-1 4-35,-4 1-32,-1 2-42,-5 1-29,-2 0-20,-1 3-20,-3-1-19,-1 5-16,-6-2-15,-2 2-20,-7-7 1,7 13 10,-7-13-42,-4 15 24,-3-6-48,-1 2-9,-2-2 0,-4 2 0,1-3 0,-4 4 0,1-3-74,0-1-59,2 1-101,-1-1-50,2 1-76,-2-2-55,5 1-131,-1-1-100,3-1-106,8-6-754,-9 11-1134</inkml:trace>
  <inkml:trace contextRef="#ctx0" brushRef="#br0" timeOffset="150842.2118">21863 10633 279,'16'-10'740,"-1"-2"-128,-4 0-53,-3-2-53,-2 1-44,-1-3-30,-3 3-45,-2 2-15,-3-5-40,-1 3-29,-2 0-34,-1 1 11,-3 3-19,0 1-17,-3 2-14,0 2-24,0 2-26,-2 2-19,-1 2 2,-2 3-31,-3 3-11,3 0 20,-1 1-51,3 3 16,-1 0-46,2 2 14,-1 0-45,6-1 28,0 0-28,4 0 6,0 0-11,4-1 10,1-2-35,1-10 20,2 21-37,2-13 4,2-1-62,2 0 18,1-2-68,0 0 44,4-1-56,-2-3 22,2 0-9,1-2 36,0-2-22,3 1 30,-3-3-3,2-1 16,-2 0 13,0-2 15,-1-1 12,-1 2 4,-3 2 13,0-3 30,-2 3 21,-7 5 16,14-9 4,-14 9-15,11-7-4,-11 7 1,0 0-4,0 0-4,0 0 43,12 4-55,-12-4 40,0 0-56,5 12 43,-5-12-52,4 10 43,-4-10-74,5 12-22,-5-12-103,6 12-57,-6-12-38,8 13-26,-8-13-80,12 12-88,-4-6-81,-1-1-45,3-1-125,1 0-430,-2 0-744</inkml:trace>
  <inkml:trace contextRef="#ctx0" brushRef="#br0" timeOffset="151237.1316">22090 10617 189,'2'-15'711,"-1"2"-125,0 0-61,0 1-21,1-1-14,0-1-60,1 3 15,-1 1-57,4-1-6,0 1-48,2 3-10,-1 1-42,2 2 24,-9 4-44,22-2-27,-10 4-14,3 2 15,-1 2-51,0 4 13,1 2-54,0 0 15,-3 3-65,2 1 14,-4-1-48,-1 4 19,1-2-46,-4-3 30,0 0-51,-2 1 27,0-2-36,-2-5 24,0 3-36,-2-11 20,2 17-49,-2-17 4,-4 12-52,4-12 22,0 0-60,-6 10 24,6-10-57,0 0 11,0 0 1,-10-8 7,10 8-2,-4-11 12,4 11 14,1-21 22,0 9 22,3-4 13,0 1-5,1-1 25,4-1-7,0 0 29,1 2-17,2-1 30,-1 4-3,1 2 53,2-1-4,0 4 38,0 0 4,1 3 32,-1 1 12,0 3 18,2 2 8,-2 1 34,1 3-48,-1 0 23,0 2-56,-2 2 10,-2 1-58,0-1 24,-2 2-45,-2 0 17,1 0-40,-4 0 9,0-2-74,1 0-46,-4-10-104,1 19-97,-1-19-89,-6 17-75,6-17-158,-11 12-126,4-6-905,7-6-1314</inkml:trace>
  <inkml:trace contextRef="#ctx0" brushRef="#br0" timeOffset="151497.4103">22268 10343 95,'0'0'971,"6"-19"-153,2 9-73,1-2-70,2 2-16,1-1-54,3-2-67,-1 1-65,-1 0-60,2 1-46,-2-1-50,-1-1-40,-1 3-41,-2-2-26,1 0-37,-3 2 6,-1-2-56,-2 2 5,0 0-53,-4 10 15,0-15-66,0 15-24,-5-14 0,5 14 0,-10-10 0,10 10 0,-18-2 0,18 2 0,-21 1-54,8 3-63,-1 1-76,-3 4-77,-2 2-71,0 3-54,-1 0-116,1 6-152,0 1-124,1-1-754,2 1-1177</inkml:trace>
  <inkml:trace contextRef="#ctx0" brushRef="#br0" timeOffset="152588.2769">22664 10597 657,'6'-12'865,"-6"12"-102,8-15-105,-8 15-36,8-15-62,-8 15-44,7-12-81,-7 12-67,7-9-65,-7 9-51,9-6-27,-9 6-30,0 0-30,15 4-10,-9 1 5,0 2-54,-1 3 17,0 1-55,0 2 18,1 2-43,-2 1 18,0-2-42,0 1 40,0 1-57,0-2 36,-2 1-42,2-4 37,-3 0-33,2-1 24,-3-10-35,1 17 26,-1-17-30,1 12 49,-1-12-64,0 0 45,-1 13-46,1-13 36,0 0-70,0 0 44,0 0-54,0 0 40,-7-8-21,7 8 36,0-12-55,0 12 71,3-22-41,0 8 42,2-1-34,3-4 4,-2 1 7,3-3 4,0 3 5,0-3 0,2 3 5,1 0 3,1 2 2,1 1 1,-2 1 8,4 4 19,-3 0 0,2 3 7,-1 2 4,1 1-3,-2 2 9,0 2-9,0 3 15,-2 2-26,0 0-6,0 5-11,-2 0-7,0 2-32,-3-1-20,0 2-91,1 2-64,-1-1-43,2 0-39,-2 1-64,1-1-45,0-1-16,2 0 1,0-1 0,-1-1 8,3 0 38,0-1 135,0-4 32,3 3 37,-2-4 51,2 0 47,-1-2 67,-1-1 42,4-2 43,-2-1 32,2-1 28,2-2 13,0-2 12,1-5 41,-1-1-4,1-1 10,3-2 0,-4-4-15,0 2 3,-4 0-29,1 1 30,-3 1-23,-2-2 20,-4 3-47,-1-1 9,-3 3-35,-1 0 11,-4 0-25,0 1 11,-4 0-28,-4 1 22,-1 3-31,-3 0 8,-2 2-13,-3 3-3,-3 1 15,1 1-29,-5 3-7,0 2-8,2 0-12,-1 2-2,3 2-10,1 0-4,2 2-6,2-1-6,3 1-1,3-1 1,2 0 34,2 1-51,5-2 35,3-9-56,0 17 27,3-8-54,3-1 24,1-1-54,6 0-18,0 0 3,2-2-14,1 0 4,1-2 16,0-1 6,3 1 15,0-3 11,-1 0 13,1-3 10,-1 1 5,1-1 10,-1 0-19,0 1 36,-1-2-3,0 0 39,-2 2 14,-2 0 8,-1-1 24,1 3 18,-1 0 3,-1 3 2,-1 1-5,1 1 51,-1 5-50,2 3 84,-2 3-31,1 4 27,-1 3-37,1 4 40,2 8-15,-1 1 5,1 4-6,-2 1-29,4 3-131,-3 1 0,3 11 0,0-1 0,0 1 0,-2 1 0,3 1 0,-3 0 0,2 1 0,-1-3 0,-2 0 0,-1-6 0,-2-4 0,0 3 0,-2-5 0,-1 5 0,-4-7 0,-3-4 0,-1-1 0,-4-3 0,-4 4 0,-6-4 0,-3-3 0,-5-2 0,-5-5 0,-3 1 0,-5-4 0,-2-3 0,-4-4 0,-4-3 0,-4-6 0,-1-2 0,-2-6 0,-2-4 0,-10-8 0,0-6 0,4-3 0,2-5 0,4-3 0,5-2 0,9-4 0,5-2 0,7-5 0,6-5 0,8 5 0,7-4 0,6-2 0,4-2 0,11-8 0,2 3 0,10-1 0,5 6 0,6-1 0,4 7 0,7 1 0,5 2-263,3 4-114,8 2-13,2 5-39,5 2 14,3 3-71,5 2-73,4 3-87,0 2-823,1 2-1087</inkml:trace>
  <inkml:trace contextRef="#ctx0" brushRef="#br0" timeOffset="153132.8639">25330 10689 58,'3'-13'862,"-1"1"-141,0 1-26,0 1-86,-2 10-12,1-19-70,-1 19-27,2-15-78,-2 15-56,0 0-18,4-12-21,-4 12 30,0 0-40,2 9 0,0 2-15,-2 3 27,-2 7-36,2 3-49,0 9-244,-2 5 0,2 1 0,0 8 0,-2 2 0,2 1 0,2 2 0,-2-1 0,0 0 0,2-1 0,1-1 0,0-1 0,2-2 0,0 0 0,-2-4 0,-1-6 0,2-3 0,0-2 0,0-8-391,1 1-217,-3-7-107,0 0-71,0-5-181,4-4-531,-6-8-1127</inkml:trace>
  <inkml:trace contextRef="#ctx0" brushRef="#br0" timeOffset="153408.8723">25275 10843 421,'-3'-25'770,"3"1"-121,0 4-14,3-3-50,3 2-73,2 1-36,2 2-50,7-2-22,4 2-18,1 1-23,3 4-13,6 0-19,0 6-12,4 0-27,1 3-24,2 3-22,-2 2 6,-2 0-68,-1 6 7,-2-1-60,-6 1-131,-4 2 0,-3 0 0,-2 2 0,-5-1 0,-5-1 0,-1 1 0,-5-10 0,-7 20 0,-2-8 0,-6 1 0,-3-2 0,-1 0 0,-1-1 0,-6 2 0,-2-1 0,1-2 0,-2 0 0,0-1-197,-1-1-306,5 0-142,-3 3-179,-2-1-1074,7-3-1625</inkml:trace>
  <inkml:trace contextRef="#ctx0" brushRef="#br0" timeOffset="154136.8457">26903 10728 367,'6'-10'693,"-2"2"-94,-4 8-22,6-11-45,-6 11-69,5-10-55,-5 10-88,0 0-24,0 0-43,0 0 9,0 0-11,0 0-37,-11 12-6,5-2-29,0 1-7,1 2-45,-1 1 5,2-2-33,-1 3 9,2-2-40,1 1 5,2-2-30,0-12 12,2 21-28,3-9 8,2-5-24,2 1 17,-1-3-39,4 0 0,1-2-43,1-1-2,-1-2-32,4-1 14,0-1-38,1-2 14,5-3 8,-6-1 28,4 1-30,-4-3 38,2-1-6,-3-1 25,-1 1-5,-4 0 23,-1 2-12,-1 0 33,-1 1 2,0 1 9,-8 7-3,8-12 4,-8 12-13,0 0 2,7-6 3,-7 6-12,0 0 25,0 0-17,0 0 16,0 0-8,0 13 25,0-13-22,4 9 27,-4-9-22,6 9 27,-6-9-35,8 8 21,-8-8-19,18 6 12,-18-6-26,20 5 16,-20-5-21,23 0 23,-10-4-25,1 2 32,3-2-20,1 1 35,-4-1 16,0-3 29,1 2 1,-1-3-10,-1-1-2,-4 1-6,1-3 2,-2 1-8,-4 0-8,-1 0-7,-3 10-8,-1-20-1,-3 9-13,-2 1 0,-2 2-11,-2-2 1,-2 3-9,-1 1-2,0-1 4,-4 2-6,6 2-13,-2 2-52,-3 0-49,3 1-64,-1 1-75,3 3-116,-3-3-113,3 4-79,3 1-108,3 0-680,5-6-950</inkml:trace>
  <inkml:trace contextRef="#ctx0" brushRef="#br0" timeOffset="154389.8629">27631 10681 200,'0'0'869,"12"-9"-173,-12 9-47,0 0-100,8-7-66,-8 7-83,0 0-12,0 0-49,0 0 3,0 0-31,-10 7-45,10-7-31,-5 12-33,0-4-32,5-8-30,-4 18-14,1-7-41,3-11 2,-1 18-32,1-18 10,1 21-26,-1-21 4,3 18-27,1-10 10,2-1-15,2 0-17,-2-2-48,-6-5-22,16 9-50,-16-9-10,21 4-50,-21-4-16,20-1-49,-20 1-36,21-5-73,-9 0-52,-3 1-1,5-5-129,-3 0-634,0-3-788</inkml:trace>
  <inkml:trace contextRef="#ctx0" brushRef="#br0" timeOffset="154693.8538">27667 10467 458,'-15'-2'730,"0"1"-105,15 1-8,-23 1-75,23-1-28,-19 3-71,19-3-22,-13 4-76,13-4-20,-7 6-54,7-6-9,0 0-52,2 8-6,-2-8-32,14 4 3,-14-4-31,20 3 1,-20-3-14,25 0-15,-11 0-8,-1-4 11,2 1-33,-1-1-12,-1 0-6,-1-1 7,-1 0-13,0-2 1,-4 3-14,0-4-7,-1 2-8,-6 6-5,7-17 1,-7 17-8,0-17 4,0 17-9,-7-16-4,7 16-5,-11-11 8,4 4-18,-3 4 4,10 3-4,-21-3 4,21 3-23,-23 2-48,11-1-48,1 3-48,1 2-61,1 1-46,-1 0-82,2 1-64,3 2-66,1 1-80,4-11-18,4 22-180,0-9-420,3-1-792</inkml:trace>
  <inkml:trace contextRef="#ctx0" brushRef="#br0" timeOffset="154956.4343">28095 10508 734,'4'-11'719,"0"-1"-61,-1 0-28,-2 0-60,-1 0-30,1 0-54,1 0-36,-4 1 0,2 11-31,0-18-52,0 18-58,-1-14-68,1 14-45,0 0-37,-4-10-29,4 10-19,0 0-20,-6 11-20,2-2-11,2 2-12,-1 4-21,2-1 9,1 5-6,-2 2 20,0 1-44,2 3 30,0-1-34,2 3 29,0-3-66,-1 4-39,1-3-45,-1-1-60,0-1-31,0 1-58,1-4-28,0-1-77,-2-2-57,0-1-49,0-2-30,0-2-22,0-12-122,-2 18-441,2-18-712</inkml:trace>
  <inkml:trace contextRef="#ctx0" brushRef="#br0" timeOffset="155497.7561">27905 10751 116,'-8'-12'768,"-2"1"-159,3 1-74,1 1-84,2 0-58,4 9-31,-5-17-48,5 17-67,2-15-46,3 8-28,-1 0-22,6 1-45,1-2-10,3 3-27,1-2-17,8 2-12,0-1 13,10-1-31,0 1 6,1-1-16,4-1 11,4 1-9,1 0-27,0-1 31,-2-1-6,-4 2-13,-4-2 6,-1 1 4,-4-1-3,-5 3 13,-4-2-9,0 0 8,-5-1 11,-2 2 7,-3-2 4,-3 1 1,-6 8 7,5-14 12,-5 14-7,-2-12 14,2 12 5,-8-12 5,8 12-1,-12-7 10,12 7 6,-16-2 2,16 2-4,-20 5-2,9-1 5,0 6 8,-1-1-12,3 4 17,-1 3-28,0 1 2,2 1-11,3 1-10,1-2-17,3 3 3,0-1-23,3 1 14,1 0-20,3 0 13,0-1-18,5-1 10,-1 0-12,2-2 7,0-2 10,2-2-21,3-2-27,-3-2 7,1-1-45,1-3 9,-2-4-39,0 2 7,1-4-21,-1-1 31,3-1-11,-4-4 32,2 2-12,-4-5 24,1 2-4,-1-3 28,0 0-13,-5 1 31,3-2-10,-4 2 58,3 3 6,-4 0 32,1 0-13,-5 8 13,8-13-30,-8 13 12,7-7-3,-7 7 30,0 0 6,0 0-10,0 0-7,10 11-12,-10-11-9,4 11-9,-4-11-14,4 18-5,0-8-8,-2 0-5,2-1-6,0 3-14,0-3-48,0 1-63,1 1-20,1-2-83,0 3-51,2-2-61,1-1-47,4 1-95,2 2-112,4 0-204,3-3-521,0 0-904</inkml:trace>
  <inkml:trace contextRef="#ctx0" brushRef="#br0" timeOffset="156252.8289">29499 10738 286,'0'0'878,"0"0"-156,0 0-70,-10-6-64,10 6-71,0 0-26,0 0-80,0 0-49,11-2-58,-11 2-20,19 0-61,-5-2-22,2 0-40,4-1 4,2 1-34,2-1-26,1-1-33,-1 0 4,0-1-14,-1 1-11,-4-3-24,0 2 9,-3 0-12,-2-3 12,-3 1-12,1 0 14,-6 0-26,-1 0 8,-5 7-12,5-13 13,-5 13-7,-2-13-17,2 13 5,-10-11 9,10 11-11,-16-9 5,16 9-10,-20-3 13,20 3-11,-23 2 10,9 2-3,1 2 9,0 1 13,-1 1 2,1 1 7,1 1-3,3 0-4,0 2-2,0 0 3,4 1-14,1-2-5,1 1-4,3 0-16,2 0-31,1 1-19,4-1-62,3 0-57,-1-1-31,6 0-29,1-2-39,3 1-19,0-2-3,4 1 32,2-1-24,2-2-29,1-3-11,0 1 42,2-1 46,-1-2 47,2-2 40,-2-2 20,5-1 29,-1-4 26,-1 0 16,-2-3 26,5-3 39,-6 0 39,-3 0 44,-2-1 35,-3 0 29,-5 2 17,-2 0 2,-2 2 47,-3 0-6,-4 3-23,-1-2-18,-4 10 2,1-12 9,-1 12 10,-5-9 5,5 9 7,-13-4 21,13 4-26,-20 1 18,7 2-44,-2 0-2,0 3-30,1 1-4,0-2-34,2 3 2,0-1-47,-1 3 7,4 0-17,2-1-4,0-2 27,3 0-54,4-7-5,-5 17-1,5-17-9,4 12-25,-4-12-15,10 10-26,-10-10-28,16 6-19,-4-5-14,-12-1-3,22-1 12,-9-1 9,0-2 11,2-1 11,-2 1 18,3-3 14,-3 1 15,0-1 24,-1 0-7,-3 0 39,1 2 10,-3 0 54,1 1-6,-8 4 12,13-8-24,-13 8 18,9-3-15,-9 3 33,0 0-2,0 0 5,11 6-14,-11-6 6,0 0-14,7 11-9,-7-11-22,3 12-3,-3-12-12,6 15-23,-6-15-67,6 14-62,-1-7-44,-5-7-53,11 13-64,-11-13-91,13 11-45,-5-5-44,1-1-50,0-2-12,0 1-46,-9-4-446,20 3-627</inkml:trace>
  <inkml:trace contextRef="#ctx0" brushRef="#br0" timeOffset="156533.7698">30772 10652 74,'3'-12'695,"0"3"-158,-3 9-67,0-14-28,0 14-27,-4-13-47,4 13 25,-11-10-61,11 10 12,-14-4-15,14 4-35,-22 2-12,10 0-10,-2 3 0,2 2-13,-4 1-29,2 2-45,0 2-20,-1 0-17,3 2-17,1 2-27,1-1-12,2-2-20,0 3 5,3-1-34,3-1-4,0 0-5,2-1-12,3 2-9,2-3 22,3 2-56,-1 0-2,5 1-31,2-3-31,1 1-32,2-1-47,1-3 1,2-1-49,2 0-36,1-4-51,-1 0 6,-1-2-18,2 0-3,-1-4-38,2-1-11,1-3-21,-1 0-30,1-5 24,-3-3-134,1 1-249,-1-5-290</inkml:trace>
  <inkml:trace contextRef="#ctx0" brushRef="#br0" timeOffset="156912.5164">31095 10669 739,'7'-24'386,"-1"2"-26,-2-2-7,-2 1-12,-1 3-17,2 1-21,-3 1-4,1 3-2,1 0-9,-2 4-29,1-2-50,-1 13-4,1-18-63,-1 18 30,0 0 4,1-10-3,-1 10-18,0 0 8,0 12-8,0-12 22,0 21 4,0-4 2,0 1 3,2 3 17,-2 4-5,1 1-17,-1 2-12,1-1-23,2 6-17,-1 1 19,1-1-25,1-1-19,-1 1-22,1-4-16,0-4-12,-1-3-12,1-2-9,-1-3-9,0-1-1,-2-4 2,0 0-7,-1-12-2,3 17-7,-3-17 3,0 0-1,-1 11-5,1-11-4,0 0 1,0 0 0,-2-12-9,2 12 1,0-19-3,2 7-4,0-4 6,2 1 0,3-4-7,0 1 7,5 1-4,-2 0 8,4 1 4,0 2 8,3 1 20,1 4 36,2 1 24,2 2-79,-3 3-11,3 0 0,1 6 0,0-2 0,1 6 0,1-1 0,-2 3 0,3 3 0,-8 0 0,1 1 0,-5 2 0,-1 1 0,-4 1 0,-3 3 0,-4-2 0,-2 0 0,-6 2-114,-5 4-434,-4 0-118,-10 7-137,-4-4-1107,-3 1-1639</inkml:trace>
  <inkml:trace contextRef="#ctx0" brushRef="#br0" timeOffset="158100.5819">17746 12351 372,'0'0'606,"0"-17"-45,0 17-30,0-16-11,0 16-19,0-15-60,0 15-7,2-16-51,-2 16 14,1-11-13,-1 11-52,2-12-21,-2 12-24,0 0 1,1-13-82,-1 13 14,0 0-40,0 0 21,0 0-35,0 0-16,0 18-18,-3-6-11,1 3-12,-3 2-10,0 5-6,0 2-5,-2 4-13,1 0-72,-2 1-3,4 2 0,-1-2 0,3-3 0,-1 0 0,2 0 0,2 0 0,2-2 0,-1-2 0,2 0 0,1-1 0,3-3 0,0 0 0,-1-2 0,1-3 0,1 0 0,1-1 0,0-3-11,3-1-167,-1-2-38,2 0-41,-3-4 2,3 1-44,-2-3-6,1 0-38,0-3 24,2 1-107,0-4-65,-2 0 62,-1-1-25,0-3-119,-3 1-567,1-4-754</inkml:trace>
  <inkml:trace contextRef="#ctx0" brushRef="#br0" timeOffset="158633.7359">17689 12543 503,'-17'4'582,"2"-1"-55,2 1-25,1-2-54,-1 1-19,3-1-43,10-2-42,-17 3-39,17-3-25,-14 3-33,14-3-20,0 0-30,0 0-42,0 0-30,0 0-28,0 0-19,0 0-13,11 4-17,-11-4-16,21-2-20,-7 2-47,0-2-23,4 1-19,0 0-11,4 1-10,0-1 3,4 1-17,0-3-17,2 2 8,0 0-14,2-2 3,-1 1 12,2-2 22,-2 1 1,4-1 38,-5 0-1,1 0 19,-1-1 6,-3 1 8,-1-1 2,-6 2 32,0 1 26,-2-3 37,-2 3-9,-4-2 6,-10 4-22,16-4 15,-16 4 2,0 0 28,0 0-7,0 0-1,0 0 9,0 0 9,0 0-13,-10 9-10,10-9-8,-13 11 12,6-6-14,-2 2-16,1 3-2,0-1-5,1 3-10,1-2-7,-1 2-11,3-2 5,3 3-1,0-1-1,2 0-3,2 0-2,2 2 1,2-1 0,1-1-6,2 1 1,2-1 0,-2 0-11,1-2 24,3 2 71,-2-4 4,0 1 26,-2-2-18,-3 1 45,0-1-2,-7-7 17,11 10-14,-11-10-7,5 9-14,-5-9-18,0 0-19,-4 12-4,4-12-20,-12 8-9,12-8-15,-17 5-10,4-3-5,13-2-10,-23 5-3,9-4-9,0 3-29,-2-2-45,0 1-83,0-2-55,-1 2-98,0-2-99,1 2-159,0 0-151,3-1-896,-2 1-1257</inkml:trace>
  <inkml:trace contextRef="#ctx0" brushRef="#br0" timeOffset="159657.0185">19701 12527 885,'-7'-9'763,"3"1"-51,4 8-70,-7-11-41,7 11-35,-5-12-86,5 12-61,0 0-66,-3-10 11,3 10-41,0 0-44,9 3-47,-9-3-32,16 12-23,-7 0-23,1-2-21,1 6-26,0 1-18,1 0-12,-2 1-9,2 1 11,-1 0-31,0-2-13,0 1-3,-1-1-5,-1-1-7,-1-3-1,1 0-5,-3-3 0,1-2 1,-2 1 6,-5-9 5,10 13-5,-10-13-3,9 6-4,-9-6-6,0 0-2,14-1 0,-14 1-1,11-9-5,-5 2 1,-1-2 1,1-1-2,2-3-3,-1-1 1,1-5-11,1 0-24,1-3-27,-2 1-19,2-4-21,0 3-11,-1 1-12,-1 3-42,1-1-25,-1 5-55,-2 1-37,-1 1-60,2 3-101,-1 1-53,-6 8-56,10-6-99,-10 6-645,0 0-904</inkml:trace>
  <inkml:trace contextRef="#ctx0" brushRef="#br0" timeOffset="160856.6338">20347 12610 818,'0'0'645,"14"-5"-58,-14 5-72,9-5-52,-9 5-45,7-9-20,-7 9-54,2-11-9,-2 11-62,-1-14-8,1 14-39,-5-12 7,0 5-36,-2-1-1,-1 2-33,-1 1 15,0 2-21,-2 0-17,-3 3-15,14 0-9,-25 3-15,9 2-14,0 2-20,-2 3-4,0 3 0,0 0-3,2 5-10,0-4-7,2 3-3,3 0-6,-1 2-6,4-1 0,5-2-7,-1-2 32,4-1-48,1-1 31,3 0-41,1-2 35,3-1-52,2 0 22,0-3-53,2-1-17,0-3-1,1 1-18,2-3 5,-2 0 1,5-3 15,-4-1 0,3-1-13,-3 0 16,0-3-18,-3 0 23,1 0-22,1-4 32,-3 1-13,-1-3 32,0 2-8,-3-2 25,-1-1-19,-1 1 27,0-1-18,-1 4 26,-1 1-13,-2 10 41,4-18-27,-4 18 16,0-13-18,0 13 30,0 0-24,0 0 34,0 0-13,0 0 20,0 0-14,-13 6 13,13-6-31,-2 11 19,2-11-21,-2 14 12,2-14-21,0 16 14,0-16-14,4 17 9,0-8-22,-4-9 12,8 16-21,-8-16 13,11 12-40,-4-6 19,0-2-13,6 0-18,-3-1-50,4-1-9,-1 0-29,0-2 27,4-2-21,-1 1 7,1-3-37,2-1-13,0-2-51,2 0-17,3-8-17,-6 3 6,3-2 3,0-3 31,-3 0 24,0-4 25,-2-1 42,0 0 32,-4-3 26,0 0 28,-2-1 38,-3 0 36,-1 0 36,-2 1 19,-2 1 20,-1-1 28,1 1 34,-2 4 26,0-1 12,-2 2-14,0 0 24,-1 2-12,1 1 29,-2 2-2,2 2 20,-1 1-45,0 3-10,3 8-28,-6-13 9,6 13-2,0 0-21,-12-3-11,12 3 32,-8 9-54,2 0 54,3 4-49,-1 1 39,-1 3-46,1 5 17,-2 2 1,0 5-10,2 1-17,-1 2-11,1 0-14,1 0-42,0 1-37,2-1 0,-3 1 0,4-3 0,2-1 0,0 3 0,2-1 0,-1-2 0,3-1 0,1 0 0,0-7 0,3 0 0,-1 0 0,2-5 0,3 1 0,-1-4 0,2 0 0,0-2 0,0-4 0,-1 0 0,1-2 0,1-3-7,-2 1-95,-1-3 37,2-3-33,-1 1 46,1-3-42,-1-3 3,0-1-4,0-3 10,-1-2 11,0-1 3,-2-2 13,0-1-3,-1 1 17,-2-2 4,-1 1 19,-1 3-5,0 1 14,-4-1-8,1 1 15,-2 3-5,0 1 22,1-1 4,-2 11 1,0-14-5,0 14-5,0 0 18,-4-12 43,4 12-49,0 0 3,0 0 8,-11 8 2,11-8 2,-6 17 10,4-8-15,-1 2-5,3 2-2,-1-1-7,2 0-1,0 0 4,2 0-4,1 0-12,-1 0 31,1-2-36,2 0 26,0-2-40,2-1 55,0-1-58,3-1 5,-1 0-53,4-2-8,-2-1 30,3-2-27,-2 0-6,4-3-11,-1-1 4,0-1-24,-1-2 7,0-1-21,-2-1 28,1-4-9,-2 1 35,0-2-7,-1-1 33,-2-1-5,-1 0 20,0 1 0,-3 0-1,0 0 23,0 1-13,-1 0 33,-1 3-3,0 1 42,1 1-15,-4 9 22,3-13-20,-3 13 34,0 0 6,0 0 29,0 0-8,0 0 7,0 0 19,0 0-11,1 16 10,-1-16-34,-3 20-2,1-9-17,-2 1-13,4 0-16,-1 0-3,1 0-8,-1 3-8,2-3-5,-1-12-9,1 22-14,3-13-31,-2 3-45,-2-12-42,5 17-33,1-9-47,-1 1 31,3-1-44,4 2-64,1-1-132,2-2-98,3 3-29,1-4-52,2 2-136,-5-4-419,2 0-758</inkml:trace>
  <inkml:trace contextRef="#ctx0" brushRef="#br0" timeOffset="161189.9239">21683 12801 8,'7'-6'803,"-7"6"-194,8-8-52,-8 8-49,10-9-51,-3 3-53,2-1-45,0 0-27,0-1-51,2 1-10,0-4-29,1 2 9,1 0-42,0-1 5,1-1-49,-2 1-6,0-2-42,1 0 0,-3 2-40,1-2 2,-2 0-28,-1 2 20,-2-1-33,-2 3 15,1-2-25,-1 2 18,-4 8-27,0-13 15,0 13-26,-4-9 17,4 9-17,-10-5 17,10 5-8,0 0 34,-19 3 3,19-3 42,-17 10 26,7-2 8,0 1 11,1 3 16,0 0 5,0 5-5,-1 0 7,2 3-5,2-2-27,2 0-108,1-1-24,2 1 0,2-2 0,2 1 0,1-1 0,2 0 0,2-2 0,5 0 0,-1 0 0,6-3 0,2 0 0,5 1-174,3-4-77,2 0-132,1-1-85,1-2-12,3 0-104,1-4-151,1 3-885,-5-4-1275</inkml:trace>
  <inkml:trace contextRef="#ctx0" brushRef="#br0" timeOffset="161392.9033">22536 12797 1300,'0'0'995,"13"-10"-59,-13 10-31,6-8-102,-6 8-77,6-7-32,-6 7-55,0 0-46,6-10 7,-6 10-600,0 0 0,6-8 0,-6 8 0,0 0 0,0 0 0,5-8 0,-5 8 0,0 0 0,0 0 0,6-7 0,-6 7 0,0 0 0,0 0 0,0 0 0,0 0 0,0 0 0,0 0 0,2-10 0,-2 10 0,0 0 0,0 0 0,0 0 0,-14 3-383,14-3-2081,0 0-2279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05-08T17:00:29.307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6343 18675 471,'-31'37'402,"4"-5"-141,0 0-26,1-2-90,-1 0 7,2-4-68,2 1 17,3-7-68,1-2 0,2-2-87,3-7-126,0-1-347,-1-3-28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05-10T06:13:20.74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8584 479 145,'-4'-8'493,"4"8"-168,0 0 11,-5-11-85,5 11 35,0 0-30,-4-12 21,4 12-24,-2-9 2,2 9-2,-4-9-5,4 9 29,0 0-21,-3-10 10,3 10-55,0 0-30,0 0-21,-2-11-24,2 11-15,0 0-1,0 0-14,0 0 3,0 0 0,-2 12-5,2-12-6,-1 19-22,0-6 38,1 5 5,-1 1 5,1 6-38,0 1 25,0 3-20,0 7 20,0 1-35,0 1 29,1-1-30,-1 7 32,1-4-50,0 4 42,2 0-59,-2-1 44,2 2-28,-2-7 10,0-1-15,2 7-13,0-7-1,-2-3-32,0 2 26,3-2-14,-3-3 3,0 1-18,2-3 19,-3-3-24,1 1 18,0-1-19,1-2 19,-2-1-12,0-2 3,0-2-1,1 0 7,-1-1-15,0-1 10,0-1-37,1-3-28,-1 1-58,0-3-46,0-11-47,0 19-41,0-19-34,0 15-52,0-15-76,2 12-74,-2-12-54,0 0-132,0 0-574,0 0-856</inkml:trace>
  <inkml:trace contextRef="#ctx0" brushRef="#br0" timeOffset="1075.3337">8555 345 45,'-12'-4'453,"12"4"-105,0 0-14,0 0-103,-11-1 4,11 1-59,0 0 5,0 0-30,0 0 18,0 0-35,-12 0 36,12 0-11,0 0 24,0 0-16,0 0-6,0 0-20,0 0 2,9 7-12,-9-7-4,13 0 5,-13 0-18,22-2-5,-11 1-22,6 0-11,0-1-22,3 1 11,1-2-13,6 0 1,0 0-24,0 1 7,2 0-24,6-2 13,-2 0-17,3 0 11,0 0-22,1 1 16,2 0-14,7-2 10,3-1 2,1 2-1,2-1-15,4 0 22,2 2-36,3-2 24,12-2-18,2 2 16,2 1-14,2 0-3,3 0-2,1 0 11,5 1-9,0-2-11,3 3-1,1-1-2,4 0-1,0 0-2,0 0 5,-1 0 4,3-1 10,0 2 0,0-1-2,1-1-15,0 0 27,1 1-13,0-1-16,-3 0-9,1-2 13,-3 3-19,-2-2 9,-2 1 0,-2-3-2,-2 2-10,-1 0 34,-8 2-17,1-3 22,-6 0-10,-12 4 18,0-2-7,-5 1-7,-2-2-11,-3 2 13,-3-1 3,-6 1 0,-3 1 5,-3 2-1,-6-5-2,-3 4 3,-3 0 0,-6-2 1,2 2 4,-3-2-1,-2 3-4,-1-3 6,-1 3-1,-2-1 0,-11 1 3,22-2 1,-22 2-6,19-5 1,-19 5 4,22-2-3,-11 0-3,-11 2 5,21-2 3,-21 2 4,18-3 11,-18 3 12,16-3 15,-16 3 4,13-2 10,-13 2 5,12-2-10,-12 2 5,0 0-5,15-2 3,-15 2-28,0 0 37,9-3-34,-9 3 7,0 0-19,0 0 11,0 0-15,14-3 33,-14 3-22,0 0 6,0 0-20,0 0 17,0 0-10,0 0 14,10 6-4,-10-6 5,0 0-8,2 15 22,-2-15-6,1 19 16,-1-6-20,0 2 27,-1 4-19,1 6 21,-2 3-25,0 5 12,0 5-24,-2 4-2,1 1 0,3-4 14,-2 6 30,0 1-17,2-1 17,0 1-16,0-1-3,4-1-1,-3 2 5,5-2 16,-2 0-17,3 1 32,0 0-39,0-1 16,2 0-24,-1-1 42,2 1-42,-1-5 19,1-1-24,-2-4 38,-2-5-22,3 2 8,-2-4 1,-3-2-25,4-3 14,-4-1-23,-2-4 7,2-2-16,-1-1 11,-1-2-13,0 0 18,-2-12-17,2 19 0,-2-19-19,4 12 12,-4-12-10,0 0-13,0 15-44,0-15-47,0 0-66,0 0-58,-10 3-65,10-3-61,-11-5-108,11 5-125,-10-5-156,1 0-582,3-2-926</inkml:trace>
  <inkml:trace contextRef="#ctx0" brushRef="#br0" timeOffset="2132.6805">8726 2014 17,'0'0'437,"-7"-9"-73,7 9-85,-7-11-20,7 11-59,-7-9-4,7 9-40,-7-9 0,7 9-30,-9-10 25,9 10-28,-8-7 4,8 7-20,-8-7 8,8 7-24,-10-6 0,10 6-28,0 0 5,-10-7-15,10 7 10,0 0-3,-9-6 1,9 6-13,0 0 0,0 0 2,-6-6-5,6 6 13,0 0 2,0 0 1,0 0 0,0 0 11,14-2-10,-14 2 3,20 0-13,-6 1 8,5-2-20,2 2 13,10-2-10,-1 1 14,7 0-4,4 0 0,13-2-20,-2 1 14,4-1-5,5-1 3,12 1-12,3 0 2,1-1-27,1 1 15,1-2-10,2 1 6,-2 0-12,4 1 0,-2-1-12,3-1 20,1 2-9,-1-1-1,2 2-7,-2-3 8,2 1-15,0 0 9,-1-1-12,1 1 13,1-1-9,-3 1-17,-1-1 6,1-1 15,-2 0-20,-1 0 25,-1 0-26,-2 1-8,-1-1-2,-2 0 23,-2-1-11,-3 0 5,-10-1-15,-1 2 9,1 0-11,-1-3 6,0 1-2,1 2 11,-1-1-24,-1 0 28,1 0-8,-1-2 8,-1 1 3,-1 2 9,-1 2-8,1-4 11,-2 2-11,-1 0 13,-3 1-9,0 1 6,-5-2-6,-4 3 37,-1 0-5,-4-1 33,3 1-9,-10 1 9,2-1 27,-3 1 5,-3 0 3,-2 1 2,-2-3 20,-4 3-17,2-2 26,-4 2 5,-3-1 28,-12 1-13,22-1 6,-22 1-36,16 0-5,-16 0-34,14-1 4,-14 1-40,0 0 16,17-2-33,-17 2 4,0 0-29,0 0-51,12-2-64,-12 2-81,0 0-75,0 0-119,0 0-127,0 0-244,0 0-441,0 0-814</inkml:trace>
  <inkml:trace contextRef="#ctx0" brushRef="#br0" timeOffset="3134.9445">19953 15511 608,'-7'-17'743,"1"3"-99,1 0-9,-2 2-71,4 2-34,-1 3-48,0-1-81,4 8-60,-7-10-10,7 10 7,0 0-24,-5 7-23,5-7-15,0 25-48,3-6-19,-2 7-34,2 7-26,-1 3-17,1 0-25,1 8-26,1-1-17,1 1-11,-2 2-14,2-1-10,-1 1-22,1-3-36,-1 1-83,1 0-39,-1-3-58,-1-6-58,0-3-72,-2-1-39,2-3-107,0-4-72,0-1-95,-3-4-155,2-4-384,-2-4-802</inkml:trace>
  <inkml:trace contextRef="#ctx0" brushRef="#br0" timeOffset="3419.7686">19843 15623 123,'7'-44'832,"4"1"-159,5 2-16,3 4-76,6 1-73,3 4-48,1 3-18,3 5-66,1 5-23,1 2-53,-4 7-23,1 3-43,-3 2-11,0 5-50,-1 5 1,-3 2-33,-1-1-17,-2 5-27,-2 1-7,-5 4-1,0-1-18,-5 3 22,-4 0-40,0 2-11,-7-3-5,-1 4-7,-3 1-7,-5-2-1,-3 4-5,0-2 0,-4-2-28,0-1 22,-3-3 2,0 1-8,2-4 7,0-2-11,2-3-26,1-1-60,-1-2-58,4-2-70,13-3-69,-24-4-87,15-2-122,-1-2-125,1-1-132,3-4-648,3-3-998</inkml:trace>
  <inkml:trace contextRef="#ctx0" brushRef="#br0" timeOffset="3847.5017">21045 15066 127,'18'-7'871,"-5"2"-133,-2 1-101,-2-1-71,-9 5-56,11-8-28,-11 8-61,0 0-51,1-12-43,-1 12-42,-9-7-36,9 7-45,-19-5-27,6 3-34,-4-1-21,-1 0-27,-3 3-16,-2-1-15,1 0-10,-2 1 1,-1 0-15,2 1-7,3-1-1,1 0 8,0 1-19,4-1-6,0 3-3,15-3-1,-23 0 3,23 0 14,-18 5 23,18-5-2,-13 7-7,13-7 6,-10 13-6,10-13-14,-6 19 6,3-5 6,-1 3 12,3 2 22,-1 3 0,-1 2 28,-1 8 6,1 0 8,0 6 41,0 7-4,-2 3 2,1 2-111,0 1-44,-1 0 0,1-1 0,-2 2 0,2-2 0,3-2 0,-1-2 0,2 0 0,2-2 0,1-6 0,1-2 0,3-4 0,1 1 0,1-3 0,3-3 0,1-2 0,4-4 0,1-1 0,2-4 0,-2-2 0,4-4 0,0-4 0,2-2 0,-2-2 0,1-2-448,3-5-54,0-2-70,3-1-62,1-1-30,-2-5-45,-1-1-131,-3-2-364,0 0-813</inkml:trace>
  <inkml:trace contextRef="#ctx0" brushRef="#br0" timeOffset="4071.3641">21336 15630 843,'3'-22'768,"-2"5"-48,2-4-60,-1 5-2,0 0-41,-1 3-64,2 0-48,-2 3-29,1-2-61,-2 12-31,4-13-18,-4 13-6,0 0-3,0 0-34,12 3-137,-12-3-186,9 15 0,-4-2 0,1 0 0,-1 3 0,0 5 0,2 0 0,-2-2 0,1 3 0,-1-1 0,0 1 0,2 1 0,-3-2 0,0-1 0,0-2 0,-1 0 0,1-1 0,-2-2-139,1-1-317,1-2-69,-3 0-50,2-3-92,-3-9-84,2 14-857,-2-14-1261</inkml:trace>
  <inkml:trace contextRef="#ctx0" brushRef="#br0" timeOffset="4537.0728">21551 15090 670,'-5'-12'840,"1"0"-83,1 3-117,0-3-9,3 12-67,3-22-59,1 12-65,4-2-53,4-1-24,4 0-29,2 0-16,6 1-31,3-2-35,0 1-29,1 3-29,-1 1-17,-3 1-22,-1 0-13,2 2-16,-4-1-5,1 2-56,-5 2-65,0-1 0,-1-1 0,-2 4 0,-1-1 0,-2 0 0,-11 2 0,21-2 0,-21 2 0,19 4 0,-19-4 0,15 8 0,-7-3 0,-2 4 0,-1 0 0,-1 1 0,0 5 0,0 2 0,2 5 0,-2 1 0,0 7 0,1 1 0,-1 5 0,0 5 0,2 2 0,0 3 0,-1 1 0,2 2 0,-1 0 0,1 1 0,0 0 0,-2 0 0,1-2 0,-3-3 0,0 0 0,-2-5 0,-1-4 0,0 1 0,-2-1 0,-2-2 0,0 2 0,-1-4 0,-2-1 0,1-1 0,0-3 0,-1-2 0,2-3 0,0-3 0,-2 1 0,1-5 0,1-1 0,0-1 0,1-2 0,-1-3 0,-1 1 0,6-9 0,-12 10 0,12-10 0,-11 4 0,11-4 0,-17-4 0,7 2 0,-3-1-990,0 1-263,-1-4-622,0 1-1597</inkml:trace>
  <inkml:trace contextRef="#ctx0" brushRef="#br0" timeOffset="25619.0101">2494 2088 175,'0'0'504,"-7"-8"-93,7 8-46,-6-7-25,6 7-1,-6-8-51,6 8-22,-8-9-16,8 9-43,-8-8-26,8 8 42,-7-9 3,7 9-44,-9-8-3,9 8-27,-9-10 23,9 10-19,-9-9-17,9 9-32,-14-10 1,6 6 5,8 4-6,-14-9-18,4 5 30,1-1-48,0 1 8,-4 1-28,2-1 44,-1 0-32,-1 2 12,-1-1-24,0 2 30,1-2-36,-2 3 19,-4 0-38,2 0 23,-3 0-26,1 3 34,-2-2-21,2 0 17,-5 3-35,0 0 18,-2 0-28,2-1 31,-3 2-1,5 2 20,-1-2-29,0 1 17,-1 0-34,5 1 18,-4 0-33,2 2 37,2-3-24,-2 4 3,3-1-22,0 1 27,0-2-27,1 3 25,0-1-6,1 2 4,-1-2-8,1 3 2,0 0 2,0 2-3,3 0 2,-5 3-2,4-1 1,-4 3 14,3-1-21,0 2 8,-1 2-9,1-1-18,0 2 21,-1 0-21,1 1 27,1 1-20,0-2 26,0 3-29,1-1 30,3 0-26,-2 0 22,1 0-24,3 0 32,-2 1-29,1 1 30,4-1-10,-1-2-1,0 1 1,4-1 8,0 1 2,0-1 3,2 1-19,0 3 16,0-3-8,4 0 14,1 5-16,-2-5 10,4 0-17,-1 4 2,2-2-3,1-2 1,-1 0-1,2 0 1,1-1 2,0-2-3,0 1-2,3-4 2,-1 2 1,2-3-15,-2-2 20,4 0-3,-2 0-2,7-1 4,-3-3 2,-1-1-5,6 1 5,-5-2 3,4-3-4,0 2-9,3-3 0,-2 0 6,1 0-6,-1-2 7,4 0-32,-4-1 28,3-1 6,-2 0-16,-2-2 11,-1-1-9,1-1 9,3 0-10,-3-3 13,1 1-7,1-2 9,1-2-12,-3 0 11,1 0 7,-1-3-8,-1 1-11,4-1 11,-1-4-25,-2 1 33,0-2-27,0 0 14,0-1-15,0-1 16,-2-1-11,2 0 12,-2-2-12,0 1 11,0-3-9,0 2-3,-2-1 16,2-3-1,-2 2-9,-3-2 8,1 0-3,-2-1 11,1-1-12,-2 0 12,0-1-14,-3-1 10,2 0 12,-2-1 8,-1 0-12,0-2-2,-1 1 3,-2-1-1,-2-2 8,2-2-4,-3 1 5,-2-2 8,-2 0 6,1-1-4,-2 4-14,0-2 20,-3-1 3,-1 2-10,0 1 17,-2 0-11,0 0 21,-3 2-12,1 2-7,-2-2 11,-1 2-2,-1 3-10,0 0-8,-2 0-2,1 4 7,-3 0-6,3 2-4,-3 1-3,3 2-25,-2 1-1,-1 3 0,2 0 0,-2 2 0,-1-1 0,2 6-13,0-2-72,0 4-56,0-1-84,0 2-125,0 1-63,2 1-90,0 1-92,2 1-100,-8-1-942,4 4-1296</inkml:trace>
  <inkml:trace contextRef="#ctx0" brushRef="#br0" timeOffset="44079.8355">4785 7646 419,'0'0'534,"0"0"-80,-5-8 1,5 8-19,-4-7-75,4 7-16,-6-10-24,6 10-13,-8-10-18,8 10-42,-9-12 18,9 12-44,-13-11 9,7 5-44,-2-2-8,-1 2-16,0 0 12,2 0 1,-5-2-22,1 0-26,-1 1 9,-2-1-12,1 1-2,-1-1-12,0 2 9,-2-1-22,1 3-9,-2-2 1,0 2-3,-1-1-29,1 0 4,-3 2-7,1 0-1,1 0-3,-2 0 27,-1 3-48,2-1 54,-3-1-41,1 4 22,-1-2-41,-4 1 47,-1 2-29,2-1 29,-1 2-45,0-1 27,-1 2-39,1 2 38,0-2-12,0 1 34,-2 2-46,-2 0 26,1 1-42,-1 3 6,2-2-18,2 3 0,0-1 0,0 2 0,1 3 0,0 0 0,1 1 0,0 1 0,-1 3 0,0 3 0,2-1 0,1-3 0,1 5 0,4-2 0,-1 0 0,0 5 0,3-2 0,2-2 0,0 3 0,2 1 0,1 0 0,0 0 0,3 2 0,1-2 0,0 3 0,3-1 0,1-1 0,1-1 0,1 2 0,3 2 0,0 2 0,3-2 0,-1 2 0,4 1 0,0-4 0,2 6 0,1-5 0,2 2 0,1-2 0,2-1 0,-1-3 0,2 0 0,3 0 0,-1-3 0,2 0 0,1 0 0,-2-6 0,4 3 0,0-1 0,-2-3 0,2-2 0,0-1 0,2 0 0,-1-2 0,2 1 0,0-3 0,1-1 0,1 0 0,0-4 0,1 3 0,0-5 0,-3-1 0,0-1 0,1-2 0,1-1 0,-1 0 0,2-4 0,3 1 0,-1-3 0,2-2 0,-2-1 0,0-2 0,4 0 0,-2-4 0,-1-1 0,-2 1 0,0-4 0,-4 5 0,3-6 0,-2 1 0,0-2 0,-1 0 0,-2-1 0,1 0 0,0-1 0,-2-2 0,-1 1 0,0-2 0,-1 0 0,-2 0 0,0-2 0,-3 4 0,-3-1 0,1 1 0,-2-3 0,-2 3 0,0-4 0,-2 2 0,0-1 0,-1-1 0,-1 1 0,-3-2 0,3 0 0,-4 3 0,-2 0 0,-2-1 0,0 0 0,0-1 0,-4-5 0,0 3 0,-3-1 0,-2-1 0,-1-2 0,-6 0 0,1-1 0,-3 4 0,-3-1 0,-1 1 0,-4 2 0,-2 0 0,-3 2 0,-2 1 0,-1 2 0,-5-1 0,1 6 0,0 0 0,-1 2 0,1 1 0,1 2 0,6 4 0,1 0 0,2 2 0,3 3 0,2-2 0,1 2 0,3 0 0,4 2 0,1-1 0,2 2 0,12 2-367,-17-3-824,17 3-897,-9-3-1856</inkml:trace>
  <inkml:trace contextRef="#ctx0" brushRef="#br0" timeOffset="85179.1523">8672 10408 30,'-1'-14'573,"1"14"-100,-2-12-52,2 12-52,-3-15-4,3 15-15,-3-17-22,1 7 9,-2 2-10,4 8-23,-5-18 10,5 18-47,-5-17-11,1 8-32,4 9 19,-5-16-15,5 16-12,-7-11-16,7 11-26,-5-8-20,5 8-26,0 0 11,0 0 1,-9 6-12,5 3-4,2 4-6,0 3 42,0 6-52,-2 3 18,3 9-10,-2 3 15,2 9-9,-1 4-36,-1 3 8,2 2-31,-1 1 26,4 4-24,-2-1 14,1 10-57,2-12-22,-1 1 0,1-1 0,-1-2 0,3-2 0,-2-2 0,-1 1 0,1-6 0,-1-1 0,0-9 0,-1 1 0,0-10-9,1 1-114,-1-4-92,0-3-46,0-3-44,-1-3-41,2-3-39,-2-12-104,2 16-82,-2-16-79,0 0-119,0 0-519,9-6-891</inkml:trace>
  <inkml:trace contextRef="#ctx0" brushRef="#br0" timeOffset="86015.6111">8759 10364 204,'-2'-19'729,"2"5"-192,0 1-81,0 1 2,0 0-40,-2 0-29,2 12-42,-1-18-20,1 18-69,0-15-9,0 15-69,3-17 9,-3 17-37,8-15 3,-2 6-30,0 4 8,3-3-20,4 1 6,0 1-33,2 0 16,1 1-12,5 0-9,2 0-2,4 3-4,5-3-14,5 0-9,7 0 2,9 3-10,4-2-8,15-2-13,7 2-3,3-1-1,6 0-5,-1 2 3,9-3-7,2 1 22,4 0-26,6-1-1,19-1-4,1 2-2,1-4-2,2 6 17,-1-5-13,2 2 16,0 1-16,0 0 14,1 0-24,0 1 30,0 0-16,3 3 67,4-2-26,2-2 50,2 0-66,3 1 39,0 0-54,1-1 42,0-1-56,-1 1 49,-1 1-52,1 1 64,-4-2-49,0 3 51,-5-1-57,-4 1 45,-25 0-42,-2 0 43,-1 1-51,-5-1 50,-2 1-53,-5-1 58,-4-2-57,-5 3 46,-3 0-57,-8 0 50,-14-1-54,-1 0 50,-5 1-17,-2-1 8,-12 1-7,-2-1 6,-7 0-14,-3 0 1,-6 1 4,0 0 11,-4 0 3,0-1 21,-4 2 3,0 0 0,-14 0-10,21-2-6,-21 2-4,16-1-5,-16 1 0,14-3 2,-14 3 3,13-1 1,-13 1-5,0 0 8,14-5-43,-14 5 43,0 0-53,0 0 30,15-2 0,-15 2-6,0 0-1,0 0 0,0 0-4,12-3 1,-12 3-1,0 0 0,0 0 0,0 0 3,0 0-7,0 0 0,14 0 0,-14 0 0,0 0 0,0 0 0,0 0 0,5 9 0,-5-9 0,1 15 0,-1-3 0,0 6 0,0 5 0,-2 10 0,-2 2 0,0 11 0,-2 1 0,2 3 0,0 3 0,-1 0 0,3 3 0,-1 2 0,2 10 0,1-10 0,1 12 0,0-13 0,3 9 0,-1-10 0,0 0 0,0-3 0,1 0 0,1-2 0,0-1 0,-1-4 0,0-1 0,0-4 0,-1-6 0,0-2 0,0-7 0,-2 1 0,0-4 0,0-3 0,-1-2 0,2-1 0,-2-2 0,0-4 0,0-11 0,0 21 0,0-21 0,0 12 0,0-12 0,0 0 0,-8 10 0,8-10 0,0 0 0,-13-1-200,13 1-353,-11-4-60,11 4-111,-13-5-131,13 5-805,-12-4-1325</inkml:trace>
  <inkml:trace contextRef="#ctx0" brushRef="#br0" timeOffset="86843.1044">8157 12117 141,'-23'-2'477,"2"1"-127,2-3-60,2 0-41,1 2-17,0-4-18,3 2-15,-1 0-28,2 1-32,2-2-17,0 1 10,10 4 6,-16-10-2,8 6-7,8 4 1,-13-8 4,13 8 4,-13-5 4,13 5-4,-9-8-6,9 8 1,0 0-17,-10-6-14,10 6-12,0 0-14,-8-4-13,8 4-4,0 0 20,0 0-20,0 0 28,0 0-24,17-1 17,-3 1-22,3 1 14,4-1-38,9 0 25,8 0-30,7 0 18,11-1-4,7-1-27,17-1 20,6-2-24,7 2 20,5-3-28,8 1 26,25-4-4,4 1-26,7-3 21,6 0-22,6-1 36,5-1 5,9-1-34,7 0 25,6-4-33,4 3 23,6-2-2,2 1-28,5-1 27,-2 2 3,4-1 0,3 1 3,-5 0 4,4 1 3,-5-2 13,1 2 9,-1 0 20,-2 0 6,-3 0 10,-1 1-3,-4 1-2,-5-1 0,-5 2 49,-1-1-47,-7 0 49,-4 0-39,-8 3 50,-6-1-74,-3 0 42,-9 0-10,-6 2 0,-6 2-27,-26-2 26,-3 3-29,-5-2 30,-4 1-1,-7-1-9,-6 2-13,-15 0-4,-5 0 9,-4-1-18,-6 1-68,-9 1 0,-9 1 0,-3-1 0,-3 2 0,-4-1 0,0 1 0,-5-1 0,1 0 0,-4-1 0,0 1 0,-10 3 0,14-7 0,-14 7 0,12-5 0,-12 5 0,9-4 0,-9 4 0,0 0-180,0 0-416,0 0-78,0 0-94,0 0-222,0 0-588,0 0-1226</inkml:trace>
  <inkml:trace contextRef="#ctx0" brushRef="#br0" timeOffset="121087.2882">7530 14108 143,'0'0'240,"0"0"-57,0 0-110,0 0-120,0 0-140,6-5 53</inkml:trace>
  <inkml:trace contextRef="#ctx0" brushRef="#br0" timeOffset="122497.4125">7435 14201 301,'0'0'521,"0"0"-117,-15 0 15,15 0-12,0 0-11,0 0-29,0 0-5,0 0-12,0 0-24,0 0-8,0 0-34,-13 0 0,13 0-38,0 0 14,0 0-29,0 0 19,0 0-29,0 0 4,0 0-23,0 0-14,0 0-4,0 0-7,0 0-7,-10-3-5,10 3-10,0 0-11,0 0-8,0 0-12,0 0-7,0 0-11,0 0-9,0 0-43,0 0-54,0 0 0,0 0 0,0 0 0,8 7 0,-8-7 0,10 4 0,-10-4 0,14 3 0,-4-1 0,-10-2 0,24 4 0,-7-1 0,2 0 0,1-1 0,5 1 0,0 0 0,4 1 0,5 0 0,2-1 0,-1-1 0,4 2 0,2-2 0,7 2 0,1-1 0,1 0 0,1 0 0,1-2 0,2 1 0,1-2 0,1 0 0,2 0 0,0 0 0,2 0 0,0 0 0,2-2 0,-1 1 0,0-1 0,1 0 0,-2 0 0,-3 1 0,-1-2 0,-2 0 0,-1 2 0,-2 0 0,-10 0 0,1-2 0,-4 3 0,-6 0 0,-1 0 0,-2 0 0,-1-2 0,-5 4 0,-2-2 0,-1 0 0,-4 0 0,0 0 0,-2 0 0,-1 0 0,-13 0 0,23 0 0,-23 0 0,17 0 0,-17 0 0,16 1 0,-16-1 0,13-1 0,-13 1 0,0 0 0,16 0 0,-16 0 0,0 0 0,13 0 0,-13 0 0,0 0 0,0 0 0,14 0 0,-14 0 0,0 0 0,0 0 0,0 0 0,13-2 0,-13 2 0,0 0 0,0 0 0,0 0 0,0 0 0,0 0 0,0 0 0,0 0 0,0 0 0,12-2 0,-12 2 0,0 0 0,0 0 0,0 0 0,0 0 0,0 0 0,0 0-116,0 0-440,0 0-68,0 0-98,0 0-118,0 0-846,-12 4-1360</inkml:trace>
  <inkml:trace contextRef="#ctx0" brushRef="#br0" timeOffset="153793.0263">5090 16261 74,'-6'-9'590,"1"2"-117,5 7-54,-9-13-34,9 13-23,-8-14-13,8 14-36,-6-10-8,6 10-43,-9-11 3,9 11-61,-6-8 0,6 8-19,-9-6-27,9 6-23,0 0-46,-14 5 20,14-5-23,-7 15 14,5 0-26,-1 2 12,2 6-26,1 2 16,0 4-22,2 7-3,2 8-21,0 1 7,-1 4-19,2 1 18,1 1-17,-1 1 7,0-1-14,-1 0 9,3-1-8,-6-4-9,6 3-10,-2-6 3,1-2-2,0 1-9,-2-9-10,1 1-23,0-2-41,-1-1-19,-2-4-23,1-3-42,1 0-32,-2 0-34,1-6-20,0 0-68,-1-1 38,2-1-37,-3-5-12,2 1-125,-3 0-375,0-12-375</inkml:trace>
  <inkml:trace contextRef="#ctx0" brushRef="#br0" timeOffset="154566.5452">4898 16327 560,'0'0'420,"-4"-12"-57,4 12-69,0 0-45,0-15-28,0 15-12,4-10-33,-4 10-30,7-9-32,-7 9 29,12-8-17,-12 8-9,17-9-18,-6 6 1,0-2-13,4 3-14,2-3-10,2 1-11,4-1-8,3 0-7,4-2 0,5-1-3,1 2 11,6-2 4,5-1 11,3 1-24,0-2 11,2 2-14,2-1 0,1-1-12,14-2 2,0 3-18,3-3 15,2 1-12,0 1 14,2-1-18,2 4 8,2-3-3,0 3 2,-2 2-10,2-2 9,0 1-2,-1 4-10,3 0 7,-4-1-11,1 2 11,-1 1-8,-3 1 17,0 2-7,-12 0-1,0 0-16,-2 1 11,0 1 3,-3 0-10,0-1 12,-3 1-11,-2 1 17,-2-1-21,-2 1 17,-3 0-15,-8-1 12,-2-1-10,-1 1 12,-6-1-11,-1 0 11,-2-1-11,-2 0 13,-6 0-18,1-1 16,-3 1-9,-3-1 14,-1 0-17,-12-2 19,19 3-8,-19-3 29,13 0-6,-13 0 43,0 0-30,0 0 44,14 0 10,-14 0-20,0 0-10,0 0 7,0 0-5,0 0-7,0 0-10,-9 4-9,9-4-3,0 0 1,-10 8-7,10-8-7,-7 11 4,7-11-28,-5 18 18,3-4-18,-1 3 20,3 2-17,0 3 16,1 3-25,2 3 23,1 4-17,2 2 12,2 5-13,2 1 30,-1 2-35,1 0 18,2 1 0,-1 2 2,0-3-5,1 1 13,-2 1-10,2-1 4,-1-2-8,-2 0 11,1-2-15,-1 0 17,0 0-13,0-8 12,-2 1-9,-1-3 23,-1 0-16,-1-4 24,1-3-22,-1 1 5,-2-4-11,1-2 11,-2 0-14,2-2 11,-2-3-11,0 0 7,1-2-16,-2-10 9,1 16-11,-1-16 11,1 15-16,-1-15-18,0 0-49,-1 15-25,1-15-71,0 0-49,-6 8-69,6-8-73,0 0-53,-13 1-154,13-1-597,-14-1-777</inkml:trace>
  <inkml:trace contextRef="#ctx0" brushRef="#br0" timeOffset="155231.1321">5278 17365 223,'-9'-3'419,"9"3"-71,-16-7-74,16 7-29,-13-5-32,13 5-12,-12-5-34,12 5 1,-11-4-19,11 4-9,-10-4-24,10 4-6,-11-4-14,11 4-2,0 0-18,-11-4-5,11 4-16,0 0-1,-10-5-12,10 5-10,0 0-5,0 0-15,-10-5 4,10 5 1,0 0-6,0 0 0,0 0-7,0 0 5,0 0-7,0 0 2,0 0-3,9-7-2,-9 7-2,13 2 1,-13-2 4,25 0 0,-11 1-4,6 0 3,4 2 0,2-1-1,8 3-1,2 2-6,9 1 4,4 0 2,3 1-2,2-1-9,13 0-26,74 12-38,-66-13 44,2-2-6,4-2 11,0-3-6,1 0 5,1-1 7,1-1 11,2-2-1,0-1 6,1 2-8,-2 0 9,0 0-6,-2 1 12,-4 0-8,1-1 8,-4 1-4,-12 0 10,-1 2-7,0 0 12,-3 0-9,-3 0 17,-1 0 11,-4 0 15,-2 3 27,-10-2 9,-2 0 23,-7 1-4,-2 0 12,-3-1 3,-4 0 13,-2 0-3,-1 1 1,-3-2-12,-3 0-7,-1 1-23,-12-1-15,20 0-19,-20 0-29,15 2 16,-15-2-12,0 0-44,15-3-63,-15 3-59,0 0-78,5-7-99,-5 7-65,0 0-716,-7-8-713</inkml:trace>
  <inkml:trace contextRef="#ctx0" brushRef="#br0" timeOffset="158911.4437">857 14134 533,'4'-8'457,"-4"8"-77,5-15-7,-5 15-8,2-13-41,-2 13-42,0-14-27,0 14-21,-5-11-25,5 11 15,-6-11-14,6 11-18,-9-9-20,9 9-25,-9-9-13,9 9-18,-16-2-22,16 2-19,-17 5-16,7-1-12,-1 4-3,-1 2-13,-1 5-3,4 2-5,-3 2 8,2 5-14,1 2-18,-1 1 35,6 0-34,2-3 26,-1 3-26,3-2 27,0 1-29,3-1 25,1-1-31,2 1 29,-2 0-28,6-5 25,-5 1-13,4-1-1,-2-4-39,0 0 30,2-2 0,-1-1 1,-1 1 2,0-3 1,0 1-3,-1-2 3,2 2 4,-4-3-4,3-1 0,-3 3 1,0-4-2,0 4-7,-1-3 4,-3-8-4,8 18 9,-8-18 2,3 20-14,-3-20-7,1 19 13,-1-19-6,0 22 4,-1-11-10,0 0-2,-1 0-3,-1 2-6,-2-2 11,2 0 2,1 0 3,-4-2 7,2 2-6,-1-2 1,1 0 14,4-9-4,-10 14 5,10-14-5,-7 15-2,7-15 4,-8 8 9,8-8-14,-7 8 0,7-8 0,0 0 1,-11 8-2,11-8-2,0 0 0,0 0 1,0 0 0,0 0 2,0 0-2,0 0-5,0 0 4,0 0 4,-3 8 1,3-8-1,9 13 0,-3-1 0,0 5-1,1 2 3,1 1-2,-2 4 4,0 5 3,1-2 13,1 1 4,-3-3 1,5 1 14,-6-1 0,2-3 1,0 1 1,-1-3-1,2 1-3,-4-4 5,3-2-5,-1 0-3,-1-2-4,1-2-3,0 0-2,-5-11-5,11 15 5,-11-15-3,11 9 0,-11-9-10,11 4-21,-11-4-73,15-5-84,-8 0-113,2 0-88,-2-2-73,0 0-147,1-3-473,-2 0-679</inkml:trace>
  <inkml:trace contextRef="#ctx0" brushRef="#br0" timeOffset="189103.7748">19565 6469 316,'-14'-1'314,"14"1"-113,0 0-18,0 0-67,0 0 22,0 0-91,-13 1-15,13-1-52,0 0-41,0 0-97,0 0-192,0 0 193</inkml:trace>
  <inkml:trace contextRef="#ctx0" brushRef="#br0" timeOffset="194245.6613">21169 928 503,'0'0'384,"0"0"-55,1-13-27,-1 13-25,0 0 7,2-12-31,-2 12-47,2-11-2,-2 11 4,1-10-2,-1 10-21,2-12 15,-2 12-3,0-13 5,0 13-10,-2-14-30,2 14 6,-1-15 7,1 15-2,-5-15 7,1 7-9,4 8-6,-7-17-7,1 9-9,0-1 17,-3-1-8,1 1 2,-1 1 2,-2 1-6,-1-3 2,1 5-10,-3-2-23,0 1 4,-1 0-15,0 1 6,-1-1-18,-1 1-15,1 1-11,-1-1-8,-2 3 1,1-2-5,0 2-8,-2-1-9,1 1 3,-1 2-3,-1 0-6,0-1 9,2 2-1,-3-1 2,2 2-13,-1 0 1,1 1-11,-4 1-28,-1 1 0,2 0 0,-1 3 0,0-1 0,-3 2 0,1 2 0,1 1 0,-1 1 0,1 2 0,0 1 0,3-1 0,0 3 0,0 0 0,2 2 0,2-2 0,-2 2 0,1 0 0,4 2 0,-2 0 0,2 2 0,1 1 0,1 0 0,1 1 0,0 1 0,2 1 0,0 0 0,1-1 0,1 2 0,1-2 0,1 2 0,0-2 0,2-1 0,1 1 0,1-2 0,-1 1 0,2-2 0,2 2 0,-1-1 0,3-1 0,-1-2 0,2 2 0,1-2 0,3-1 0,0-1 0,-2 1 0,3 0 0,2-3 0,1 2 0,2 1 0,0 0 0,-1-3 0,1-1 0,1 2 0,3-2 0,1 0 0,-3-1 0,3 1 0,-3-2 0,2-2 0,3 2 0,-3-1 0,1-2 0,0 0 0,1 0 0,1-2 0,-1-1 0,2 2 0,0-2 0,-1 0 0,1-1 0,0-2 0,-2 0 0,2 0 0,-3-2 0,2 0 0,-2-3 0,3 2 0,-2-2 0,1 1 0,-1-2 0,2-2 0,-2 1 0,2-2 0,2 0 0,-4 1 0,1-3 0,2 1 0,-1 0 0,-3-1 0,1-2 0,2 2 0,-3-3 0,0 2 0,2-2 0,-4 1 0,-1 1 0,1-4 0,2 2 0,-1-2 0,-4 3 0,0-3 0,0 1 0,-1-1 0,2 0 0,-3-1 0,0 1 0,1-2 0,0-1 0,-2 0 0,0-2 0,1 1 0,-1-1 0,-2-2 0,1 2 0,-1-2 0,0-1 0,-1 0 0,0-1 0,-1-1 0,-1 0 0,-1-3 0,1 3 0,-2-4 0,0 0 0,-1-1 0,-1 0 0,0-1 0,-1 0 0,0 0 0,-1 2 0,-1-1 0,1 2 0,-1 3 0,-2-3 0,0 4 0,1-2 0,-1 1 0,1 0 0,-2 2 0,-2 2 0,0-4 0,3 2 0,-4-1 0,1 0 0,-2 2 0,2-3 0,-2 1 0,0 2 0,0 0 0,-1-1 0,-2 0 0,1 1 0,0 0 0,0 0 0,-2 2 0,1-3 0,-2 3 0,0 0 0,0 1 0,1-1 0,-1 1 0,0-1 0,0 2 0,2 2 0,-1 1 0,1 0 0,-2-1 0,1-1 0,1 4 0,-2-3 0,0 1 0,1 1 0,-1-1 0,1 0-676,1 0-345,-1 0-1023,-2-2-1805</inkml:trace>
  <inkml:trace contextRef="#ctx0" brushRef="#br0" timeOffset="211079.9763">32271 923 413,'0'0'493,"0"0"-24,1-12-36,-1 12-4,0 0-52,1-11-14,-1 11-3,0 0-13,0 0-41,0-13-15,0 13-63,0 0-10,0 0-37,0 0-13,0 0-24,0 0 26,0 0 4,0 0-9,0 0 10,0 0-9,0 0 6,-5 14-46,5-14 5,-4 17-44,2-8 22,-1 2-47,0 1 30,-2 3-39,2-1 18,-1 2-34,0 1 25,1-2 6,1 3-44,-1 1 20,2-1-3,0-1 0,-1 1-18,4 0 11,-2 0-7,1-1 10,1 2-9,1-2 0,1 0 0,0-1-6,0 0-3,2-2 0,0 1 10,1-1 14,-1-2-2,2 1-6,1-2-7,-2-1 52,4 0-61,-1-1-7,1-1 5,1-2-5,2-1-8,0 1 1,1-4 5,-1 2-11,2-3 2,0 1 0,1-2 0,-3 0-16,5-3-38,-1 1-18,-1-2-6,0-1-25,0-1-43,0 0-16,-3 0-46,0 0-35,-1-3-38,-1 1-30,-3-2-94,0 0-28,-4 2-82,2-2 9,-5 0-94,-2 10-589,-1-15-798</inkml:trace>
  <inkml:trace contextRef="#ctx0" brushRef="#br0" timeOffset="211358.8039">32092 1219 739,'0'0'676,"0"0"-73,-13-5-47,13 5-60,0 0-44,0 0-45,0 0-21,5-12-55,-5 12-18,18-8-43,-7 3-23,4 0-17,2 1-47,1-1 9,0 0-79,1 0-1,-1 0-43,1 1 6,0-1-41,1 2 12,-1 0-24,-1-1 10,1 2-34,-3 0-38,1 1-42,-2 0-44,-2 1-56,1 0-56,-1 0-106,0 1-58,-13-1-105,23 3-25,-14 3-777,2-3-910</inkml:trace>
  <inkml:trace contextRef="#ctx0" brushRef="#br0" timeOffset="211928.4508">32949 1355 612,'0'0'698,"0"0"-54,0 0-39,0 0-86,0 0-51,4-11-55,-4 11-33,0 0-53,-9-5-37,9 5-38,0 0-19,-12-6-8,12 6-36,0 0-15,-16-3-38,16 3 5,0 0-38,-17 0-4,17 0-38,0 0 3,-16 3-15,16-3 14,-13 5-28,13-5 15,-14 9-38,14-9 28,-13 12-25,13-12 16,-12 14-31,6-7 25,6-7-11,-8 15 5,8-15-10,-7 17 1,7-17 8,-5 17-18,5-17 12,-3 19-12,3-19 8,-4 17-6,4-17-1,3 15 3,-3-15-1,1 14-2,3-6 6,0 0-8,1 0 2,1 0 7,1-2-14,2 0 6,-2 0 1,2-1 4,-1 1-19,1-2 17,1-1 5,0 1-2,-10-4-4,21 3 6,-21-3-6,21 1-4,-9-2 1,-12 1 11,23-3-6,-13 1-7,-10 2 9,21-7-4,-12 2 6,1 1 24,-1-1 22,-3 0 8,1-2 12,-1-1 11,-1 1 4,-5 7-10,3-17-13,-2 6-6,-1 11-7,-5-21 6,1 8-15,-4 0-12,2 1-1,-2-1-5,0 0-37,-3 2 25,1 0-26,-1 1 26,0-2-49,0 4-11,-1-1-60,-1 2 3,2 2-52,-3 1-82,2 0-66,-2 2-76,3 0-146,11 2-147,-23 0-59,9 3-750,1-2-1104</inkml:trace>
  <inkml:trace contextRef="#ctx0" brushRef="#br0" timeOffset="219626.4266">30015 2072 602,'-5'-13'610,"5"13"-59,-8-14-30,5 5-87,-3 1-56,-1-3-18,0 3-23,0-1-33,-1-2-26,0 2-42,1-2-24,-3 1 4,1 1-31,-2-2 2,1 2-30,0-3 2,0 2-22,-3 0 27,0-4-37,-1 3 7,0-1-29,-1 0 19,-1 1-46,0-1 36,-1 0-37,-2 0 31,-1 2-48,0-2 51,0 2-25,-6-2-8,1 2-3,0-2-14,2 4-5,-3-1 5,-2-1-15,2 3-1,-2-2-5,-1 1-5,-2 3-2,0-2-6,1 2-6,-2-2-3,0 2 1,2 3-6,0-1 0,-4 1 7,4-1-6,-1 3-5,-1-2 6,1 4-4,-1-1-8,-3 2 11,0 2-5,-2-1-5,3 2 0,-1 2-10,-5 1 10,2 3 1,-1 0 7,-1 2-65,1 0 69,0 3-7,1 0 5,-1 2-3,1 0 3,-1 1-1,3-2 1,0 4-9,0-2 6,1 3 6,1 0 4,0 1-2,2 1 6,1-1 1,0 2 5,4 1-8,0 0 6,2 1 1,1 3-25,-1 1-5,4 0 0,1 2 0,0 2 0,3 2 0,0-3 0,4 3 0,-1 0 0,3-1 0,1 0 0,2-4 0,4 0 0,-1 0 0,3 1 0,0-1 0,4 1 0,0 0 0,3-2 0,-1 2 0,8 4 0,-2-2 0,5 0 0,0-1 0,6-1 0,0 1 0,2-1 0,4-1 0,2 1 0,2-4 0,1 0 0,4-1 0,-1-3 0,4-1 0,0-1 0,1 0 0,1-5 0,1-1 0,1-2 0,1-1 0,-1-3 0,2 0 0,-2-4 0,5 0 0,-4-3 0,4-1 0,-6-3 0,0-2 0,7-2 0,-1 1 0,0-5 0,-3-1 0,0 1 0,0-5 0,-2 0 0,-2-3 0,3-2 0,-3-3 0,-1-4 0,5-4 0,-1-7 0,0-1 0,0-4 0,0-5 0,-1-4 0,0-3 0,-3-4 0,-2-3 0,-2-5 0,-4-2 0,-3 1 0,-3 0 0,-6 0 0,-4 2 0,-4 1 0,-5 10 0,-5-1 0,-2 2 0,-5 1 0,-3 1 0,-4 2 0,-4 1 0,0 3 0,0 2 0,-3 5 0,3 2 0,-2 1 0,1 8 0,4 1 0,0 2 0,1 5 0,0 0 0,1 1 0,3 4-194,2 1-130,-2 0-76,3 5-96,5 6-62,-8-12-55,8 12-49,0 0-241,0 0-375,0 0-884</inkml:trace>
  <inkml:trace contextRef="#ctx0" brushRef="#br0" timeOffset="220575.8322">31474 2277 2,'9'-6'536,"0"-1"-131,0 2-64,-1-2-52,1-1 3,1 2-21,-1-2 12,0-1-45,-1 0 26,2 0-9,-2 0-1,-1-3 3,2 1-27,-1 0-10,-2-1 23,-1-1-7,1 1-17,0-2-7,-4 2 25,0 0-22,-1-1-9,-2 0-13,-2-2-11,-2 0-13,-1-2-7,-1 0-19,-3-1 50,-1 1-85,-2-1 51,-2 2-73,-2-4 51,-2 3-85,-1 1 66,-1-1-68,-2 0 57,-3 1-84,-2 2 58,-3-3-65,2 5 56,-5-3-56,-2 1 51,2 6-52,1-2 51,-1 3-51,-1 0 43,-2 2-45,0 2 42,1 1-49,-3 2 55,1 1-44,0 1 29,1 3-46,1 0 0,-6 4 0,1 3 0,2 0 0,-1 3 0,1 2 0,0 2 0,0 1 0,0 4 0,2 0 0,1 3 0,3 2 0,-1 0 0,3 2 0,0 2 0,-1 7 0,6-6 0,0 4 0,3 1 0,3 0 0,0 3 0,4 0 0,3 0 0,3 1 0,2-2 0,3 0 0,4-4 0,1 0 0,4 6 0,2-1 0,5 0 0,4-1 0,0 1 0,3-2 0,4 2 0,6 1 0,1 1 0,2-1 0,-4-9 0,7 5 0,-3-8 0,1 0 0,2-4 0,3 0 0,1-3 0,1-2 0,2-3 0,1-2 0,1-2 0,1-1 0,-1-3 0,2-2 0,-2-2 0,-3-2 0,-1-3 0,1 0 0,-3-2 0,2-2 0,0 0 0,0-2 0,-2-1 0,4-3 0,2-4 0,-2 2 0,1-5 0,-2 3 0,-1-5 0,0-3 0,1 0 0,-2-2 0,0-2 0,-2-3 0,6-6 0,-4 0 0,-6 2 0,3-8 0,-7 7 0,-3-2 0,-2-1 0,-3-1 0,-1-3 0,-4 0 0,-2-1 0,-4-3 0,-4-2 0,0 4 0,-5 3 0,-1 1 0,-6-5 0,1 1 0,-3 0 0,-1 5 0,-6 0 0,1 0 0,-4 1 0,-3 2 0,-1-1 0,-1 5 0,-3-3 0,0 3 0,-2 3 0,1 1 0,0 1 0,1 2 0,3 3 0,0 2 0,1 0 0,2 3 0,3 4 0,0 0 0,4 0 0,1 1 0,3 2 0,-3 0 0,4 2 0,9 5 0,-18-7 0,18 7 0,-14-3-373,14 3-100,-15 3-42,15-3-97,-15 9-80,8-2-76,-4 2-742,2 2-1137</inkml:trace>
  <inkml:trace contextRef="#ctx0" brushRef="#br0" timeOffset="236939.6335">16856 5213 95,'0'0'741,"4"-13"-111,-4 13-78,4-13-25,-4 13-44,4-12-33,-4 12-49,4-10-13,-4 10-61,3-10-13,-3 10-48,4-9-5,-4 9-52,0 0-8,4-8-40,-4 8 30,0 0-1,0 0-16,2 11-14,-2-11-8,-3 21-27,0-5 25,1 2-35,-1 6 33,-1 7-30,0 1 26,0 11-19,0 1-18,0 4-8,0 1-17,0 4-1,2-3-57,-2 4-24,1-1 0,-3 0 0,2 1 0,1-3 0,1 1 0,-1-1 0,2-1 0,-2-3 0,3-1 0,-1-7 0,1-3 0,0-1 0,0-5 0,0-1 0,1-3 0,-1 1 0,0-2 0,0-5 0,0-2 0,-1-1 0,1-2 0,1-3 0,-1 0-79,0-12-132,-1 20-83,1-20-54,-1 11-49,1-11-79,0 0-99,-7 8-49,7-8-145,0 0-636,-10-12-1007</inkml:trace>
  <inkml:trace contextRef="#ctx0" brushRef="#br0" timeOffset="238258.346">16860 5174 566,'0'0'534,"-1"-12"-110,1 12-62,0 0-27,0 0-40,5-12-46,-5 12-20,6-6-20,-6 6-21,9-6-9,-9 6-11,16-4-26,-16 4-18,21-5-19,-8 4-3,1 0-15,1 1-6,4-1 0,2 1-11,2 0-6,5 0-8,3 1-14,5 0 5,0 0-3,2 1-2,1-1-32,0 1 26,2-1-2,-1 0-6,3-1-5,-1 0 15,1 2-19,0-2 22,1-2-22,-2 2-4,9-1-2,-8 1 2,1-1 4,5-1 18,-4 2-7,-3-1-2,9-1-8,-9 1 6,3 1 4,-2 0-8,7-1 3,-8 0-9,9 1 2,-8-1-6,-2 0-5,2 0 20,-2-1-25,2 2 6,-1-3-1,-1 2-9,3 0 4,-2-1 5,1 2-8,6-2 1,-7 2-3,0-1 3,-1 2-5,3-1 11,-2 2-9,1-2-5,-1 2-3,8-1-6,-2 0-1,1 2-7,1-3-34,1 3 52,2-1-1,0 1-5,1 0-9,2 0 9,1 0 4,0-2-1,0 1-2,1 1-14,-1-2 6,2 2-1,-1-1-7,-2 1 9,2-2 0,-2 0 8,1 1-5,-1-1 6,-1 2 4,2-1-3,-5 2 4,3-1-9,-3-1 7,1 1 2,-1 1 2,1-1-4,-1 1-11,-1-1 6,0 0 5,-1 1-5,-3-1-5,-6-2 5,-1 2 7,-2-1-5,-1 1-8,0-2 1,-2 1 10,-5 0 11,0 1-5,-1-2-7,-1 0 6,0 2 0,-1-1-2,1 0 1,1-2-15,-1 3 9,0-3-7,0 2 4,0-2 10,0 2-10,0-1 4,-1 0-3,0-2-25,-4 1 29,4 0 7,-3 0-12,0 0 3,3 0 2,-5-1 5,5-1-4,-2 1 5,-2 0 5,0 1-7,-1-3 7,0 3-8,-1-3 6,1 2-10,2-2 5,-2 1 3,-2 2 0,1-3 1,-1 1-4,1-1 6,-3 0-4,2 1 2,-2-1-5,0 2 6,0-2 5,-1 1-10,0-1-2,2 1 14,-2-1 1,1 1 3,-1 0-3,-1 2 4,0-3-3,-1 2 3,-2 0-1,1-2-9,-1 2-1,-13 1 5,22-1 8,-22 1-2,22-2 4,-22 2 0,17-3-4,-17 3 3,16 0-1,-16 0 5,13 0 4,-13 0 9,15 0-1,-15 0-5,13 0 1,-13 0-8,13 0-9,-13 0 7,13-1-4,-13 1 4,13 0 1,-13 0-1,0 0 9,19 0-7,-19 0 1,11 1 6,-11-1 8,0 0-22,16 0 9,-16 0 4,0 0-6,13 3-2,-13-3-26,0 0 20,0 0 14,12 2 6,-12-2 10,0 0 2,9 5 3,-9-5-10,0 0-9,7 7-1,-7-7 8,0 0-8,4 12 22,-4-12-26,2 12 18,-2-12-11,1 12 26,-1-12-22,2 15 22,-2-15-12,0 21 27,0-9-28,-2 1 22,1 1-11,0 2 12,-2 1-25,2 0 21,-2 1-10,1 1 23,-1 3-5,2 2 8,-2 0 16,2-1 3,0 2-9,-1 0-2,1 1-2,1 0 14,0 0-10,0-1-2,0 0 14,3 0-17,-1-2-7,1 0 0,-1 1 4,2 0-11,0-1 1,0-2 2,-1 1-55,2-3-18,-2 3 0,1-5 0,-1 0 0,-1-1 0,2 0 0,-1-2 0,-2-1 0,2-1 0,-1 0 0,-2-12 0,5 21 0,-5-21 0,3 17 0,-3-17 0,2 12 0,-2-12 0,3 12 0,-3-12 0,0 0 0,1 15 0,-1-15 0,0 0 0,-5 9 0,5-9-297,-11 5-137,11-5-109,-17 0-129,3 0-154,0 0-888,-8-1-1390</inkml:trace>
  <inkml:trace contextRef="#ctx0" brushRef="#br0" timeOffset="239276.7065">16849 6217 365,'0'0'459,"-14"7"-66,14-7-54,-11 5-33,11-5-20,-6 7-37,6-7-13,0 0-17,-6 10-13,6-10 8,0 0-39,0 0 1,2 11-17,-2-11-14,0 0-1,9 9-4,-9-9 12,13 5-38,-13-5-7,18 4-32,-6-1 5,1-1-16,5 1-16,1-1-6,7 2 6,2-2-24,3-1 21,6 2-26,5-1 27,5 1-12,6-2 12,2 2-22,2-3 30,3 0-25,4 2 17,13-1-28,-1-1 19,4 0-31,1 0 22,1 0-19,2-1 12,1 1-17,1 0 3,0-2-14,2 0 29,1 1-20,3 0 13,-2 1-22,2-1 15,2 1-21,-2 0 24,0-2-14,-2 2 4,1-1 0,0 1-16,-2 0 21,2 0-20,-2-1 22,0 1-20,-1-3 25,-5 3-25,3-1 19,-3-1-25,0 1 25,-3 0-24,1-1 21,-2 1-15,-2 0 21,-1 0-26,0-2 11,-12 2-7,1 1 18,1-3-23,-2 3 25,0-2-21,-2 1 23,0 1-20,-1-1 13,0 1-11,0 0 13,-3-1-20,1-1 33,-3 1-31,-2 1 24,0 0-20,-3-1 20,-9 1-18,0-3 20,-2 3-17,-3-2 10,-1 2 0,-6-2 3,1 2 1,-2-2 18,0 0-4,-3 0 30,0-1-10,-3 2 33,-3-2 4,1 3-2,-1-4 14,-2 3 1,0-1-5,0-1-2,-3 1 3,-1 0 0,-1 2-4,0-3-3,-2 2-2,1 0-6,-12 1 1,19-3 44,-19 3-75,14-2 57,-14 2-65,14-2 57,-14 2-72,10-3 40,-10 3-63,0 0 48,13-4-60,-13 4 21,0 0-90,0 0-27,9-6-53,-9 6-62,0 0-53,0 0-107,0 0-89,-9-8-111,9 8-252,-10-5-474,10 5-913</inkml:trace>
  <inkml:trace contextRef="#ctx0" brushRef="#br0" timeOffset="257261.1129">20607 9457 139,'-18'-4'621,"18"4"-118,-14-1-61,14 1-34,-15-3-4,15 3-24,-15-1-8,15 1-5,-12-1-31,12 1-24,0 0-30,-14 0-18,14 0-16,0 0-13,0 0-15,-16 0-10,16 0-12,0 0-11,0 0 40,0 0-67,0 0 47,0 0-62,0 0 48,0 0-41,0 0 29,12 7-28,-12-7 20,19 1-45,-19-1 18,28 2-31,-11-2-32,4-2-83,1 2 0,6-1 0,2 1 0,0-1 0,2 0 0,4-1 0,2 1 0,1-1 0,-1 0 0,4 1 0,7 0 0,1-2 0,1 1 0,0 1 0,2 0 0,1 0 0,1-1 0,-1 1 0,1 1 0,0 0 0,-3-1 0,1 2 0,-1-1 0,-1 0 0,-9 0 0,8 1 0,-8-1 0,-1 0 0,-1 2 0,-3-2 0,0 1 0,-6-1 0,-2 1 0,-2-1 0,-3 0 0,-1 0 0,-3 0 0,0 1 0,-4-2 0,-2 1 0,0 1 0,-14-1 0,23 0 0,-23 0 0,18 0 0,-18 0 0,16 0 0,-16 0 0,13 0 0,-13 0 0,0 0 0,16-1 0,-16 1 0,0 0 0,14 1 0,-14-1 0,0 0 0,0 0 0,10-2 0,-10 2 0,0 0-429,0 0-593,-14 4-144,14-4-594,-20 3-1453</inkml:trace>
  <inkml:trace contextRef="#ctx0" brushRef="#br0" timeOffset="259285.8912">23989 9162 112,'0'0'618,"0"0"-156,-14 3-77,14-3-11,0 0-23,0 0-27,-13 1 2,13-1-17,0 0-68,0 0 63,0 0-76,0 0 29,0 0-55,0 0 12,0 0-27,0 0-13,0 0-1,0 0-14,0 0 8,0 0-22,0 0 9,0 0-35,0 0 15,0 0-38,8 6 30,-8-6-49,0 0 30,12 2-36,-12-2 46,12 1-22,-12-1-7,17 1-2,-5 0-13,0 1 2,4 0 5,1-1-17,1 0-7,4 0-9,4 1 3,0-2-5,4 2-3,0-1-12,2-1 10,7 2-1,3-1-4,5 1-7,3 1 1,0 0 5,4-2 1,1 1-1,-1-1-8,4 1 33,3 1-34,-2-1-1,4 1 2,-1 0-2,1-2 7,2 2-17,7 1 2,3-2-4,0 1 0,0-1 7,-1 1 0,2 1-2,-2-1 9,3-1-40,-3 1 28,-11-1 5,11 2-14,-13-1-5,2 0 0,0-1 0,-1-2 0,-1 3 0,0-1 0,0 1 0,-3 1 0,1-1 0,1-1 0,-1 1 0,-4-1 0,1 2 0,-1 2 0,-1-4 0,-2 2 0,1 0 0,-3 0 0,0 0 0,-2 0 0,-2 0 0,-8-1 0,0-1 0,-2 0 0,0 1 0,-5-1 0,-3 0 0,-2 1 0,-2-3 0,-3 2 0,0-2 0,-2 0 0,-3 1 0,-2-1 0,2 0 0,-16 0 0,24 0 0,-24 0 0,18 0 0,-18 0 0,17 0 0,-17 0 0,14 0 0,-14 0 0,0 0 0,16 0 0,-16 0 0,0 0 0,12 0 0,-12 0 0,0 0 0,0 0 0,16-1 0,-16 1 0,0 0 0,0 0 0,0 0 0,11-2 0,-11 2 0,0 0 0,0 0 0,0 0 0,6-7 0,-6 7 0,0 0-204,-6-8-638,6 8-157,-9-10-938,0 6-1671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05-05T20:00:05.431"/>
    </inkml:context>
    <inkml:brush xml:id="br0">
      <inkml:brushProperty name="width" value="0.05292" units="cm"/>
      <inkml:brushProperty name="height" value="0.05292" units="cm"/>
      <inkml:brushProperty name="color" value="#00FFFF"/>
    </inkml:brush>
    <inkml:brush xml:id="br1">
      <inkml:brushProperty name="width" value="0.05292" units="cm"/>
      <inkml:brushProperty name="height" value="0.05292" units="cm"/>
      <inkml:brushProperty name="color" value="#FFFFFF"/>
    </inkml:brush>
    <inkml:brush xml:id="br2">
      <inkml:brushProperty name="width" value="0.05292" units="cm"/>
      <inkml:brushProperty name="height" value="0.05292" units="cm"/>
      <inkml:brushProperty name="color" value="#FF00FF"/>
    </inkml:brush>
    <inkml:brush xml:id="br3">
      <inkml:brushProperty name="width" value="0.05292" units="cm"/>
      <inkml:brushProperty name="height" value="0.05292" units="cm"/>
      <inkml:brushProperty name="color" value="#FFD700"/>
    </inkml:brush>
  </inkml:definitions>
  <inkml:trace contextRef="#ctx0" brushRef="#br0">16850 19005 5721,'1'-70'24,"1"0"-7,-1 0-3,-1 1-1,-1-2 10,-1 0-6,2-1 2,-1-1-7,-2-1 3,3-1-3,-2 0-6,1-2 11,-2-1-14,0-1 17,1 0-2,1-3-2,-3-5-4,1-1-11,1-2 6,-2-4-1,1-2-2,-1-3 17,2-1-12,-2-17 0,0-2-4,-1 3-3,1 17 0,2-18 19,-5 0-13,5 21 17,-2-23-14,-1 3 30,2 18-8,-2-2 19,0-16-5,3 18-12,-1 0 21,0-2-26,2 1-12,-3-23 2,2 2-4,-1 0-7,-2 0 30,3 2-23,-1-3 28,0 3-28,0-1 25,0-2-34,-1 4 25,2 17-32,-1-23 49,0-1-45,-1 2 32,2-3-44,0 1 42,-2-2-3,0 1-1,1-4-52,-2-1 37,1 3-42,0 0 30,-2 1 17,4 0-5,-2 0-2,0 1-8,1-3 8,1 4-3,-1-4 9,1 2-11,-2-1 1,0 0 1,2 0-7,-1 2-4,0-2 12,1-2-8,-1-2 9,1 0-7,-1 2-3,-1 1 1,2-1 2,-1 1-4,0-1-12,-1 2 2,1 2 5,0 1 4,1 3-19,-2-2 32,3 3-11,-3 3-5,1-2 1,1 1-1,-2 16 6,3-17-1,-2-2-4,2-2-1,-3-2-3,2 3-6,-2-3 1,1-3 18,0-1-4,0-1-2,-1-4-8,-1 1 2,0 0 10,1-4-2,0-1-38,0 0 39,0-3-41,0 3 40,0-2-12,0 2-3,0-3 34,0-1-36,-1 4 40,2-3 11,-1 0-42,2-1 42,-3 0-51,4 1 38,-2-3-35,3-1 33,-3-3-40,1-7-8,-1 0-3,-1-3 15,2-4 3,-2-4-18,1-5 11,-2 0-1,3 1 12,-2-6-30,1-3-18,1-3 14,-1-1-28,1 0-61,-1-2-67,1-1-91,0 2-6,1 3-92,0 4-53,-2 2-51,3 4-144,4 3-536,-3 3-781</inkml:trace>
  <inkml:trace contextRef="#ctx0" brushRef="#br1" timeOffset="13211.5362">773 785 141,'0'0'751,"-15"-2"-143,15 2-26,-11-2-15,11 2-56,-14-1-32,14 1 0,-13-2-8,13 2-28,0 0-17,-16-1 19,16 1-97,0 0 20,0 0-72,-13 0 35,13 0-15,0 0 32,0 0-67,0 0-281,0 0 0,4 13 0,-4-13 0,13 5 0,-13-5 0,21 7 0,-8-4 0,5 1 0,2-1 0,0-1 0,5 3 0,0-3 0,0 1 0,2 1 0,-5-1 0,3 0 0,-1 1 0,-3-1 0,-2-2 0,0 0 0,-1 2 0,-5-1 0,0-2 0,0 1 0,-2 1 0,-11-2 0,18 3 0,-18-3 0,13 0 0,-13 0 0,13 1 0,-13-1 0,0 0 0,13 0 0,-13 0 0,0 0 0,0 0 0,0 0 0,0 0 0,0 0 0,0 0 0,0 0 0,0 0 0,7-7-450,-7 7-486,0 0-123,0 0-755,0 0-1517</inkml:trace>
  <inkml:trace contextRef="#ctx0" brushRef="#br1" timeOffset="13807.9787">2011 848 74,'-1'-14'922,"1"2"-123,0 12-50,-2-20-74,2 20-20,-1-17-49,1 17-55,0-15 28,0 15-94,0-14 43,0 14-75,-2-14-7,2 14-69,0 0-85,0-15-292,0 15 0,0 0 0,0 0 0,0 0 0,0 0 0,-2 20 0,1-8 0,1 5 0,-1 2 0,1 0 0,0 4 0,1 0 0,-1 4 0,0 0 0,-1 2 0,1-2 0,0 1 0,0 1 0,0 4 0,0-3 0,0-3 0,0 1 0,-2-3 0,2 1 0,0-4 0,-1-1 0,2-1 0,-1-2 0,-1-1 0,1-5 0,0 0 0,0-12 0,0 20 0,0-20 0,-1 13 0,1-13 0,0 0-241,0 0-533,0 0-114,0 0-36,0 0-771,0 0-1373</inkml:trace>
  <inkml:trace contextRef="#ctx0" brushRef="#br1" timeOffset="14840.9716">2068 851 309,'0'0'581,"0"0"-98,0 0-32,0 0-29,-1-12-21,1 12-15,0 0-7,0 0 7,-1-11-63,1 11-29,0 0-25,0 0 1,0-12-12,0 12-15,0 0-23,2-13 3,-2 13-3,6-8 25,-6 8-82,10-10 50,-10 10-78,11-8 39,-11 8-59,21-7 53,-11 5-56,1-1 27,3 0-40,-1 3 40,2-1-55,2 2 44,2 2-37,-1 0-23,-1 0-68,4 3 0,-1 1 0,0 1 0,-2 2 0,-4-2 0,3 2 0,-5-2 0,0 2 0,-2 1 0,-2-1 0,-2 1 0,0-3 0,-3 3 0,-3-11 0,-1 19 0,-4-9 0,0-1 0,-3 1 0,-1-2 0,-5 0 0,1 1 0,-3-2 0,0 1 0,-2-4 0,2 1 0,-3 0 0,0-2 0,2 1 0,-1-3 0,1 1 0,1-1 0,3-1 0,-2 1 0,2-1-169,0-1-212,13 1-42,-20-3-77,20 3-128,-17-4-95,17 4-194,-12-3-498,12 3-1019</inkml:trace>
  <inkml:trace contextRef="#ctx0" brushRef="#br1" timeOffset="15855.7157">3266 944 853,'10'-9'755,"-10"9"-52,10-9-87,-10 9-37,10-11-29,-10 11-29,8-9-12,-8 9-93,5-8 16,-5 8-109,0 0 2,4-11-87,-4 11 40,0 0-72,-9-9 29,9 9-62,0 0 29,-22 0-54,22 0-19,-21 7-129,8-2 0,0 2 0,-1 1 0,0 0 0,-1 5 0,0-2 0,0 1 0,4-2 0,-1 2 0,3 1 0,1-1 0,3 0 0,0 1 0,2-3 0,1 3 0,4-3 0,2 1 0,4 0 0,1-2 0,5 0 0,0-1 0,7-1-93,1-1-331,3-2-30,2-2-14,2 1-43,1-1-27,2-2-7,0 0-3,3-2 86,2-3-4,-1 5 79,-3-5 44,1 0 65,-8-1 83,2 0 47,1-1 81,-4 0 46,-3-3 74,0 1 34,-2-1 76,-2 0 33,-1-3 45,-2 2 25,-4 0 6,0 0 19,-2 1-6,-4 2-7,0-2-4,-5 10-11,1-15 6,-1 15 7,-7-11 2,7 11 75,-16-9-100,6 7 41,-4 2-90,1 2 54,-4-2-74,1 5 37,-2-1-69,0 2 16,0 2-63,0 1 16,3 1-69,1-2 34,2 3-81,2-2-5,1 2 0,3 0 0,1-1 0,5-10 0,-2 16 0,2-16 0,7 16-61,1-9-19,0-2-76,3-1 36,0-1-60,3-3 4,0 0-32,2 0 10,-2-3 21,2 0 18,0-2 17,0-1 25,0-2 19,0-2 20,1-1 33,-3 0-11,-4 1 23,3-2 38,-4 2 54,-2 0 35,0 2 61,-1-1-16,-1 3 64,-5 6-84,9-11 69,-9 11-74,7-8 42,-7 8-34,0 0 69,0 0-57,0 0 38,0 0-50,0 0-11,0 0-111,-3 11 0,3-11 0,0 0 0,-1 14 0,1-14 0,1 12 0,-1-12 0,3 12 0,-3-12 0,4 12-46,-4-12-198,8 10-114,-8-10-53,9 9-59,-9-9-69,13 11-61,-13-11 0,14 6 39,-14-6 70,21 4-57,-10-1-489,-11-3-648</inkml:trace>
  <inkml:trace contextRef="#ctx0" brushRef="#br1" timeOffset="16257.0455">4112 987 526,'8'-7'607,"-8"7"-87,11-13 2,-11 13-31,9-12-5,-9 12-38,7-10-6,-7 10-58,5-8-60,-5 8-68,0 0-18,7-7 2,-7 7 22,0 0-57,6 7 3,-6-7-48,4 11 19,-4-11-70,4 13 25,-4-13-64,5 20 44,-4-9-59,-1-11 44,3 21-74,-3-21 46,1 19-55,0-7 39,-1-12-74,2 17 71,-2-17-61,0 15 61,0-15-66,0 14 64,0-14-74,0 0 78,0 12-86,0-12 72,0 0-61,0 0 54,0 0-57,0 0 54,0 0-61,0 0 64,-6-9-56,6 9 47,0-16-53,2 5 58,-1-1-63,0 0 73,2 0-66,0-3 60,0 1-48,3-1 63,1 0-65,-1 1 68,2 2-62,3 0 65,0 2-53,2 0 55,1 2-42,1 0 48,2 5-32,1-1 55,1 4-10,1 2 73,2 2-35,1 2-44,1 1-69,3 5 0,-2-1 0,-1 4 0,0-1 0,-1 1 0,-5-3 0,0 1 0,-3 1 0,-2-2 0,-4 1 0,1-1 0,-4 0 0,-2 0 0,-1-3 0,-3-9 0,0 18 0,-3-7-81,3-11-633,-9 13-237,0-7-1077,9-6-1788</inkml:trace>
  <inkml:trace contextRef="#ctx0" brushRef="#br1" timeOffset="17008.4855">5622 753 138,'0'0'882,"0"-21"-172,-1 10-60,2 0-49,-1 11-37,0-16-48,0 16-38,-1-16-70,1 16-48,0-13-31,0 13-88,0 0-6,0 0-58,0 0 14,0 0-62,0 0 18,-2 13-55,2-1 29,-1 7-74,0-1 42,0 2-73,-1 4 53,0 0-66,0 0 52,0 0-58,1 0 54,-2 1-63,3-6 55,-4 0-61,3 1 58,0-1-65,0-3 61,-1-3-57,1 1 57,1-14-63,-1 20 70,1-20-65,0 18 58,0-18-55,0 0 54,1 14-64,-1-14 59,0 0-69,0 0 65,0 0-54,16-5 55,-9-3-57,1 1 59,3-2-63,1-1 61,0 1-65,5-4 55,-1 4-49,2-1 59,2 2-66,-1 1 66,3-1-54,-3 4 59,0 0-64,3 3 65,-2 2-48,1 2 43,-2 0-63,-2 3 70,-1-1-65,-1 4 82,-2-1-82,-3 3 88,-1-3-73,-3 2 73,-3-1-54,0 1 73,-3-10-60,-4 19 55,-1-9-61,-2-1 51,-4 1-48,-1-3 45,-3 0-54,1 1 44,-4-2-60,0-1 52,-1-2-56,0 2 48,0-3-58,1 1 43,2-3-87,1 0 34,1-2-92,0 1-3,2-3-139,2 1-67,1 0-101,3-3-132,6 6-173,-8-13-895,8 13-1296</inkml:trace>
  <inkml:trace contextRef="#ctx0" brushRef="#br1" timeOffset="17399.945">6344 1097 396,'0'0'943,"0"0"-146,20-2-101,-20 2-83,14-5-64,-5 0-51,3 1-81,-1-1-34,3-3-78,-1 1-7,0-1-72,2 0 11,-2 0-89,5-2 14,-5 1-78,3-1 38,-4 0-74,3-2 34,-3 2-63,-1-1 46,-2-1-54,-1 2 40,-2 2-58,2-1 52,-4-1-65,-4 10 41,4-13-60,-4 13 36,-4-9-32,4 9 14,-13-5-35,13 5 39,-22 1-32,8 3 29,-1 2-4,-4 0 18,0 4-18,1 2 36,0 2-11,2-1 48,1 2-30,3 0 72,1 1-55,6-2 70,1 2-43,3-3 48,2-1-66,4 5 50,3-5-71,2 2 48,2-1-12,3-1-12,0-2-5,3-3-6,0 3-8,-1-5-17,2-1 7,-4 1-18,2-3-27,-3-1-63,1-1-118,-15 0-57,23 0-92,-10-2-136,-13 2-175,15-1-168,-15 1-727,12-6-1207</inkml:trace>
  <inkml:trace contextRef="#ctx0" brushRef="#br1" timeOffset="18140.7118">7693 965 732,'9'-12'749,"-2"3"-60,-2 0-90,-1 0-50,-2-2-44,-2 11-58,4-14-45,-4 14-64,-4-9-14,4 9-53,0 0 19,-17 2-57,7 4 29,-1 2-85,-1 2 30,-2 2-77,1 5 35,0-3-79,1 3 41,3 1-77,0 1 51,3-4-86,3 0 63,2 1-77,1-1 57,4-1-7,1 1-13,5-3-6,1-2-29,6 1-30,2-3-96,3-3 2,2-2-35,-1-1 18,0-2-11,4-3-4,-1-2 13,-2 1 22,1-3 18,-3-1 17,0-2 11,-3 1 9,-2-2 15,-2 0 26,-5 3-5,1-1 4,-4 1 1,-7 8 14,8-12-1,-8 12 3,0 0 3,0 0 7,0 0 11,0 0 4,0 0 15,-11 3-5,11-3-2,-8 14 1,8-14-4,-4 14 22,4-14-35,-1 15 23,1-15-32,3 15 30,-3-15-24,12 14 14,-12-14-21,17 10 11,-6-7-13,2-1 17,1 1-30,1-2 28,1-1-18,3-4 20,0 2-23,-1-2 21,0 0-20,-3-5 31,2 3-27,-3-3 31,-2-1 1,0-2 46,-1 0-42,-3 0 57,-2 1-39,-2 0 47,-2-1-63,-2 12 47,-2-21-59,-3 13 35,-1-2-59,-2 2 52,-5-1-63,2 5 48,-4-2-47,0 3 45,0 2-54,0 0-8,-2 2-100,2 0-74,-3 2-94,5 0-128,-1 2-122,4-3-122,-3 5-224,13-7-379,-13 10-877</inkml:trace>
  <inkml:trace contextRef="#ctx0" brushRef="#br1" timeOffset="18740.6181">8348 1001 927,'0'0'831,"0"0"-81,-2-15-106,2 15-112,0 0-89,0 0-92,0 0-33,0 0-13,0 0-23,0 0-46,11 5-13,-8 3-62,4 1-2,-2 0-64,1-1 16,1 4-47,-1-1 10,0 0-43,-1 1 21,1-3-37,-3-1 31,1 1-35,0-1 27,-4-8-45,4 12 35,-4-12-28,5 9 29,-5-9-35,0 0 21,4 9-22,-4-9 15,0 0-27,0 0 36,0 0-40,0 0 25,2-14-19,-2 14 21,3-15-23,0 6 26,0 0-25,3-3 21,1-1-21,0 1 27,0 0-29,2 0 32,3 2-26,-2 1 33,2 0-31,0 2 33,-2 2-17,3 3 23,-1 1-25,1 1 23,-1 1-19,1 2 26,1 4-35,-1-1 34,0 2-36,-3 0 29,0 2-32,1-2 33,-2 2-28,-1-1 23,-1 0-17,0-1 8,-2 1-26,-5-9 29,8 13-36,-8-13 25,4 9-29,-4-9 27,0 0-32,0 0 20,-1 13-27,1-13 22,0 0-38,0 0-2,0 0 7,-13-4 10,13 4-2,-8-9 12,8 9 3,-4-12 6,2 2-3,2 10 11,0-21 4,1 7-1,2 3 0,2-2 28,0-2 4,1 4 32,2-3-17,0 2 35,3 1-13,-2 2 11,3 0-11,0 4 47,1-1-46,1 3 61,-1 3-61,1 0 76,1 3-44,0 3 68,1-1-56,-2 3 47,-1 1-71,-3 3 31,1-2-58,-3 2 32,-1-1-58,-4 3 36,0-3-77,-2 1-5,2 0-113,-6 0-11,1 1-164,-1-4-111,-1 3-110,-1-3-171,-1 4-189,-1-6-712,0 2-1253</inkml:trace>
  <inkml:trace contextRef="#ctx0" brushRef="#br1" timeOffset="19059.8536">9186 1068 361,'1'-12'973,"-1"12"-110,3-19-82,-3 19-69,0-20-2,0 20-127,1-16 18,-1 16-91,1-14-24,-1 14-62,1-10-68,-1 10-37,0 0-15,0 0-96,0 0-208,0 0 0,12 8 0,-8 5 0,1 2 0,0 3 0,-1 4 0,1 3 0,0 11 0,0 5 0,-1 3 0,2 0 0,-2 5 0,-1-2 0,-1-1 0,0 0 0,-2 0 0,0-8 0,-2 0 0,0-2 0,-1 0 0,-1-2 0,0-4 0,0-5 0,0 0 0,0-2 0,1-5 0,1-4 0,-1 1-426,-1-3-184,4-12-69,-5 14-107,5-14-115,0 0-618,0 0-1150</inkml:trace>
  <inkml:trace contextRef="#ctx0" brushRef="#br1" timeOffset="19344.2376">9270 1051 420,'-1'-20'883,"-2"2"-142,3 0-69,2 0-81,0 0-78,4 4-28,1-2-87,3 5-19,5-2-69,2 0 9,4 3-63,3 3 19,0 2-85,3 2 41,0 4-90,1 1 54,0 3-79,1 2 45,0 1-76,-7 0 33,-1 2-70,-3 0 48,-4 1-68,-4 0 49,-2-1-65,-6 1 52,-2-11-63,-2 19 46,-5-8-58,-4-1 49,-2-1-80,-2 2 44,-3-2-90,-1-1-5,-1-1-96,0 1-32,4-2-82,-1-1-33,2 0-59,3-1-103,0 0-90,12-4-75,-19 8-169,19-8-307,-9 3-754</inkml:trace>
  <inkml:trace contextRef="#ctx0" brushRef="#br1" timeOffset="20025.1931">9676 1016 707,'8'-8'766,"-3"1"-52,-5 7-73,8-12-59,-8 12-67,6-9-52,-6 9-56,0 0 8,0 0-72,0 0-6,0 0-101,0 0 12,0 0-79,-14 6 24,14-6-91,-7 15 33,3-7-82,2 3 48,0-1-70,2 2 54,1-1-70,0 0 46,3 1-69,1 0 55,2 2-10,2-4-8,0 0-42,1 1-64,3-5 11,-2 3-37,2-6-2,1 1-38,-1-3 12,2-1-31,1-2 29,0-1-7,0-3 4,1-2 17,-1-3 14,2 0 20,-3-4 22,-2 0 16,-2-1-2,2 1 21,-3-1 18,-2 3 47,1 1 11,-3 0 33,-2 3-16,0 0 14,-4 9-31,5-14 40,-5 14-34,0 0 34,0 0-29,0 0 30,0 0-37,0 0 44,0 0-30,-13 9 25,13-9-49,-6 16 21,6-16-41,-6 18 29,6-18-43,-3 19 18,3-19-35,0 22 36,0-22-70,5 20-10,-5-20-64,8 19-4,-8-19-45,11 14 20,-2-6-30,5-3-32,0 2-21,1-4-34,1-1-3,2-2 9,0 0-16,0-4 3,-1 1-47,4-2 52,-1-5 8,-1 0 56,-1-4 27,-1 0 76,-2-1 36,2-4 91,-4 0 28,-2 0 42,-2 0 30,0-3 27,0 1 30,-5 0 8,0-1 18,-2 3 11,0-1-10,-1 2 10,-1 0 4,-1 1 25,-1 3-20,1-3 26,0 5-33,-1 0 48,2 12-85,-3-20 1,3 20-64,-4-9 82,4 9-70,0 0 29,0 0-16,-16 8 3,13 1-4,-3 3-2,3 3-5,-1 3-23,-1 2-6,2 1-113,1 4 0,-1-1 0,2 0 0,-1 1 0,2 0 0,0 0 0,0 0 0,2-2 0,-1-1 0,3-2 0,0-1 0,1-2 0,0-1 0,1-1 0,1-3 0,0-2 0,2 1 0,-1-4 0,1-1-199,1-2-111,0-3-22,-10-1-58,21-1-37,-11-3-86,-1-1-66,2-3-74,-2-3-106,0 1-515,0-2-880</inkml:trace>
  <inkml:trace contextRef="#ctx0" brushRef="#br1" timeOffset="20212.4181">10240 942 478,'0'0'935,"-15"0"-117,15 0-53,0 0-60,-14 2-15,14-2-149,0 0-16,0 0-129,0 0 4,0 0-129,0 0-3,15 3-110,-3-5 30,1 2-106,6-1 49,1-1-125,2 0 8,-2 0-130,6-1-70,-1 1-96,-1 1-73,3-2-77,-6 2-97,-1 1-74,1-1-80,-3 1-644,-3 0-930</inkml:trace>
  <inkml:trace contextRef="#ctx0" brushRef="#br1" timeOffset="20991.9242">10531 1013 1,'0'0'892,"0"0"-145,0 0-101,3 14-79,-3-14-66,8 4-58,-8-4-55,16 1-51,-4 1-75,2-4-31,-1 2-34,6-1-26,-3 0-30,5-4-5,3 2-33,0-2-2,1 1-36,-2-3 11,0 2-27,-3-2 10,-2-1-34,-3 1 24,-1-1-25,-2 2 34,1-3-20,-6 2 14,0 0-33,-1 0 25,-6 7-33,4-14 17,-4 14-25,-4-11 24,4 11-31,-11-7 21,11 7-10,-17-2 13,4 3-17,2 0 46,-6 4-9,2 0 36,-4 3-26,2 0 25,-1 3-49,0 0 34,3 2-44,0 0 31,2 1-46,2-3 33,3 2-40,1-1 38,2 3-45,2-4 17,2 1-65,2-1-18,2 1-57,1-3-19,1 1-44,4 0-27,0-1-31,1-1-34,4-3 15,5 4 10,3-4 1,1 0-19,1-3-22,1 1 9,-1-2 44,3-2-16,1 0 57,1-3-15,3-3 72,0 2 28,0-5 53,1 1 25,1 1 62,-2-2-2,-2-2 74,-3 0 52,-3 0 37,-1-1 26,-7 1 0,-1 1 21,-5-1 1,-2 2-7,-2-2-4,-6 12-14,3-16-15,-3 16 8,-7-16-1,7 16-12,-12-10-4,1 5-1,0 2 16,-2 2-34,-2 2 30,1 1-43,-4 1 7,1 3-36,1-1 24,-2 4-68,-1 0 17,4-1-39,1 0 20,2 4-44,0-4 26,3 1-44,3 1 34,-1 0-43,7-10 30,-5 17-63,5-17 4,5 14-71,-5-14-3,11 14-38,-2-9-3,2-2-11,-2-1-14,3 0 1,1-1 16,0-2 6,1-2-22,0-1 3,0-1 13,0-2 9,-1-3 13,1-4 6,2 0 20,2-6 9,-2 0 6,-1-4 11,1-2 18,-1-8 14,-2 2 22,-3 1 49,2-6 37,-4-1 33,-1 4 66,-3 1-1,-2-1 11,1 6 41,-3 0 20,-4 4 6,2 0 0,-1 6-2,-1 2-17,1 1-16,-1 5-6,0 1-15,4 9 68,-7-6-32,7 6 42,-5 8-42,5-8 5,-5 19-15,2-3-67,1 2-136,0 7 0,0 1 0,1 6 0,0 0 0,-2 0 0,1 1 0,0-1 0,0 0 0,0-5 0,2 1 0,-2-2 0,-2 0 0,0 1 0,0-1 0,-2-3-151,1 0-363,-3-1-110,-3 3-160,-2-1-236,1-6-594,-3 0-1269</inkml:trace>
  <inkml:trace contextRef="#ctx0" brushRef="#br1" timeOffset="21528.4863">12719 966 230,'-6'-13'530,"1"4"-92,-2 0-62,0 0-24,1 1 15,0-1-34,-1 1-7,0 1-6,2 0-34,5 7 30,-9-5-16,9 5-16,0 0 26,-14 5-36,14-5 24,-4 16-7,0-6 7,3 3-87,0-1 15,0 1-83,1 2 13,0-1-70,1 0 25,0 0-65,0-1 21,1 0-59,0-1-16,0 1-87,0-3-40,0-1-61,-2-9-41,4 16-88,-4-16-88,8 8-73,-8-8-63,0 0-189,0 0-459,13 0-806</inkml:trace>
  <inkml:trace contextRef="#ctx0" brushRef="#br1" timeOffset="21848.2893">12463 785 54,'-9'5'865,"9"-5"-176,-11 7-18,11-7-92,0 0-59,-4 8-41,4-8-36,0 0-84,13 6-17,-13-6-60,16 0 13,-16 0-57,22-2 6,-4-1-60,0-1 23,0-1-76,4-2 32,-1 0-67,1 0 49,-2-1-18,1-1-12,-4 0-11,0-1-57,-2 0 48,-3 1-64,-1-2 48,-5 5-65,2-2 38,-2 1-61,-6 7 56,0-11-71,0 11 59,-6-7-55,6 7 50,-14 0 15,3 3-21,1 1-33,-3 3-20,-3 2-75,3 0-79,-1 3-35,-1 0-63,2 3-22,1-2-27,3 0-101,3 0-74,1 1-73,2 1-68,1-1-673,4-1-922</inkml:trace>
  <inkml:trace contextRef="#ctx0" brushRef="#br1" timeOffset="22270.8248">12872 927 750,'0'0'710,"-4"-14"-81,4 14-39,-3-15-67,3 15-92,-4-9-87,4 9-66,0 0-37,0 0-32,0 0-26,0 0-20,0 0-16,2 13-20,3-4-18,-1 1-15,0 2-23,1 2-10,2-2-16,-2 1-5,1 1-2,-2-1-12,1-2-5,-1 0-1,-2-1-7,1 1-1,0-2 0,-3-9 0,6 15 2,-6-15-8,2 12 5,-2-12-3,0 0-2,0 0-2,0 14 2,0-14-4,0 0 6,0 0-2,0 0-10,0 0 0,-2-12 1,2 12 9,0-16-10,3 5 2,-1 0-1,2-4 9,2 3 2,-1-5 7,4 4 16,-2-2 1,4 1 1,3-2-4,-3 3 19,3 4-13,-1-1 35,3 3-15,-1 0 28,2 5-10,0 0 37,-1 2-16,2 2 58,2 2-55,-2 1 54,2 2-89,0 1 68,-6 2-89,4 1 57,-9-1-72,3-1 58,-4 2-70,-1 1 50,-5-3-97,2 2 41,-4-11-118,0 19-54,-2-10-131,0 2-99,2-11-161,-5 15-182,-3-4-944,8-11-1354</inkml:trace>
  <inkml:trace contextRef="#ctx0" brushRef="#br1" timeOffset="22924.2606">14108 889 993,'-2'-14'808,"2"2"-87,0 12-98,0-21-68,0 21-36,0-20-87,0 20-15,-2-15-62,2 15-1,0-15-80,0 15-3,0 0-102,0-15 32,0 15-53,0 0-66,-8-4 40,8 4-55,-10 5 59,3 2-79,-1 5 55,-2-2-77,1 3 70,-2 4-68,2 0 41,0 2-60,0 0 65,1-1-79,0 1 65,3 1-73,-3 0 74,5-3-67,1 0 49,-3 1-60,5-1 59,0-3-70,2 2 67,2-2-63,0 1 62,0-3-55,3-2 51,1 2-54,0-2 34,1-3 8,2 1-68,2-1 61,0-3-80,2 1 62,-2-2-56,0-3 47,3 0-80,-1-3 75,5 1-43,-3-3 32,3-1-45,-2-2 51,2-2-44,-2 0 34,0-2-20,-1-2 33,0-1-36,0-4 49,0-2-37,-2 1 40,-2-5-26,-1 3 35,-1-4-40,-4 4 50,-1 0-52,-1-1 47,-3 1-49,-2 5 72,-2-3-64,1 3 30,-5 2-33,-1 1 52,-3 2-40,-4-2 27,1 3-22,-4 2 32,2 2-40,-3 1 53,0 2-55,0 1 46,-2 2-49,2 1 45,-3 3-26,1 1 31,3 1-36,-2 2 50,1 0-34,3 2 65,1-1-53,3 2 55,2 0-53,2 0 82,0 1-89,5-1 64,2-10-67,0 21 64,8-12-75,-2 2 60,3-1-62,3 0 61,3 0-87,2-1 42,4 0-100,2-1-18,1-1-82,1 0-73,-1-2-42,6-3-85,-2 3-82,0-5-63,-1 2-17,2-2-146,-4-2-504,0 0-813</inkml:trace>
  <inkml:trace contextRef="#ctx0" brushRef="#br1" timeOffset="23779.9021">14740 771 69,'7'-15'844,"-7"15"-156,0-12-35,0 12-79,-2-13-43,2 13-56,-5-12-46,5 12-61,-7-9-33,7 9-15,-12-4-55,12 4 15,-15 0-60,15 0 35,-18 9-75,6-3 41,3 4-96,-1 1 62,1 6-81,-3 0 56,4-1-53,-1 5 34,-1 0-66,5 1 37,-1-1-65,2 3 33,2-2-68,-1 0 43,3-1-57,2-1 48,-1 0-117,3 1 48,1-2-86,1 3 55,6-2-60,1-5-6,3 4-97,3 0-59,2-5-49,-1-2-30,0-2-36,0-2-7,-2-1-59,2-3-37,-3-2 48,0-1-15,-2-2 55,-1-3 65,1-1 94,-3 0 78,-2-3 99,1-2 41,-3-2 68,-1-1 40,-1-1 71,0-1 19,-2 0 45,-1 0 26,-1-1 4,-2 1 15,4 1-11,-3 1-7,1 2-4,-1-1-8,-1 12-14,1-18-31,-1 18-35,0-14-27,0 14-9,0 0 18,0 0-12,0 0 4,0 0 3,0 0-14,0 0-18,6 12 45,-6-12-52,3 18 37,-2-7-61,-1-11 41,3 21-62,-2-10 28,0 1-54,0 0 40,1 0-50,-2-12 38,0 19-54,0-19 51,3 15-49,-3-15 45,1 14-41,-1-14 35,0 0-46,0 0 46,1 10-49,-1-10 49,0 0-57,0 0 49,0 0-59,-5-15 59,5 15-57,0-15 49,0 15-60,-2-21 54,2 9-44,2 0 49,1 1-44,-1-1 65,3-2-67,-2 5 51,3-4-57,0 5 49,0-2-37,1 3 40,1 0-53,0 3 50,1 0-37,-9 4 37,20-1-32,-20 1 37,18 5-37,-8-2 43,0 4-30,1 1 51,-2 0-43,-1 1 53,0 2-74,0-1 72,-3-1-61,1 2 52,-2-1-49,1-2 38,-1 3-61,0-4 64,-4-7-61,5 16 51,-5-16-48,3 12 63,-3-12-66,0 0 69,0 0-73,-1 13 54,1-13-59,0 0 35,0 0-42,0 0 39,-8-5-56,8 5 35,-4-9-37,4 9 29,-3-13-19,3 13 43,0-19-36,2 9 45,-1-2-35,1 0 35,1-2-30,4 2 38,-1-2-34,1 2 26,0-1-27,2 3 31,1-2-30,0 4 30,1-1-27,1 3 39,0 3-26,0 0 67,0 3-34,1 0 43,1 3-23,-1 0 55,3 5-72,0-1 52,-1 2-61,-1 3 47,3 0-69,-3 0 53,0 1-58,-3 1 53,1-3-69,-3 2 13,-3-1-113,3 0-32,-1 0-91,-3-3-72,-1-1-86,-1 1-104,-3-9-127,2 13-148,-2-13-562,0 0-947</inkml:trace>
  <inkml:trace contextRef="#ctx0" brushRef="#br1" timeOffset="24060.1676">15519 671 582,'2'-11'848,"2"0"-44,2 4-112,2 0-62,1 2-32,2 1-54,2 4-55,5 1 17,3 4-72,5 6 12,1 1-13,5 7-32,0 3-31,0 3-40,-3-2-246,1 6-84,-5 0 0,1 0 0,-3 0 0,-4 0 0,-2-5 0,-5 1 0,0-1 0,-4-1 0,-3 0 0,-1 0 0,-2 2 0,-2-5 0,-2 3 0,-5-1 0,-1-2 0,-7 5 0,-2-3 0,-3 0 0,-4 3 0,-3-3-773,-5 4-206,0-6-1047,-1-1-1786</inkml:trace>
  <inkml:trace contextRef="#ctx0" brushRef="#br1" timeOffset="25250.8042">722 2222 890,'0'-12'730,"2"1"-57,-2 11-49,0-18-74,0 18-23,3-17-44,-3 17-47,1-12-33,-1 12-47,1-13-50,-1 13 22,0 0-107,0 0 62,0 0-65,0 0 36,0 0-54,8 13 32,-7-3-61,-1 4 36,1 3-108,-1 0-99,0 3 0,0 2 0,0 2 0,0 0 0,0 2 0,1-3 0,1 1 0,-2-3 0,3-1 0,-1-1 0,0-1 0,1-2 0,-2 1-36,2-5-345,-3 1-72,0-13-56,4 18-87,-4-18-103,4 15-107,-4-15-688,0 0-1122</inkml:trace>
  <inkml:trace contextRef="#ctx0" brushRef="#br1" timeOffset="25587.264">504 2351 525,'0'0'816,"-12"-6"-118,12 6-75,0 0-82,-8-8-70,8 8-58,0 0-59,11-5-60,-11 5-45,22-4-47,-5 2-35,2-1-28,6 0-23,2 2-21,5-1-15,3-1-12,1 0-9,1 1-18,-1 0-9,0 0-7,-5-1-4,0 3-4,-3-1-1,-1 0-4,-6 0 3,0 1-6,0-1-7,-5 1-1,-1 1 3,-3 1-2,0 2 1,-3-2 2,0 5 6,-2-2 2,-2 4 17,-1 0 27,-4-9-9,2 22 2,-2-9-3,0 0 14,0 1-36,0-2-2,-2 3-9,2-3 0,2 1-8,-2 0 5,3-1-7,-1-2-5,0 0-25,3-1-54,-1-1-39,1 0-24,4-2-22,-3 0-70,5-2-96,1-2-85,-2 1-44,3-6-104,0 6-696,0-7-868</inkml:trace>
  <inkml:trace contextRef="#ctx0" brushRef="#br1" timeOffset="25915.7333">1130 2182 854,'-12'2'679,"0"2"-46,3 1-63,9-5-61,-13 6-62,13-6-38,-8 7-47,8-7-42,0 0-45,3 11-39,-3-11-23,12 6-14,-12-6-57,20 4-3,-7-4-47,3 0 5,2-2-37,2-1 12,-2 1-34,3-3-8,-3 0 0,3-1 10,-4 0 26,-2 1-32,-1-4-6,-1 1 2,-2-2-1,-2 0-6,-4-1 5,-3 1-10,0 1 6,-2 9-4,-2-20-4,-1 13 6,-2-3-6,-3 5-7,-1 1 2,-2 0-5,0 1-6,-1 5 4,-1-1-2,-1 3-11,-1 0-34,1 4-78,-1 0-65,4 1-73,-1 1-98,3 1-91,0 1-121,2 1-99,3-1-655,1 0-925</inkml:trace>
  <inkml:trace contextRef="#ctx0" brushRef="#br1" timeOffset="26539.5676">1428 2392 569,'0'0'807,"0"0"-128,0 0-84,0 0-114,0 0-63,0 0-38,13 2-17,-13-2-52,7 11-43,-7-11-41,8 13-21,-8-13-30,9 15-29,-5-5-30,0-2-21,2 1-15,-3 0-20,3 0-11,-2-1-11,-4-8-3,7 15-8,-7-15-8,7 11-1,-7-11-5,3 9 6,-3-9-1,0 0-5,2 11-8,-2-11 1,0 0-6,0 0 1,0 0 4,0 0-5,0 0-3,-5-9 4,5 9 2,-1-10-9,1 10 5,-3-18 27,6 7-19,-1-3 13,0 4-17,5-3 35,-2-1-17,3 2 30,1 0-31,0-1 26,3 2-14,0 2 24,0 1-44,2 2 16,0 0-27,0 4 26,-1 1-26,1 1 24,0 2-28,-1 2 25,3 0-32,-2 4 35,-1-2-34,-2 5 23,0-3-24,-1 1 28,-1 0-29,-3 0 28,0-1-25,-2 0 18,0 1-33,-4-9 21,5 12-28,-5-12 28,2 11-28,-2-11 32,0 0-30,-2 13 30,2-13-36,0 0 33,-7 5-21,7-5 24,0 0-26,0 0 27,-13-5-23,13 5 28,-4-7-20,4 7 18,-1-13-29,1 13 29,1-20-23,1 8 24,3-1-24,1-1 32,2-2-18,1 0 29,2-1-20,2 2 52,0 1-14,1-1 39,0 3-51,0 0 59,1 4-43,-1 1 39,0 1-56,0 3 66,-2 0 1,-12 3-19,23 3 3,-10 1-8,-1 4 3,-3-1-5,0 3-5,-2 2-14,0-1-10,-3 2-2,0-1-57,-1 0 40,-3 1-44,0 1 48,0-2-49,-3 1 36,3-1-86,-3-1 7,1 1-147,0-1-93,-1-1-111,3-10-72,-7 18-121,7-18-97,-2 17-885,2-17-1239</inkml:trace>
  <inkml:trace contextRef="#ctx0" brushRef="#br1" timeOffset="27184.1091">2226 2496 626,'8'-9'678,"1"1"-85,-2-2-50,3 2-42,1-3-68,-2 0-47,-1 0-39,5 1-30,-4-2-58,0 2-10,0-1-58,-2-1-16,1 1-35,-1-2-29,0 2-4,-2 2-32,-1-1 11,-4 10-31,5-14 11,-5 14-33,0-15 15,0 15-25,0 0 6,-5-12-21,5 12 15,0 0-29,-15-2 24,15 2-20,-14 5 20,5-1-18,0 3 23,-1 2-15,1 2 31,-3 3-15,2-1 33,1 6-28,-2-2 23,2 2-30,1 0 20,1 0-32,1-2 22,1 0-28,2-1 25,2 0-15,1-1 4,1-1-18,2-2 23,2 3-30,3-4 23,-1 0-22,4-2 17,1 0-22,0-2 24,3-1-29,2 1 25,1-4-23,-2-1 23,6-1-30,0-1 25,0 0-28,6-3 31,0 0-24,4-5 24,0 0-22,0-2 22,6-5-22,-2-2 24,-2-2-23,-1-3 19,-2-2-23,-2 0 26,0 1-19,-8 2 14,-3 3 8,-4 1-1,-2 0-16,-4 2 19,-1 3-20,-3-3 20,-4 15-19,-1-22 17,-2 12-28,-3 1 37,-2-1-35,-2 3 21,-3-1-22,0 4 23,2 0-14,-2 0 12,0 3-19,13 1 22,-24 2-24,14 1 21,-2 1 4,5 4-25,-3 1 39,4 0-33,4 3 22,-1 0-26,3 0 21,1 1-33,2 4-6,3-2-69,1 1-23,2 2-10,2 0 37,2-1 7,0-1 0,2 0 2,-1-1 27,0-1 6,-1-1 18,-2-1 4,0-3 14,-4 0 11,1-1 40,-2 1 28,-6-9 41,7 12-1,-7-12 27,0 0-39,-2 12 5,2-12-43,-10 5 12,10-5-38,-14 3 18,14-3-84,-21 0-73,8-3-124,-1 0-177,-3 1-169,-1-2-258,0 1-433,2-2-882</inkml:trace>
  <inkml:trace contextRef="#ctx0" brushRef="#br1" timeOffset="28414.7077">4242 2261 950,'2'-15'940,"-2"15"-132,3-9-103,-3 9-31,1-12-87,-1 12-106,2-12-58,-2 12-24,0 0-53,2-14-58,-2 14-42,0 0-58,0 0-33,0 0-34,0 0-28,0 0-6,0 0-15,0 0-11,-2 17-15,2-17-4,-3 21-8,2-9-6,1 0-10,0 3 4,1-3 1,2 2-5,-1 1-4,2-1 1,0-1-9,2-1 0,0-1 0,2-1-8,0 0-1,3-3-17,0-2-28,2-2-29,0 0-34,0-4-39,5-1-24,-1-1-4,-1-2 13,2-1 14,0-5 4,3 4 15,-6-4 17,1-2 22,-1 1 14,-1-2 16,-3 1 13,-2 0-6,0 1 28,-1 1-10,-2-1 27,-1 3-6,-5 9 19,6-17-4,-6 17 16,3-11-16,-3 11 15,0 0-20,0 0 21,0 0 1,0 0-2,-14 4 0,14-4 5,-6 13 5,2-3-1,1 0-6,1 0-1,0 1-2,1-1 2,1 2-7,1 0 6,2 1-22,2-1 19,0 0-19,3 0 17,3 0-31,1-3 6,2-1-53,0 0-19,3-3-15,1-1-15,1 0 0,0-3 4,0-2 10,3-1 15,-3 0 7,5-2 17,-2-2 19,0-1 5,-3-3 5,1-1 9,-2-1 2,-1-1 33,-2-2-17,-1 0 16,-4-2 12,1 3 13,-4 0 17,-2 2-2,-1-3 17,-1 4-7,-3 11 8,-1-21-14,1 21 27,-6-18-5,6 18 8,-10-13-28,10 13 15,-13-10-30,13 10 12,-11-4-27,11 4 12,0 0-22,-18 4 13,18-4 0,-9 10-9,9-10-7,-4 13-1,4-13-4,3 19-5,-1-7-24,2 1-35,4 0-29,-2 1-19,3 3-8,0-1 13,3 0-10,-2-1 15,-1 0 16,1-4 21,-2 1 6,-1-2 5,1 1 21,-3-2-2,0 0 15,-5-9-1,4 15 76,-4-15 6,0 11 28,0-11-2,-6 11-5,6-11-12,-12 8-5,12-8-5,-14 6-7,14-6-6,-18 5-14,18-5-8,-16 2-7,16-2-5,-18 3-34,18-3-57,-16 0-81,16 0-112,0 0-161,-18 0-229,18 0-692,0 0-949</inkml:trace>
  <inkml:trace contextRef="#ctx0" brushRef="#br1" timeOffset="28663.6411">5381 2267 150,'0'0'810,"-3"-11"-127,3 11-40,-7-5-59,7 5-27,-10-4-48,10 4-52,-14 2-68,14-2-30,-13 6-37,13-6-37,-11 10-41,11-10-28,-6 16-28,6-16-45,-3 17-17,3-17-28,3 19-16,0-9-15,3-1-12,2 1-17,0-1 9,2-1-21,3 1-34,-3-1-62,4-3-64,-1-1-53,-1-1-40,2-1-55,-1 0-53,0-1-43,-1-2-66,0-1-47,2 0-134,-4-3-604,3-2-838</inkml:trace>
  <inkml:trace contextRef="#ctx0" brushRef="#br1" timeOffset="28987.6166">5263 2135 663,'-17'8'738,"1"-2"-87,3 0-76,0 1-60,3-2-72,2 2-46,8-7-31,-11 10-37,11-10-23,0 0-31,3 15-37,-3-15-37,12 7-32,-12-7-32,24 3-30,-11-2-9,4-2-22,-1 0-9,3-2-5,2-1 12,-4-1-8,0 0 0,-1-2 2,-1 0-4,-2-3-5,0 0-34,-4-3 35,-2 0-36,0 0 40,-1-3-46,-3 2 47,-2-2-46,-1 3 57,-1 0-60,-2 1 60,-3 2-69,-1 0 57,-2 1-67,-2 2 52,-1 2-73,1 1 59,-4 3 5,2 2-15,-4 3-18,0 1-62,1 2-123,0 4-44,0 1-79,2 1-55,0 1-102,4 2-89,2-2-57,-1 6-247,5-4-373,3 2-832</inkml:trace>
  <inkml:trace contextRef="#ctx0" brushRef="#br1" timeOffset="30124.5522">5538 2312 494,'6'-10'782,"-1"2"-80,-1-1-26,-4 9-57,8-12-58,-8 12-84,6-10-104,-6 10-79,0 0-46,0 0-16,10-4-7,-10 4-30,0 0-16,4 14-20,-4-14-22,1 16-24,1-5-11,-1 0-16,1-1-13,0 1-9,2 1-13,0-1-1,-1 0-18,5 0-9,-2-1 5,2-1-19,2 0 4,0-3-6,2 2-6,-1-4-7,1-1-13,1-2-14,1 0-22,0-2-10,1-3-3,2 2 1,-2-5 14,1-1-18,1-1 9,1-3 5,-4 0 8,3-3 13,-3 1 7,0-3 6,-3-3 5,1 2 1,-1 0-7,0 1 23,-4 0-7,0 2 39,0 2-3,-2 2 37,1 1-42,-6 10 18,6-12-18,-6 12 19,4-9-2,-4 9 1,0 0 15,0 0-6,0 0-8,0 0-6,-5 10 2,5-10-10,-5 11-18,5-11 4,-3 13-4,3-13 5,-3 20-13,3-20 9,2 21-16,-1-11-11,2 1-21,-1-1-57,2 2-28,4-2-32,-2 1-31,0 0-38,3-1-36,4-3-46,-1 3-9,1-3 6,2-2-20,-1 2 30,2-4 18,1 1 40,-2-2 38,2-2 27,0 0 55,0-1 31,2-2 12,-2-2 38,5-2 9,-4-1 57,2-2 19,1-1 28,-2-4 13,1-2 26,-3-1 4,1 0 25,-4-3 27,-1 3 9,-3-1 29,-2 4 12,-1 0-23,-2 1 4,-2 2-21,0 0-16,-3 12-2,-3-19-28,3 19 0,-8-14-18,8 14 25,-15-8-24,15 8 6,-19 0-33,6 2 7,-1 3-36,-1 0 17,1 1-17,-2 2 1,3 0-18,1-1-7,1 3-6,2-1-5,-1 0-2,4-3-3,1 4-8,1-3-4,4-7 0,-4 17-10,4-17-9,1 12-21,-1-12-27,7 10-19,-7-10-10,10 7-1,-10-7 0,13 3-4,-13-3 8,14 0-3,-14 0 12,18-3 8,-18 3 9,16-4 12,-5 0 11,-2 0 2,0 1 6,-9 3 10,15-6 0,-15 6 7,11-6 15,-11 6-8,12-2 12,-12 2 31,0 0 10,15 3 13,-15-3 9,7 11 11,-4-3 21,-1 3 1,1 2 15,-3 3-12,2 3 39,0 6 73,1 2-52,-2 1-12,0 4-42,1 4 51,0 1 1,3 5-31,-1 3-17,1-1-28,0 2-6,-1-1-9,0 1-20,0 3-7,-1-1-4,-2-2-11,0 3-4,0-4-5,-2 1-4,0-8-10,1 0-9,-3-2 0,2-2 0,-3-3 0,1-4 0,-3-3 0,-3 0 0,-2-2 0,-7-2 0,-1-1-21,-6-5-18,0 0-5,-5-3 8,-2-3-5,1-4 7,1-2 0,1-2 3,-4-4-10,1-4 1,1-4 0,-1-7-2,3-3 8,4-5 6,6-3 1,8 0-8,5-2 18,5-1 1,6-1 5,7-6-1,6-3 21,10-1-47,5 0-11,8-1-17,5 3-3,5-1-23,4 0 7,3 2-10,2-1 36,-2-1 12,1 1 10,1 1 5,-1-1 10,-2 0 18,0 3 34,-7 1 7,-3 1 29,-6 0 19,-13 6 18,-4 0-14,-9 4-5,-6 1-5,-5 4-10,-4-2-9,-5 0 0,-6-1-15,-3-1-3,-4 4-11,-2 0-5,-5 0-9,-1 5-21,2 2 14,-1 3-46,3 3-89,0 4-132,4 1-72,3 3-91,1 1-125,1 1-123,3 3-151,1 0-645,9-4-1083</inkml:trace>
  <inkml:trace contextRef="#ctx0" brushRef="#br2" timeOffset="32443.5394">7829 2041 373,'0'0'705,"0"0"-93,1-18-57,-1 18-16,3-14-32,-3 14-3,3-15-18,-3 15-16,3-13-39,-3 13 17,4-10-34,-4 10-65,0 0-58,3-12-47,-3 12 2,0 0 1,0 0 2,0 0 11,2 17-41,-4-5-177,0 0-42,1 4 0,0 0 0,-1 3 0,1 0 0,0 0 0,-1 1 0,2 1 0,2 1 0,-2-3 0,2 5 0,2-3 0,0-2 0,0 2 0,0-4 0,-1-1 0,3 0 0,-1-4-359,0 2-138,1-6-66,-2 1-87,1-1-55,-5-8-102,7 10-656,-7-10-1083</inkml:trace>
  <inkml:trace contextRef="#ctx0" brushRef="#br2" timeOffset="32831.1349">7914 2273 620,'0'0'654,"4"-13"-112,-4 13-75,8-13-62,-8 13-52,10-15-56,-1 8-59,3-1-30,1 0-52,2 0-14,4 1-41,0-3-15,4 4-20,-1-2-9,1 2-28,-1-2-1,0 1-36,1 0-30,-2 0-28,-1-1-25,-1 0-16,-1-1-9,-2 3 26,-3-2 3,-1 0 20,0 0 11,-3-2 15,-2 2 5,-2-3 18,1 3 4,-4-3 22,1 0 25,-2 1 11,2 1 43,-3 9 13,0-22 10,0 22 28,-2-21 27,2 21 11,-1-17 29,1 17 11,-1-15 26,1 15-15,-3-12 6,3 12-37,-2-10 11,2 10-19,0 0 44,0 0-6,0 0-6,-9 7-18,9-7-26,-8 18 29,7-6-21,-3 2-11,1 3 2,0 0-13,0 5-115,-1 0-47,1 0 0,0 2 0,-2 0 0,2-1 0,-1 2 0,0-3 0,1 0 0,-1 3 0,0-2 0,0-2 0,-1 2 0,2-5 0,2 0 0,-1-1-47,0 0-339,2-3-82,2-1-92,-2-1-121,2 0-81,1 0-910,3-3-1342</inkml:trace>
  <inkml:trace contextRef="#ctx0" brushRef="#br2" timeOffset="33199.3797">8555 2264 411,'6'-10'696,"-2"0"-103,0 1-53,-4 9-53,4-13-26,-4 13-30,0 0-5,-4-12-24,4 12-33,0 0-35,0 0-18,-17 3-21,17-3-44,-13 13-10,7-4-27,1 0-35,0 2-20,1 2-23,-1-1 0,2 0-48,2 1-10,0-1-14,2 2-13,2-2-2,0-2-14,4 2-3,-1-1 6,3-2-14,1 0-5,2-2-11,1-2 7,2 0-12,0-2 7,0-2-15,1-1 13,3-2-13,0-1-2,-1-1 46,0-2-38,-3-2-7,3-1 3,-2-1-6,-2-1-5,-4-2 17,0 0-5,-2 1 5,-3-1 2,-1-1-15,-2 2 22,-3 0-17,-2 0 9,-3 0-10,-1 1 13,-1 0-11,-3 1 8,0 1-9,-3 2 9,0 0-5,-2 0 2,2 4-23,-2 0-22,3 1-109,-2 1-64,1 1-77,0 1-82,1 1-77,0-1-146,0 3-75,3-2-839,0 3-1141</inkml:trace>
  <inkml:trace contextRef="#ctx0" brushRef="#br2" timeOffset="33824.3009">8888 2288 54,'13'-3'857,"0"1"-148,-3 0-34,1 1-71,2-2-52,-13 3-48,26 0-78,-14 3-54,5 0-45,-2 2-36,5 2-31,-2 3-30,-1 1-31,0 1-23,0-1-36,-3 4-36,1-1-10,-3 1-24,-1-1-12,-3-1-12,-1 0-2,-1-1-10,-4 0-3,2-3-15,-4-9-2,0 17 33,0-17-36,-8 14-12,8-14 9,-9 9-6,9-9 9,-10 8-10,10-8 1,0 0-5,-15 1 3,15-1-8,0 0 1,-8-9 1,8 9 2,1-14-9,2 5-2,3-2-13,2-2-11,1-1-7,2 0-1,3-1 8,0 3 1,3 0 11,-2 0 1,2 1 31,-3 3-27,1 1 6,-1-1 3,2 4 9,-5 3-4,3 1 5,-2 1 3,-2 4 7,3 2 3,-3 0 9,-2 4-7,1-1 9,-3 3 1,0 1 20,1 0 3,-1 1-18,0 0 2,1-1-14,-2-1 10,0 1-10,-1-3 2,0-1-9,0 0 4,-1-2-7,-3-8 11,6 15-14,-6-15 31,2 9-30,-2-9 21,0 0-25,0 0 7,0 0-11,0 0 19,0 0-17,0 0 9,0 0-16,1-10 11,-1 10-13,3-19 11,0 6-6,-1-1 14,3-1-18,3-5 7,1 2-4,0-1 6,4 0-3,-1 1 7,1 2-5,3 1 33,-2 0 13,3 5 61,0-2-22,-2 5 7,2 1 2,0 3 10,-1 2 9,-2 1 18,3 3 2,-2 2 11,0 1-4,-2 2-66,0 2-71,-1 0 0,-3 2 0,1 2 0,-4-2 0,1 3 0,-4-1 0,1-1 0,-2 0 0,-1-1 0,-1 0 0,0-12-8,-1 22-341,-1-12-87,2-10-101,-1 20-160,1-20-101,-1 17-898,1-17-1373</inkml:trace>
  <inkml:trace contextRef="#ctx0" brushRef="#br2" timeOffset="34167.5747">9981 2518 766,'9'-5'721,"0"-2"-51,2 0-49,1 1-34,-2-3-43,4 1-27,-1-1-84,2 1-45,-2-2-34,3-1-34,-2 0-44,0-1-45,-2 2-28,2-3-27,-4 1-30,-1 2-25,0-1-10,-4 1-14,-1 2-18,0-1-12,0 1-19,-4 8 0,1-13-10,-1 13-12,0 0-10,-4-12 1,4 12 0,0 0-8,-14 2 11,14-2-11,-14 10 10,6-2 27,1 4 17,-2 0 3,2 1 5,0 2 13,1 2-20,0 0 12,2-1-50,1 1-26,1 0 0,1-2 0,1-1 0,1 1 0,2-1 0,1 0 0,0-3 0,2 1 0,0-3 0,1 0-48,-1-1-149,4-3-56,-2-1-45,1 0-46,-9-4-56,19 4-52,-19-4-67,17-1-55,-7-3-71,-10 4-117,15-10-399,-8 3-776</inkml:trace>
  <inkml:trace contextRef="#ctx0" brushRef="#br2" timeOffset="34456.6254">10315 2380 555,'3'-13'685,"1"2"-92,-2 1-32,2 2-48,1-1-15,3 1-60,-2 3-21,2 0-64,-8 5-22,19-4-34,-19 4-28,18 2-1,-5 3-32,-3 2 2,3 3-13,0 3 2,0 1-29,-1 1-6,0 1-16,-1 1-22,-1 3-17,1-4-31,-5-2 4,2 0-23,-2 0 4,-2-3-24,-1-1 16,-1 0-25,-2-10-30,0 15-28,0-15 0,-2 9 0,2-9 0,0 0 0,0 0 0,0 0 0,-15-4 0,15 4 0,-7-14 0,6 3 0,-1-1 0,2-2 0,2-3 0,0-2 0,3-3 0,1 0 0,1-2 0,-1 4 0,4-1 0,-1 1 0,0 2 0,3 0-61,-2 3-300,2 1-77,2 2-56,-3 0-94,1 5-144,0 1-209,1-1-512,4 2-1069</inkml:trace>
  <inkml:trace contextRef="#ctx0" brushRef="#br2" timeOffset="37307.9995">11021 1864 557,'-4'-12'881,"1"3"-58,1-1-111,2 10-19,-3-12-67,3 12-39,-1-12-63,1 12-76,-1-12-77,1 12-69,0 0-57,-2-12-55,2 12-26,0 0-29,0 0-37,0 0-13,0 0-3,8 4-35,-8-4-15,7 12-9,-7-12-37,6 17-85,-3-8-63,0 2-76,1 1-61,-1 0-55,1 3-100,-2-1-116,-1 3-140,1-2-788,-2 4-1128</inkml:trace>
  <inkml:trace contextRef="#ctx0" brushRef="#br2" timeOffset="37786.3846">11248 2220 200,'0'0'856,"7"-8"-176,-7 8-16,6-11-76,-6 11-50,5-12-55,-5 12-19,4-11-43,-4 11-29,4-11-36,-4 11-59,-3-11-49,3 11-48,-2-11-27,2 11-23,-9-7-23,9 7-36,-12-8 7,12 8-41,-19-4 5,19 4-14,-18 0-8,7 2-19,-1 0 2,2 1-2,0 2-8,-1-1-16,1 1 10,3 0-31,0 0 4,7-5-27,-10 12 15,10-12-16,-2 13-30,2-13-22,3 14-22,6-7-12,-4 0-28,4 0-24,4 2-6,-2-1-3,0 0-20,3-1 35,-1 0-9,1 1 26,-3 1 31,3-1 28,-4 0 20,1 0 14,-4-3 18,2 3 4,-9-8 26,11 11 37,-11-11 32,5 10 51,-5-10 9,0 0 47,-2 15-3,2-15-4,-6 5-8,6-5-2,-12 7-17,12-7-5,-15 4-22,5-3-10,10-1-14,-23 3-6,23-3-20,-24 1-4,24-1-13,-25-1-4,25 1-15,-23 0-37,23 0-54,-23-3-57,23 3-103,-19-1-103,19 1-143,-14-2-104,14 2-824,0 0-1024</inkml:trace>
  <inkml:trace contextRef="#ctx0" brushRef="#br2" timeOffset="38078.9813">12171 2212 403,'2'-14'953,"-2"2"-98,-2 2-57,2-2-36,-2 1-74,2 11-67,-2-18-102,2 18-82,-1-14-91,1 14-66,0 0-31,0 0-23,0 0-28,0 0-19,0 0-26,1 17-11,-1-3-26,2 1-22,0 2-10,-2 3-30,2 1-20,-2 1-34,3 2 0,1-1 0,-2 0 0,-2-3-82,4-1-91,-4 0-83,3-2-72,-2 0-65,0-3-71,0-2-112,-1 0-79,-1-2-118,1-10-654,-2 17-1036</inkml:trace>
  <inkml:trace contextRef="#ctx0" brushRef="#br2" timeOffset="38460.5524">12167 2166 770,'13'-23'645,"3"-1"-62,-1 1-27,4 0-55,1 1-26,2 3-31,-2 1-16,3 2-34,1 0-7,-1 5-48,-1 1 16,-1 4-42,-1 0-22,2 3-38,-6 1-53,2 4-25,-4 1-29,-1 0-23,-4 1-7,0 3-23,-4 1-16,-5-8-20,4 17-2,-8-10-22,-3 4-4,-5 0-12,-3 0-18,-3 0-9,-3 1-20,-3 0-12,-3 2-28,0-3 11,0 0-10,4-1 12,-1-2-9,6 1 11,-3-3-2,6 1 24,-1-1-27,3-1 5,3 0-8,1 0 14,1 1 5,8-6 11,-7 11 8,7-11 6,1 11 3,-1-11 11,10 15 0,-1-6 7,1 1-7,1 0 10,4 2-4,1 0 4,-1 0-3,4 0 3,1 0-6,-1 2 4,4-1-21,-4-1-63,1 1-49,0-4-80,1 1-46,-2 0-41,-1-3-97,-4 1-32,2-2-45,-1 0-12,1-2-72,-3-2-29,-3 1-369,3-2-537</inkml:trace>
  <inkml:trace contextRef="#ctx0" brushRef="#br2" timeOffset="38883.0309">12683 2368 809,'9'-9'437,"-4"-1"-36,1 2 3,0-1-28,-2 1 10,-4 8 1,6-15-7,-6 15-3,3-11-44,-3 11-25,0 0-13,-2-13-12,2 13-27,0 0-9,0 0-20,-12 4-15,12-4-17,-9 9-31,9-9-5,-9 14-34,9-14-4,-6 17-22,4-8-11,2-9-26,0 17-1,0-17-19,4 18 4,0-9-22,1-2 6,1 1-15,2 0-2,2-3-20,-1 0-7,5 1-26,-3-4-18,3 1-32,-1-3-13,3 0-37,-1 0-10,0-5 3,2 1-9,-1-3 0,4-1-4,-4-2 10,1 0 21,-1-2 16,-3-2 36,1 1-1,-2-4 19,1 1 14,-4-1 10,-2 2 12,1 1 27,-2 1 38,-2 1 26,0 0 14,-2 3 21,-2 9-17,-2-14 33,2 14 16,0 0 1,-6-8 15,6 8 22,0 0-18,-14 8 3,14-8-4,-11 14-19,7-5-19,-1 3-18,-2 1-6,0 0-22,5 2-18,-2-1-1,1 1-13,-1-1-2,4-1-13,0 2-1,0-3-11,4 5-6,3-3-4,-1 1-51,6-1-35,1 1-47,2-3-60,0 2-34,3-4-32,2 0-48,2 0-37,1-3-59,2-2-37,-1 1-24,1-3-19,-2-3-61,-1-2-68,0-2-394,3-4-605</inkml:trace>
  <inkml:trace contextRef="#ctx0" brushRef="#br2" timeOffset="39124.5109">13460 2299 126,'8'-22'580,"-1"0"-118,-1-1-20,-2 0-8,-1 2-43,-3 2-2,2 2-11,-2-2 19,0 4 11,-2 1-11,2 2-41,-1-3 31,1 15-85,-2-19 43,2 19-125,-2-17 48,2 17-21,0 0-22,-6-7-9,6 7-23,0 0-18,-9 11 7,9-11-20,-4 18 18,0-4-13,0 1-5,2 2-162,0 2 0,0 1 0,-1 2 0,1 1 0,2 0 0,-2 0 0,0 1 0,2-4 0,0-1 0,0 2 0,0-3 0,0 0 0,2-1 0,-2-1 0,2-3-266,0 0-100,-2-3-53,3 1-64,1-1-116,-2 0-86,0-2-159,-2-8-595,12 14-1050</inkml:trace>
  <inkml:trace contextRef="#ctx0" brushRef="#br2" timeOffset="39528.3363">13740 2455 297,'0'0'854,"0"0"-117,0 0-59,4-10-72,-4 10-59,0 0-59,11-7-72,-11 7-53,19-8-40,-9 4-33,6-1-37,-3-2-29,2 2-12,2-2-36,3-3-9,-2 2-8,1-1-37,1-1-30,-3 0 8,2 0-25,-2-3-8,-1 2-15,0 0-3,-2-1-15,-3 2 0,0-1-10,-4 1 1,2-1-15,-3 2 8,-6 9-9,8-15 6,-8 15-20,0-12 18,0 12-24,-8-7 6,8 7 2,-13-4 0,13 4-16,-20 3 16,9 0-15,-2 2 22,0 2-19,0 1 20,0 3-18,0 2 22,-4-1-5,7 2 14,-3 0-6,5-2 22,1 3 8,-1-3 12,5 3 9,0-1-5,1-1 2,4 1-5,-2-2-4,6 3-13,-2-4-2,5 1-13,0-1-4,2-2-2,2 1-2,2-3-14,4 0-44,-1 0-53,3-3-88,1-2-102,-2 1-75,5-4-93,0-1-134,1-1-114,-1 0-228,8-6-472,4-3-1003</inkml:trace>
  <inkml:trace contextRef="#ctx0" brushRef="#br2" timeOffset="39744.0073">14663 2281 385,'0'0'947,"0"0"-84,0 0-54,0 0-51,0 0-51,0 0-59,0 0-72,-5-8-66,5 8-62,0 0-61,0 0-24,0 0-37,0 0-40,0 0-108,0 0-178,0 0 0,0 0 0,-1-10 0,1 10 0,0 0 0,0 0 0,0 0 0,0 0 0,-2-11 0,2 11 0,0 0-194,0 0-260,-5-10-112,5 10-165,0 0-184,-12-7-770,12 7-1360</inkml:trace>
  <inkml:trace contextRef="#ctx0" brushRef="#br3" timeOffset="47723.2348">785 4784 837,'0'0'719,"0"0"-38,0 0-67,0-13-24,0 13-50,0 0-7,0 0-64,2-10 28,-2 10-46,0 0-44,0 0-51,0 0-32,0 0-14,3-11-26,-3 11-23,0 0-37,0 0-130,0 0-94,0 0 0,0 0 0,0 0 0,0 0 0,-3 17 0,3-17 0,-4 23 0,4-7 0,-3 2 0,1 1 0,-3 4 0,1 1 0,1-1 0,-1 3 0,0-1 0,2-1 0,-2 1 0,-1-1 0,0 0 0,3-2 0,0-3 0,-1 0 0,1-2 0,0 0 0,0 0 0,1-3 0,1-1 0,-1-1 0,-1 0 0,2-12 0,-1 19 0,1-19 0,0 17 0,0-17 0,1 12 0,-1-12 0,0 0 0,4 10 0,-4-10 0,0 0-617,11 2-165,-11-2-69,0 0-176,11-5-530,-11 5-1199</inkml:trace>
  <inkml:trace contextRef="#ctx0" brushRef="#br3" timeOffset="48287.1945">854 4792 377,'0'0'643,"-2"-9"-86,2 9-53,-4-10-40,4 10-48,-3-10-1,3 10-15,-3-12-8,3 12-45,-5-13-22,5 13-38,-3-13 23,3 13-15,-3-14-11,3 14-10,3-15-46,-3 15-23,5-19-22,1 10-15,1 0 14,0 0-17,4 1-22,-2-1-1,5 1-14,0 0-2,0 2-14,1 1-4,2 2-97,2-1-11,-1 4 0,1 0 0,0 1 0,-2 3 0,4 1 0,-1 2 0,-1 2 0,0 0 0,-3 2 0,-1 1 0,-5-1 0,1 0 0,-2 3 0,-3-2 0,-1 0 0,-3 1 0,1-1 0,-6 0 0,-1 0 0,-3 0 0,0 0 0,-3-1 0,-3-2 0,-2 2 0,-3-1 0,-1-2 0,0-2 0,-1 2 0,2-4 0,-2 0 0,2 0 0,0-2 0,1 1 0,0-1 0,-1-1 0,5-1 0,-1 1 0,14-1 0,-20-1-527,20 1-89,-16-1-120,16 1-105,-11-1-888,11 1-1412</inkml:trace>
  <inkml:trace contextRef="#ctx0" brushRef="#br3" timeOffset="48590.759">1606 4848 248,'0'0'1054,"0"0"-184,-14-4-81,14 4-34,0 0-40,-11-3-74,11 3-85,0 0-56,0 0-66,0 0-44,0 0-27,0 0-57,6-9-28,-6 9-62,14-3-140,-14 3-76,20-1 0,-7 0 0,0 0 0,1 1 0,-2 0 0,4-1 0,-2 1 0,0 0 0,-2 0 0,1 0 0,-13 0-242,25 0-268,-13-1-100,-12 1-112,15 0-135,-15 0-803,14 1-1329</inkml:trace>
  <inkml:trace contextRef="#ctx0" brushRef="#br3" timeOffset="48788.8379">1578 4979 372,'0'0'1010,"-9"9"-114,9-9-95,-9 7-61,9-7-61,0 0-67,0 0-94,2 13-65,-2-13-69,10 5-56,-10-5-49,15 4-50,-15-4-33,24 3-42,-9-3-24,-2 0-34,5 0-16,-4 0-20,2 0-43,0 0-66,1 0-89,-2-3-104,-1 2-102,-1 0-104,0-1-132,-13 2-177,19-5-973,-5 3-1415</inkml:trace>
  <inkml:trace contextRef="#ctx0" brushRef="#br3" timeOffset="49518.3748">2546 4438 591,'0'0'876,"-5"-9"-104,5 9-87,-5-12-30,5 12-30,-6-7-43,6 7-60,-4-10-37,4 10-66,0 0-62,-4-8-36,4 8-59,0 0 14,0 0 13,0 0 41,-8 8-186,8-8-144,-2 17 0,0-4 0,1 0 0,0 5 0,-1 1 0,1 5 0,-1-1 0,-1 5 0,1-3 0,0 3 0,0-1 0,-1 4 0,1-3 0,0-1 0,-1-2 0,3 2 0,-3 0 0,3-2 0,-1 0 0,-1-2 0,2-2 0,-1-2 0,1-2 0,0 0 0,0-3 0,0 0 0,0-1 0,1-3 0,-1-10 0,0 17 0,0-17 0,2 14 0,-2-14 0,0 0-415,4 10-433,-4-10-84,0 0-958,0 0-1615</inkml:trace>
  <inkml:trace contextRef="#ctx0" brushRef="#br3" timeOffset="49882.1932">2550 4453 620,'3'-15'807,"1"2"-115,1-1-61,1 1-60,-1 1-19,3-1-45,-1 0-43,5 2-21,-2-1-30,3 3-41,3-3-45,-1 5-41,0-1-14,3 3-26,-2 1-12,3 0-32,0 2 12,2 2-35,0 0-20,-1 2-159,1 1 0,3 2 0,-1 0 0,-3 3 0,2 0 0,-3 0 0,-2 2 0,-1 0 0,-3 1 0,-3-1 0,-1-1 0,-4 1 0,1-1 0,-6-9 0,1 20 0,-4-10 0,-1 0 0,-2-1 0,-4 2 0,1-2 0,-3 0 0,-3 1 0,1-3 0,-4 3 0,0-3 0,-1-1 0,1 0 0,0 1 0,-1-3 0,0 1 0,1-1 0,0-3 0,1 1 0,1-1-231,2-1-289,1-1-60,0-1-122,3 1-128,-1-2-854,11 3-1359</inkml:trace>
  <inkml:trace contextRef="#ctx0" brushRef="#br3" timeOffset="50447.3051">3468 4246 387,'0'0'994,"16"-8"-151,-16 8-93,14-9-50,-14 9-37,13-8-65,-13 8-73,10-7-63,-10 7-57,8-7-57,-8 7-33,6-7-47,-6 7-26,7-8-44,-7 8-23,0 0-38,0 0-12,-2-14-69,2 14-56,-8-5 0,8 5 0,-12-5 0,12 5 0,-19-5 0,19 5 0,-22-1 0,22 1 0,-23-2 0,23 2 0,-24 2 0,24-2 0,-24 1 0,11 2 0,0-1 0,0 1 0,2 1 0,-2-1 0,1 1 0,0-1 0,1 1 0,1 2 0,-1 0 0,2-1 0,0 0 0,0 2 0,1-1 0,2 1 0,-1 1 0,3 1 0,-2 0 0,2 1 0,2 3 0,-1 0 0,2 3 0,1 0 0,-1 2 0,1 2 0,0-1 0,0 2 0,1 0 0,-1 4 0,0 1 0,-1-1 0,-1 3 0,1 7 0,-3 2 0,0 5 0,0-6 0,-2 6 0,2-1 0,-1-7 0,1-1 0,1 1 0,-1-1 0,2-7 0,1 0 0,1 0 0,0-6 0,1 0 0,1-1 0,0-2 0,2-3 0,1-2 0,2 1 0,1-4 0,1 0 0,1-4 0,2 0 0,0-2 0,1-1 0,1-2 0,1-2 0,2 0 0,-1-3 0,1 0 0,-1-2-349,1-3-273,-1 0-141,-1 0-128,-1-4-867,-2 3-1449</inkml:trace>
  <inkml:trace contextRef="#ctx0" brushRef="#br3" timeOffset="51231.0741">3583 4660 208,'-8'-5'978,"8"5"-204,-10-13-57,10 13-57,-8-12-34,8 12-68,-6-14-63,6 14-28,-4-12-42,4 12-40,-3-9-44,3 9-44,0 0-40,-1-13-37,1 13-22,0 0-5,0 0-33,0 0 8,8 6-104,-8-6-64,6 16 0,-3-4 0,0 0 0,2 0 0,-2 4 0,1-1 0,0 0 0,-2-1 0,1 1 0,-1-2 0,1-1 0,-2-2 0,1 1 0,0 0 0,-2-11 0,4 17 0,-4-17 0,1 13 0,-1-13 0,0 0 0,1 15 0,-1-15 0,0 0 0,0 0 0,0 0 0,0 0 0,0 0 0,0 0 0,0 0 0,0 0 0,-2-15 0,2 15 0,1-19 0,0 8 0,2-2 0,-1-3 0,1 2 0,2-2 0,-1 1 0,3-2 0,1 0 0,0 0 0,1 2 0,1 1 0,-2 2 0,2 2 0,-1 0 0,4 3 0,-3 2 0,3 2 0,-2 2 0,-11 1 0,26 2 0,-12 3 0,0 0 0,-1 3 0,-1 1 0,0 0 0,-2 1 0,0 2 0,-1 0 0,-2 1 0,1-1 0,-2 0 0,-2 0 0,0 0 0,-2-3 0,-1 2 0,2-2 0,-3-9 0,1 17 0,-1-17 0,0 14 0,0-14 0,-1 12 0,1-12 0,0 0 0,-4 12 0,4-12 0,0 0 0,0 0 0,-10 2 0,10-2 0,0 0 0,-9-9 0,9 9 0,-4-10 0,4 10 0,-1-16 0,2 5 0,-1 0 0,3-4 0,-1 4 0,3-4 0,0-1 0,1 1 0,0 0 0,0 2 0,3-1 0,0 2 0,0 2 0,3-2 0,-2 6 0,1 0 0,3 1 0,-2 1 0,2 4 0,-1 0 0,0 3 0,3 1 0,-3 1 0,1 2 0,-1 1 0,-1 1 0,-1 1 0,-2 1 0,1-1 0,-4 2 0,-1 0 0,-1-2 0,-1 1 0,-1 0 0,0-1 0,-2-10 0,0 20 0,0-20 0,-2 16 0,2-16 0,-3 14-291,3-14-220,-6 10-47,6-10-116,-6 10-85,6-10-948,-9 6-1383</inkml:trace>
  <inkml:trace contextRef="#ctx0" brushRef="#br3" timeOffset="51767.1432">4301 4123 37,'-3'-12'960,"-1"1"-180,4 11-101,-5-15-10,5 15-67,-5-14-43,5 14-67,-5-12-32,5 12-2,-5-12-51,5 12-55,-3-9-54,3 9-36,0 0-25,-2-13-19,2 13-16,0 0-15,10-8-27,-10 8-17,15-4-114,-2 4-29,-1-1 0,3 1 0,-1 0 0,4-2 0,-1 2 0,4 2 0,0-2 0,-1 0 0,2 0 0,-2 1 0,2-1 0,-4 3 0,2-3 0,-3 1 0,-2 0 0,-2 1 0,1 0 0,-1 1 0,-13-3 0,22 5 0,-13-1 0,0 1 0,-1 1 0,-2 1 0,0 1 0,-1 3 0,0 0 0,0 3 0,-2 3 0,-1 0 0,0 2 0,-1 2 0,-1 2 0,-1 2 0,1 1 0,-2 1 0,0 1 0,0 6 0,2 1 0,-1 2 0,1 0 0,0 1 0,-1-1 0,1 1 0,-1-2 0,-2 1 0,2-4 0,-2 2 0,0-1 0,0-3 0,-1 0 0,2-5 0,-2-1 0,1-1 0,-2-3 0,0-3 0,2-1 0,0-1 0,0-1 0,0-5 0,0 1 0,3-11 0,-4 19 0,4-19 0,-10 13 0,10-13 0,-9 10 0,9-10 0,-12 5 0,12-5 0,-15 1 0,15-1 0,-17-3 0,6 0 0,-1-1 0,1 1-1110,-5-4-1121,2 0-2018</inkml:trace>
  <inkml:trace contextRef="#ctx0" brushRef="#br3" timeOffset="52670.3585">5409 4584 375,'0'0'933,"0"0"-119,-17 0-87,17 0-25,0 0-49,-14-2-53,14 2-29,0 0-59,0 0-29,0 0-12,0 0-15,0 0-25,0 0-19,0 0-361,0 0-51,11 5 0,0-2 0,0-2 0,3 0 0,3 0 0,1 2 0,3-3 0,-1 0 0,3 3 0,1-3 0,-1 0 0,-1 0 0,2 0 0,-1-3 0,0 3 0,-3 0 0,2 0 0,-2 0 0,-2 0 0,-1 0 0,-3-1 0,0 2 0,-2-2 0,-12 1 0,21 1 0,-21-1 0,17-1 0,-17 1 0,0 0-625,16 1-113,-16-1-75,0 0-185,0 0-591,0 0-1238</inkml:trace>
  <inkml:trace contextRef="#ctx0" brushRef="#br3" timeOffset="52994.7105">5670 4478 951,'-5'-10'842,"0"3"-65,2-3-56,3 10-38,-6-15-29,6 15-57,-5-12-50,5 12-42,-4-12-47,4 12-32,-4-9-37,4 9-45,0 0-47,-2-10-297,2 10 0,0 0 0,0 0 0,0 0 0,-4 14 0,4-14 0,0 18 0,0-5 0,-2 3 0,2 2 0,0 2 0,-2-1 0,4 4 0,-4 1 0,2 0 0,0 2 0,2-2 0,-2 0 0,2-1 0,-2-2 0,1 0 0,-1-2 0,0-1 0,2-1 0,-2 0 0,0-3 0,0-1 0,1-3 0,-1 2 0,0-12 0,0 19 0,0-19 0,1 15 0,-1-15 0,1 13-671,-1-13-614,0 12-679,0-12-1706</inkml:trace>
  <inkml:trace contextRef="#ctx0" brushRef="#br3" timeOffset="53887.1698">6612 4504 183,'0'0'898,"4"-15"-167,-4 15-45,4-9-69,-4 9-5,6-10-23,-6 10-39,6-9-33,-6 9-46,6-12-37,-6 12-38,4-9-11,-4 9-3,0 0-26,6-11-16,-6 11-296,0 0-44,0 0 0,0 0 0,0 0 0,0 0 0,7 12 0,-7-12 0,-2 20 0,2-6 0,-2 3 0,-1 0 0,0 2 0,1 3 0,-2 2 0,0-2 0,-1 2 0,1-1 0,1 2 0,0-2 0,0-2 0,0 1 0,0-3 0,0-1 0,2 0 0,-2-2 0,2 0 0,-1-5 0,1 1 0,-1 0 0,2-12 0,-2 19 0,2-19 0,0 15 0,0-15 0,0 11-124,0-11-757,4 10-143,-4-10-918,0 0-1677</inkml:trace>
  <inkml:trace contextRef="#ctx0" brushRef="#br3" timeOffset="54347.3507">6973 4579 211,'3'-8'1002,"1"-1"-163,-4 9-103,5-14-41,-5 14-45,3-10-76,-3 10-66,3-12-59,-3 12-55,0 0-61,0 0-40,0 0-27,-3-9-31,3 9-27,0 0-20,-9 11-18,9-11-8,-9 17-15,4-6-16,0 0-131,0 4 0,0 2 0,1 0 0,0-1 0,1 2 0,1 0 0,-1-1 0,3 1 0,3-4 0,-1 3 0,2-1 0,0 0 0,4-4 0,0 2 0,2-4 0,0 0 0,1-1 0,3-2 0,1 0 0,0-3 0,0 0 0,3-3 0,-3-1 0,5-1 0,-1-3 0,0 0 0,3-3 0,-2 0 0,-2-4 0,1 1 0,-1-2 0,-3-3 0,1 0 0,-4-1 0,0-2 0,-1-1 0,-2 0 0,-2-1 0,-1-1 0,-2 4 0,-2-2 0,-2 2 0,0 2 0,-2-1 0,-3 1 0,0 3 0,-3-1 0,0 1 0,-2 2 0,-1 0 0,0 1 0,-3 2 0,2 0 0,-4 2 0,2 2 0,0 0 0,1 2 0,-1 1-237,0 0-276,14 0-87,-24 2-134,14 3-164,-1 0-750,11-5-1312</inkml:trace>
  <inkml:trace contextRef="#ctx0" brushRef="#br3" timeOffset="54762.8732">7849 4318 606,'8'-9'814,"-2"-1"-101,2 1-83,-1-1-52,1 1-27,-1-1-49,-2 2-27,1-1-1,0 0-34,-2 1-48,1-1-41,1 2-29,-6 7-14,5-12-24,-5 12-32,5-10-31,-5 10-28,0 0-108,0-14-85,0 14 0,0 0 0,-10-2 0,10 2 0,-16 9 0,4-2 0,-1 8 0,-3-1 0,-2 6 0,-3 6 0,-1 5 0,0-1 0,3 4 0,-3 2 0,3 1 0,1 2 0,1 0 0,2 0 0,1 3 0,4 2 0,2 3 0,3 3 0,3-2 0,3 0 0,2 1 0,3-3 0,3-1 0,2-2 0,2-3 0,4 1 0,0-4 0,4-3 0,0-1 0,0-7 0,-2-5 0,1-2 0,-2 0-1075,-2-6-1168,0-1-2029</inkml:trace>
  <inkml:trace contextRef="#ctx0" brushRef="#br3" timeOffset="55566.2784">8268 4555 830,'0'0'872,"-2"-12"-89,2 12-77,0 0-28,-3-15-44,3 15-67,0 0-57,-1-10-86,1 10-50,0 0-41,0 0-11,0 0 10,0 0 2,-3 10 5,3-10-186,0 21-153,0-8 0,-1 4 0,1 3 0,-1-2 0,0 3 0,-1 2 0,1 2 0,1-1 0,-1 0 0,-1-4 0,2 1 0,-1-1 0,1 1 0,0-2 0,-1-2 0,2 1 0,-2-4 0,1-2 0,1 3 0,-1-4 0,0-11 0,0 20 0,0-20 0,3 17-307,-3-17-284,2 12-103,-2-12-72,0 0-121,4 10-680,-4-10-1211</inkml:trace>
  <inkml:trace contextRef="#ctx0" brushRef="#br3" timeOffset="55870.0833">8303 4563 547,'1'-15'773,"2"1"-107,0 1-35,1-2-70,1 1-53,1 2-36,1-2-45,5 3-53,-2 1-27,4-1-22,3 2-27,-1 4-12,1-2-20,3 5-20,2-1-14,-1 3-17,2 2-16,2 2-23,-2 2-21,-1 1-10,0 0-19,-5 4 4,-1-2-44,-2 0-86,-5 0 0,-2 1 0,-1 0 0,-2 0 0,-4-10 0,-1 19 0,-4-9 0,-1 1 0,-3-3 0,-1 2 0,-4-3 0,-3 4 0,-2-3 0,0-1 0,-2-1 0,-1 0 0,0 0 0,-1-1 0,5-3 0,-2 0-166,2 0-181,2-2-88,3 0-93,-1 0-168,14 0-179,-22-2-753,22 2-1287</inkml:trace>
  <inkml:trace contextRef="#ctx0" brushRef="#br3" timeOffset="56347.6472">9149 4478 591,'14'-5'941,"-4"0"-112,-1 3-120,0-3-51,-9 5-47,13-11-74,-13 11-55,8-8-55,-8 8-48,3-10-57,-3 10-39,0 0-45,-3-12-43,3 12-30,-7-10-31,7 10-12,-12-10-24,5 5-19,-3 1-10,10 4-13,-18-9-19,8 5 0,-1 1-8,1-1-5,10 4-1,-19-5-8,19 5-4,-19-6-1,19 6-1,-16-3 2,16 3-3,-14-3 3,14 3-7,-10-3 1,10 3 7,0 0 8,-14 3-20,14-3 0,-8 5 0,8-5 0,-6 9 0,6-9 0,-8 20 0,4-10 0,1 4 0,-4 3 0,4 4 0,-3 2 0,1 1 0,0 2 0,1-1 0,0 5 0,-1-4 0,2 0 0,0 0 0,-1 0 0,2 5 0,-2 2 0,2-7 0,1 1 0,0-1 0,1-2 0,0-2 0,0-1 0,2-2 0,1-2 0,0 0 0,0-2 0,0 0 0,2-2 0,3-1 0,-2 0 0,2-2 0,0-3 0,0 0 0,1-1 0,2-2 0,-1 0 0,0-1 0,0-1 0,-10-2 0,23 0 0,-23 0-536,22-4-284,-22 4-118,19-5-922,-6 1-1576</inkml:trace>
  <inkml:trace contextRef="#ctx0" brushRef="#br3" timeOffset="57046.8384">9377 4766 242,'-3'-11'900,"0"2"-162,3 9-31,-7-17-56,7 17-49,-4-13-26,4 13-110,-4-11-56,4 11-77,0 0-31,-4-9 5,4 9-32,0 0-27,0 0-34,4 15-20,-4-15-26,6 18-26,-2-7-16,0-1-22,-2 6-17,2-4-18,-1 2-14,1 0-3,-2-2-8,0-1-14,0 1 1,-1-1-16,-1-11 2,3 18-7,-3-18 2,1 14 1,-1-14-4,3 12 2,-3-12 0,0 0-4,0 15 0,0-15-3,0 0-2,0 0-2,0 0 0,0 0 0,0 0 0,-12-6 0,12 6 0,-4-10 0,4 10 0,-5-17 0,4 6 0,0 0 0,-1-2 0,4-1 0,-2 2 0,2-4 0,1 2 0,2-1 0,0 1 0,0 1 0,4 0 0,-1 1 0,1 2 0,2 0 0,-1 1 0,2 4 0,2 0 0,-2 2 0,1 2 0,0 2 0,0 3 0,1 2 0,-2 0 0,2 3 0,-3 0 0,1 2 0,-2 0 0,-2 1 0,2 1 0,-4-1 0,1 1 0,-2-1 0,-1-1 0,-2-1 0,1 0 0,0 1 0,-3-11 0,3 15 0,-3-15 0,1 13 0,-1-13 0,0 0 0,-2 14 0,2-14 0,0 0 0,-9 8 0,9-8 0,0 0 0,0 0 0,0 0 0,-13-2 0,13 2 0,-4-8 0,4 8 0,0-13 0,0 13 0,3-19 0,-1 9 0,2-3 0,1-1 0,2 0 0,1 1 0,0-2 0,3 1 0,1-1 0,0 2 0,2 0 0,0 1 0,-1 3 0,1 2 0,-1-1 0,0 3 0,-1 1 0,2 1 0,-2 1 0,0 2 0,2 2 0,-1 2 0,1 2 0,-1-1 0,-2 4 0,0-1 0,-4 1 0,1 2 0,0-2 0,-4 0 0,-2 3 0,1-3 0,-2 2 0,-1-11 0,-1 22 0,1-22 0,-4 21 0,1-12 0,-1 0 0,4-9 0,-7 17-309,7-17-309,-9 14-143,5-5-163,4-9-838,-8 13-1454</inkml:trace>
  <inkml:trace contextRef="#ctx0" brushRef="#br3" timeOffset="57331.1177">10270 4758 423,'-7'-7'1021,"7"7"-162,-10-10-90,10 10-21,-9-7-70,9 7-78,-6-7-49,6 7-60,0 0-47,-6-10-29,6 10-16,0 0-11,0 0-26,0 0-319,9-6-43,-9 6 0,13-4 0,-13 4 0,18-2 0,-7 0 0,-11 2 0,25-4 0,-14 1 0,1 2 0,2 0 0,-1-2 0,1 3 0,-2-2 0,2 1-118,-14 1-461,24-3-88,-12 2-94,-1-2-106,0 1-778,2 0-1308</inkml:trace>
  <inkml:trace contextRef="#ctx0" brushRef="#br3" timeOffset="57582.302">10616 4605 969,'0'0'805,"2"-10"-76,-2 10-70,3-13-35,-3 13-4,1-10-53,-1 10-31,0 0-52,3-14-49,-3 14-50,0 0-37,0 0-31,4-8 48,-4 8-17,0 0-348,5 10 0,-5-10 0,4 17 0,-3-7 0,1 3 0,-1 0 0,-1 4 0,2 0 0,-1 2 0,-1 0 0,1-1 0,-1 0 0,2 1 0,-2-3 0,0 1 0,0-2 0,0-1 0,0 0 0,0-3 0,0 1 0,0-12 0,0 22 0,0-22 0,1 16 0,-1-16-459,0 13-232,0-13-115,0 11-167,0-11-691,0 0-1333</inkml:trace>
  <inkml:trace contextRef="#ctx0" brushRef="#br3" timeOffset="59735.0573">10856 4277 193,'-11'-3'573,"11"3"-104,0 0-63,-11-3-25,11 3-15,0 0-27,-11-4 0,11 4 26,0 0-41,-10-4-2,10 4-29,0 0-18,0 0-19,-9-3 6,9 3-18,0 0 2,0 0-12,0 0-11,0 0-20,12 0-29,-12 0-3,23 2 3,-7-1-15,0 0-18,5 1-19,2-1-3,1 2-1,2-2-19,-3-1-16,-1 1-5,0-1-3,0 0-1,-3 0-5,-1 0 0,-1 0 14,-4 0-13,0 0-70,-13 0 0,21-1 0,-21 1 0,18 1 0,-18-1 0,14 0 0,-14 0 0,9 3 0,-9-3 0,0 0 0,5 9 0,-5-9 0,0 0 0,-1 19 0,1-19 0,-4 19 0,0-6 0,0 3 0,0 1 0,-1 3 0,0 0 0,2 4 0,-2 0 0,3 2 0,-1 1 0,2-1 0,1 0 0,0 0 0,0 0 0,0 1 0,1-1 0,1-1 0,-1-1 0,1 2 0,1-1 0,0 1 0,-2-4 0,1 2 0,0-6 0,-1 0 0,0-1 0,1-2 0,-2-1 0,0-2 0,0-12 0,-2 22 0,2-22 0,-4 17 0,4-17 0,-7 15 0,7-15 0,-13 12 0,13-12 0,-14 7 0,14-7 0,-19 2 0,19-2 0,-23-1 0,10 0 0,-1-2-213,-4 1-738,1-2-316,1-1-551,0 2-1523</inkml:trace>
  <inkml:trace contextRef="#ctx0" brushRef="#br3" timeOffset="62426.7106">3036 6423 353,'-15'-2'768,"15"2"-136,-11-3-45,11 3-31,0 0-15,-15-2-23,15 2-31,0 0-22,-13-3 13,13 3-22,0 0-19,0 0-28,0 0 2,0 0-8,0 0-2,0 0-112,0 0-289,22 0 0,-12 3 0,4-2 0,-1 2 0,3-1 0,1 1 0,2-3 0,1 3 0,-1-2 0,1 2 0,-1-2 0,2 1 0,-1-2 0,-1 0 0,0 2 0,0-2 0,-3 0 0,-1 0 0,1 0 0,-3-2 0,0 2 0,1-2 0,-14 2 0,21-4-607,-21 4-95,14-4-81,-14 4-80,9-7-793,-9 7-1323</inkml:trace>
  <inkml:trace contextRef="#ctx0" brushRef="#br3" timeOffset="62693.0386">3258 6249 704,'0'0'930,"-6"-15"-124,6 15-45,-4-12-2,4 12-69,-4-11-69,4 11-61,-3-9-49,3 9-59,0 0-38,-4-11-44,4 11-26,0 0-75,0 0-269,0 0 0,-6 8 0,6-8 0,0 18 0,-1-6 0,1 5 0,-1-2 0,1 4 0,-2 2 0,2-1 0,-1 4 0,1 1 0,-1-1 0,0-1 0,-2 0 0,2 1 0,1-2 0,-2 0 0,1 2 0,1-4 0,-1 3 0,1-2 0,1 0 0,-1 0 0,1-2 0,1 1 0,0 3-535,1 2-743,3-5-729,2-1-1763</inkml:trace>
  <inkml:trace contextRef="#ctx0" brushRef="#br3" timeOffset="63355.5332">4264 6396 402,'-8'-10'806,"8"10"-106,-4-9-25,4 9-35,-4-11 0,4 11-22,-4-11-26,4 11-16,0 0-17,-2-14-25,2 14-35,0 0-16,-1-10-45,1 10-409,0 0-29,0 0 0,0 0 0,0 0 0,-2 10 0,4 2 0,-2-12 0,0 25 0,0-8 0,0 1 0,-2 2 0,1 1 0,-3 4 0,3-1 0,-1 0 0,-1 1 0,2-2 0,-1 1 0,1-2 0,0-2 0,-1 1 0,2-4 0,0 3 0,2-4 0,-1-1 0,2-3 0,-1 0 0,1 0 0,2-4-752,0 1-300,1-4-957,-6-5-1768</inkml:trace>
  <inkml:trace contextRef="#ctx0" brushRef="#br3" timeOffset="63762.8226">4610 6491 10,'4'-10'1126,"-4"10"-240,4-15-65,-4 15-55,2-12-63,-2 12-95,0 0-67,-1-14-63,1 14-64,0 0-44,0 0-48,0 0-30,-10 5-23,10-5-16,-9 14-13,2-3-148,2 2-92,0 0 0,1 3 0,0 1 0,2 0 0,0 2 0,1 0 0,1 0 0,3-1 0,-1 0 0,3-1 0,2 2 0,2-3 0,0-3 0,1-1 0,2 0 0,0-3 0,2-1 0,3-2 0,-2-1 0,3-2 0,0-1 0,0-2 0,1-4 0,-1 3 0,1-4 0,3-1 0,-4-2 0,0-1 0,-2-3 0,0-1 0,-2-3 0,-2-1 0,-1 0 0,-2-2 0,-2-2 0,-3-2 0,0 3 0,-4 1 0,0 0 0,-3 0 0,-2 2 0,-1 2 0,-2 1 0,-2 1 0,-3 4 0,0-1 0,-1 0 0,-1 6 0,-3 0 0,2 3 0,-2 1 0,1 1 0,-2 2-181,2 0-327,1 2-75,0 0-137,2 2-139,1-1-829,3 0-1363</inkml:trace>
  <inkml:trace contextRef="#ctx0" brushRef="#br3" timeOffset="64162.5807">5638 6215 797,'11'-13'950,"-2"0"-163,0 1-66,-3-1-73,0 1-33,-2 1-84,0 0-42,-1 1-49,0-1-55,-1 1-41,0-2-44,-2 12-16,0-17-24,0 17-20,0-17-41,0 17-24,-2-12-149,2 12-26,-8-8 0,8 8 0,-10-6 0,10 6 0,-14 2 0,4 5 0,-2 0 0,-1 3 0,1 4 0,-5 8 0,2 0 0,-6 8 0,3 3 0,0 1 0,-1 4 0,3-1 0,-2 2 0,2 2 0,0 2 0,2 0 0,2 2 0,2 1 0,4-1 0,0 3 0,5-3 0,1-5 0,1-2 0,3 4 0,4-3 0,-2-1 0,8-1 0,-1-4 0,2-5 0,0-5 0,1-1 0,1-1 0,3-3 0,-3-6 0,2 1-139,0-5-802,1 2-251,1-4-675,3-4-1584</inkml:trace>
  <inkml:trace contextRef="#ctx0" brushRef="#br3" timeOffset="66102.472">6182 6394 728,'0'0'814,"0"0"-125,9-10-40,-9 10-22,0 0-16,7-7-42,-7 7-33,0 0-12,8-5-60,-8 5-55,0 0-40,0 0-21,0 0 20,0 0 6,11 7-262,-8 5-112,-2-2 0,1 5 0,0 1 0,-1 3 0,-1 1 0,2 4 0,-1 1 0,-1 0 0,0 0 0,0 0 0,0 0 0,1 1 0,-1-2 0,0-3 0,0 1 0,2-2 0,-2-1 0,0 0 0,1-4 0,0-1 0,0 0 0,1-4 0,1 0 0,0 0-60,-3-10-559,5 12-50,-5-12-36,6 7-42,-6-7-34,0 0-682,0 0-1083</inkml:trace>
  <inkml:trace contextRef="#ctx0" brushRef="#br3" timeOffset="66395.8985">6262 6573 260,'-1'-20'825,"1"1"-147,-1 0-66,2 0-63,0 1-15,2-1-27,-1 0-39,3 2-27,0 1-28,1 0-38,3-2-36,2 2-18,2 0-36,3 3-13,2 2-16,3 1-22,2 2-14,0 4-8,1-1-13,3 5-20,0 1-167,-2 3-12,2 2 0,-1 0 0,-5 3 0,2 1 0,-4 0 0,-2 3 0,-3 0 0,-4-2 0,-3 0 0,-3 1 0,-2 0 0,-4-2 0,-3 2 0,-3-1 0,-5 0 0,-1 1 0,-4-2 0,0 2 0,-3-4 0,-2 1 0,2-2 0,-3-2 0,2 2 0,-1-2 0,4-3 0,0 1 0,2-1 0,2-2-406,2 0-165,-1-2-152,14 2-137,-15-3-918,15 3-1474</inkml:trace>
  <inkml:trace contextRef="#ctx0" brushRef="#br3" timeOffset="66855.1762">6961 6314 20,'18'-5'1125,"-3"0"-232,2 1-105,-3 0-38,1-1-70,-3 1-67,1 0-40,-3 0-58,0 0-33,0 1-44,-10 3-37,14-5-40,-14 5-30,13-4-110,-13 4-221,0 0 0,9-5 0,-9 5 0,0 0 0,-8-7 0,8 7 0,-15-1 0,15 1 0,-22-1 0,11 1 0,11 0 0,-24 0 0,24 0 0,-25 0 0,25 0 0,-19 0 0,19 0 0,-18 0 0,18 0 0,-16 2 0,16-2 0,-16 4 0,16-4 0,-13 6 0,13-6 0,-12 6 0,5 0 0,2 1 0,1 2 0,-1 1 0,1 2 0,-1 1 0,0 4 0,1 0 0,2 4 0,-2 0 0,0 4 0,2-3 0,-1 2 0,-2 0 0,2 1 0,2 0 0,-1-3 0,0 0 0,1-4 0,1 3 0,-1-2 0,1-1 0,0-1 0,0 0 0,1-1 0,0-1 0,2 0 0,1-1 0,1-1 0,0 0 0,0-3 0,1 1 0,1-2 0,2-1 0,-2-2 0,2 0 0,0 1 0,3-4 0,-1 1 0,2-3 0,0 2-550,-2-2-143,5-1-81,-3-1-112,3 0-786,0-2-1343</inkml:trace>
  <inkml:trace contextRef="#ctx0" brushRef="#br3" timeOffset="67566.0895">7305 6634 517,'1'-14'839,"0"3"-143,1 1-53,-1-1-59,-1 11-46,0-18-28,0 18-21,0-16-36,0 16-23,0-13-32,0 13-63,1-12-53,-1 12-28,0 0-21,0 0-3,4-7-14,-4 7-5,0 0-19,9 12-51,-9-12-141,8 18 0,-5-7 0,3 1 0,-3 3 0,1 1 0,1-2 0,-2 1 0,1-1 0,0-1 0,-2 0 0,-1-4 0,2 3 0,-2-1 0,-1-11 0,3 15 0,-3-15 0,2 15 0,-2-15 0,0 0 0,2 14 0,-2-14 0,0 0 0,0 0 0,0 0 0,0 0 0,0 0 0,0 0 0,0 0 0,-4-9 0,4 9 0,-3-14 0,3 14 0,0-21 0,2 8 0,-1-2 0,0 1 0,3-2 0,0 0 0,0 1 0,2 0 0,-1-1 0,2 3 0,-1 0 0,2-2 0,2 5 0,-3-1 0,4 3 0,0 1 0,-1 2 0,1 3 0,-11 2 0,23-1 0,-13 4 0,3 0 0,-3 4 0,3 1 0,-4 1 0,0 3 0,1-2 0,-4 2 0,2 0 0,-3 0 0,0 2 0,1-4 0,-3 1 0,-1-1 0,1 0 0,0-1 0,-3-9 0,2 16 0,-2-16 0,0 14 0,0-14 0,-1 11 0,1-11 0,-4 9 0,4-9 0,0 0 0,-8 7 0,8-7 0,0 0 0,0 0 0,-14 2 0,14-2 0,0 0 0,-9-9 0,9 9 0,-5-12 0,5 12 0,-1-15 0,1 15 0,0-21 0,3 10 0,-1-2 0,2-1 0,0 0 0,2 0 0,1 2 0,1-1 0,1 1 0,2 1 0,0 1 0,1 1 0,0 1 0,0 3 0,0 0 0,1 3 0,-1 1 0,2 1 0,-2 1 0,2 4 0,1 0 0,-2 2 0,2 2 0,-2 1 0,0 0 0,-2 0 0,-2 1 0,1 0 0,-2-2 0,0 4 0,-4-3 0,0 1 0,0-2 0,-4-9 0,4 17 0,-4-17 0,0 15 0,0-15 0,-1 14 0,1-14 0,-5 15 0,5-15 0,-8 10 0,8-10-596,-6 12-149,6-12-111,-8 12-1034,8-12-1613</inkml:trace>
  <inkml:trace contextRef="#ctx0" brushRef="#br3" timeOffset="67854.7074">8188 6595 668,'0'0'1014,"0"0"-132,0 0-89,0 0-11,0 0-59,0 0-79,0 0-50,0 0-33,0 0-38,0 0-46,0 0-46,17 2-332,-17-2-99,15 3 0,-15-3 0,19 2 0,-5-2 0,-1 1 0,1-1 0,0 0 0,2 0 0,-1 0 0,0 0 0,-1 0 0,0 0 0,0-1 0,1-1 0,-3 1-382,1-1-207,-1 1-62,-12 1-48,22-1-49,-22 1-150,16-5-442,-16 5-943</inkml:trace>
  <inkml:trace contextRef="#ctx0" brushRef="#br3" timeOffset="68191.781">8533 6503 298,'0'0'823,"2"-14"-136,-2 14-22,4-15-61,-4 15-45,4-14-27,-4 14-60,8-13-24,-8 13-49,7-12-13,-7 12-23,12-12-25,-3 7-16,-9 5 7,18-5-25,-18 5-15,20 0-4,-10 3-197,3 2-88,-3 2 0,1 0 0,0 3 0,-2 2 0,-1-1 0,-3 2 0,1 1 0,-3 1 0,-2-1 0,-1-1 0,-1 3 0,-2-2 0,-2 1 0,1-1 0,-1 0 0,0 0 0,-1-4 0,-1 1 0,0-2 0,2-1 0,-1 0 0,1 0 0,5-8 0,-7 12 0,7-12 0,-8 9 0,8-9 0,-5 8 0,5-8 0,0 0 0,0 0 0,0 0 0,0 0 0,8 6 0,-8-6 0,11-2 0,-2-1 0,0-1 0,2 0 0,2-1 0,1-3 0,3-1 0,1-1-51,0-1-540,1 0-81,0-2-77,2-3-66,0 2-865,1-4-1352</inkml:trace>
  <inkml:trace contextRef="#ctx0" brushRef="#br3" timeOffset="68659.7919">9018 6203 873,'-12'-8'798,"-4"1"-74,3 0-123,0 0-31,0 1-50,0-1-19,3 3-43,-1-1-22,4 0-23,-2 0 5,9 5-88,-12-8 5,12 8-69,-6-9 19,6 9-66,0 0-1,5-12-50,-5 12-110,14-10-58,-2 6 0,0-1 0,4 0 0,-1 0 0,3 0 0,-1 0 0,0 1 0,0 0 0,0 0 0,-1 0 0,1-1 0,-2 4 0,1-3 0,-5 1 0,2 1 0,-2 0 0,-11 2 0,19-2 0,-19 2 0,15 0 0,-15 0 0,15 6 0,-15-6 0,11 12 0,-5-2 0,-2 2 0,0 5 0,-1 0 0,0 3 0,-2 4 0,0 4 0,0 2 0,-1 4 0,-1-1 0,0 2 0,1 0 0,-1 0 0,1 1 0,0 0 0,1 0 0,-1-2 0,0 0 0,0 0 0,0-5 0,0 0 0,0-2 0,0-2 0,-1-4 0,1 0 0,0-1 0,-2-3 0,2-1 0,0-3 0,-1-1 0,1 0 0,0-12 0,-1 19 0,1-19 0,-3 14 0,3-14 0,-6 10 0,6-10 0,-8 6 0,8-6 0,-10 2 0,10-2 0,-14-2 0,14 2 0,-17-9 0,7 5 0,0-1-566,-2-2-1839,-2 1-2214</inkml:trace>
  <inkml:trace contextRef="#ctx0" brushRef="#br3" timeOffset="70010.7721">9834 6471 373,'0'0'978,"0"0"-153,0 0-68,0 0-61,-12-2-21,12 2-88,0 0-38,0 0-41,0 0-37,0 0-15,0 0-16,13-2-21,-13 2-29,16 1-323,-4 0-67,0 0 0,4 0 0,1 0 0,3 1 0,1 0 0,-1 1 0,6-3 0,-1 2 0,1 0 0,-1-1 0,-2 1 0,-1-2 0,-1 0 0,-1 0 0,-2 0 0,-2 0 0,-3 0 0,1 0 0,-2 0 0,-12 0-223,13 0-444,-13 0-75,0 0-97,0 0-967,0 0-1507</inkml:trace>
  <inkml:trace contextRef="#ctx0" brushRef="#br3" timeOffset="70291.0931">10078 6384 771,'-8'-14'915,"8"14"-93,-5-10-93,5 10-16,-6-11-60,6 11-62,-3-8-58,3 8-39,-4-10-53,4 10-37,0 0-34,-4-9-34,4 9-16,0 0-221,0 0-99,0 0 0,0 0 0,0 19 0,3-10 0,-3 3 0,1 1 0,-1 4 0,2 2 0,-2-1 0,1 3 0,-1-1 0,1 4 0,0-1 0,-1 2 0,2-1 0,-2-3 0,0-1 0,1 0 0,-1 0 0,0-2 0,1-1 0,2 0 0,-3-5 0,1 2 0,-1-14 0,1 22 0,-1-22 0,1 16 0,-1-16 0,2 14 0,-2-14 0,0 11-863,0-11-253,5 7-841,-5-7-1697</inkml:trace>
  <inkml:trace contextRef="#ctx0" brushRef="#br3" timeOffset="71535.4297">4682 7633 663,'-6'-8'670,"6"8"-90,0 0-34,-6-9-44,6 9-65,0 0-37,-5-8-74,5 8-32,0 0-68,0 0 27,0 0-31,0 0 2,0 0-34,0 0 12,0 0 1,0 0-4,0 0-14,0 0-20,0 0-17,0 0-1,0 0-9,0 12 22,0-12-33,0 0 12,0 0-54,-8 11 22,8-11-49,-7 3-7,7-3-2,0 0-8,-12 2-1,12-2 0,0 0-3,-14 2 34,14-2-29,0 0 30,-12-5-33,12 5 30,0 0-32,-7-8-30,7 8-7,0 0 0,-4-12 0,4 12 0,0 0 0,1-11 0,-1 11 0,4-10 0,-4 10 0,5-7 0,-5 7 0,7-6 0,-7 6 0,9-5-73,-9 5-116,11-4-67,-11 4-92,0 0-47,13-2-94,-13 2-113,0 0-95,14 6-931,-14-6-1285</inkml:trace>
  <inkml:trace contextRef="#ctx0" brushRef="#br3" timeOffset="72010.2377">4542 8153 165,'9'3'897,"-9"-3"-191,0 0-40,0 0-93,0 0-26,12-5-55,-12 5-28,0 0-54,0 0-4,10-7-21,-10 7-19,0 0-37,0 0-28,10-5-22,-10 5-17,0 0-19,9-3-14,-9 3-14,0 0-23,11-3-128,-11 3-64,0 0 0,0 0 0,15 3 0,-15-3 0,0 0 0,10 5 0,-10-5 0,0 0 0,9 10 0,-9-10 0,0 0 0,5 9 0,-5-9 0,0 0 0,0 0 0,-4 13 0,4-13 0,0 0 0,-10 8 0,10-8 0,0 0 0,-10 4 0,10-4 0,0 0 0,0 0 0,-16-2 0,16 2 0,0 0 0,-9-5 0,9 5 0,0 0 0,-3-13 0,3 13 0,0 0 0,1-12 0,-1 12 0,2-10 0,-2 10 0,4-10 0,-4 10 0,6-9 0,-6 9 0,7-7 0,-7 7 0,6-7 0,-6 7 0,0 0 0,9-6 0,-9 6 0,0 0-406,0 0-99,13 4-77,-13-4-108,3 10-94,-3-10-869,2 13-1317</inkml:trace>
  <inkml:trace contextRef="#ctx0" brushRef="#br3" timeOffset="72390.9081">4517 8651 215,'0'0'1020,"0"0"-226,0 0-81,11-4-72,-11 4 1,0 0-76,0 0-53,9-7-66,-9 7-35,0 0-34,9-5-33,-9 5-28,0 0-27,8-5-33,-8 5-25,0 0-27,0 0-29,11-4-148,-11 4-28,0 0 0,0 0 0,14 1 0,-14-1 0,0 0 0,0 0 0,8 5 0,-8-5 0,0 0 0,0 0 0,0 0 0,3 11 0,-3-11 0,0 0 0,0 0 0,0 0 0,0 0 0,0 0 0,-7 6 0,7-6 0,0 0 0,0 0 0,0 0 0,0 0 0,-4-10 0,4 10 0,0 0 0,0 0 0,7-12 0,-7 12 0,5-7 0,-5 7 0,0 0 0,9-9 0,-9 9 0,0 0-301,0 0-351,0 0-167,0 0-268,0 0-599,0 0-1359</inkml:trace>
  <inkml:trace contextRef="#ctx0" brushRef="#br3" timeOffset="73174.8761">2961 9822 425,'-20'1'983,"20"-1"-143,-14 2-108,14-2-19,0 0-21,0 0-36,-13 0-24,13 0-23,0 0-41,0 0-25,12 5-30,-12-5-228,20 2-285,-7-2 0,4 3 0,0-1 0,3-1 0,1 0 0,2 0 0,-2-1 0,3 0 0,-1 0 0,0-1 0,-1 1 0,1-1 0,-2 0 0,0-1 0,-2 2 0,0-3 0,-2 2 0,-2 1 0,-2-1 0,0-2 0,-2 2 0,-11 1-570,18-4-235,-18 4-82,10-2-982,-10 2-1590</inkml:trace>
  <inkml:trace contextRef="#ctx0" brushRef="#br3" timeOffset="73438.5347">3252 9699 567,'-6'-10'931,"3"2"-91,3 8-87,-6-14-19,6 14-47,-6-13-65,6 13-56,-5-11-49,5 11-57,0 0-31,-6-10-47,6 10-15,0 0-31,0 0-336,0 0 0,-4 9 0,4-9 0,1 19 0,-1-5 0,3 1 0,-2 2 0,0 2 0,1 0 0,0 5 0,-1-1 0,2 0 0,-2 4 0,2 0 0,-1 6 0,-2-6 0,0 2 0,0-2 0,0 2 0,-2 0 0,2-3 0,0-2 0,0-2 0,-4 2 0,4 1-608,-4-8-1783,5 0-2200</inkml:trace>
  <inkml:trace contextRef="#ctx0" brushRef="#br3" timeOffset="74069.8551">4439 9849 607,'0'0'947,"2"-14"-129,-2 14-78,2-14-36,-2 14-30,2-12-74,-2 12-41,1-10-40,-1 10-54,0 0-51,5-12-23,-5 12 27,0 0-83,0 0-335,8 9 0,-8-9 0,7 17 0,-2-4 0,-3 1 0,3 5 0,-4-2 0,1 4 0,0 3 0,-2 1 0,0 0 0,-1 1 0,0 0 0,-2-1 0,0-1 0,1 3 0,1-5 0,-2 1 0,2-3 0,0-3 0,0 0 0,-1-4 0,1 0 0,2-2 0,-1 2 0,0-13-780,4 16-393,-4-16-792,8 8-1707</inkml:trace>
  <inkml:trace contextRef="#ctx0" brushRef="#br3" timeOffset="74478.397">4803 9936 157,'4'-11'1148,"-4"11"-238,6-14-89,-6 14-86,3-12-44,-3 12-99,0 0-72,1-14-74,-1 14-67,0 0-46,0 0-33,0 0-26,0 0-53,0 0-8,-13 8-3,13-8-42,-5 18-95,1-7-73,2 3 0,-1 1 0,0 2 0,3 0 0,0 0 0,0 1 0,3 0 0,0-1 0,2 0 0,1 2 0,2-2 0,-1-2 0,4 0 0,-1-4 0,4 0 0,-1-3 0,2 0 0,1-3 0,1-1 0,0-2 0,1-2 0,1-1 0,-1-2 0,1 1 0,-2-3 0,1-3 0,-1 0 0,-4-1 0,0-2 0,-2 1 0,-3-3 0,-1-3 0,-1 1 0,-2-2 0,-3 0 0,-1-2 0,-1 1 0,-3 2 0,-2-1 0,0 2 0,-1-1 0,-1 2 0,-2 2 0,0 1 0,-1 1 0,-3 1 0,2 2 0,-2 1 0,-1 2 0,0 0 0,2 1 0,-1 2-228,0 2-349,1 1-160,1-1-149,0 1-933,1 3-1524</inkml:trace>
  <inkml:trace contextRef="#ctx0" brushRef="#br3" timeOffset="74915.5728">5830 9607 892,'14'-17'994,"-2"3"-168,-1-1-41,1 1-75,-3 2-85,0-2-79,0 1-65,-3 1-29,0 0-61,0 0-41,-3 4-44,1-2-30,1 0-39,-2 1-25,-3 9-104,2-15-108,-2 15 0,2-13 0,-2 13 0,0 0 0,0-13 0,0 13 0,0 0 0,0 0 0,-16 8 0,11 0 0,-2 2 0,-1 3 0,-5 7 0,0 2 0,-3 9 0,-1 2 0,1 2 0,1 1 0,0 2 0,2-1 0,1 2 0,1 3 0,2 3 0,-2 4 0,2-2 0,1 2 0,2 0 0,0-1 0,3-1 0,3-3 0,3 2 0,0-3 0,5-3 0,1-2 0,1-2 0,3-7 0,1-4 0,1 0 0,2-4 0,2-4 0,1 0 0,-1-4-786,1-3-352,3-3-836,1 1-1718</inkml:trace>
  <inkml:trace contextRef="#ctx0" brushRef="#br3" timeOffset="75534.7114">6285 9811 819,'5'-8'728,"-5"8"-57,7-14-59,-7 14-25,7-14-56,-7 14-16,7-13-69,-7 13-13,6-10-35,-6 10-35,7-9-51,-7 9-26,0 0-6,11-3 14,-11 3-27,6 9 12,-2-1-20,0 4-148,0 2-111,-1 2 0,-2 2 0,0 0 0,0 4 0,2 2 0,-2-1 0,0-1 0,-1 1 0,-1-2 0,1-1 0,0 0 0,0 1 0,0-4 0,0 1 0,0-2 0,-1-2 0,1-1 0,0-13 0,0 22 0,0-22 0,0 16-482,0-16-174,-3 13-88,3-13-83,0 0-905,-1 10-1417</inkml:trace>
  <inkml:trace contextRef="#ctx0" brushRef="#br3" timeOffset="75839.711">6376 9847 86,'2'-16'934,"0"3"-168,2-4-75,-1 3-68,5-1-82,-2 1 6,2 0-90,2-2-15,3 2-32,0 1-15,2 0-29,1 1-43,3 3-9,0 0-25,1 4-10,-1 2-14,1 1-20,-1 2-27,1 1-218,0 3 0,-1-1 0,-2 1 0,3 4 0,-5 0 0,-2 1 0,1-1 0,-4 0 0,-1 2 0,-3-2 0,-2 1 0,-4-9 0,1 17 0,-1-17 0,-7 17 0,1-10 0,-2 0 0,-3 1 0,-1-1 0,-1 1 0,-2-3 0,1 0 0,-3-1 0,2 1 0,-2-3 0,4 0 0,-2-1 0,1 1-411,1-1-173,13-1-155,-22 1-160,22-1-857,-20-1-1445</inkml:trace>
  <inkml:trace contextRef="#ctx0" brushRef="#br3" timeOffset="76354.7465">7279 9740 660,'14'-5'1054,"-1"1"-198,-4-1-105,0 0-63,1-1-74,-2 1-86,-2-1-66,1-1-56,-2-1-61,-5 8-50,7-14-32,-7 14-47,3-14-40,-3 14-29,-4-13-11,4 13-37,-10-14-14,4 6-18,-2 3-11,-1 0-11,-1-1-8,1 3-8,-2-1-10,-1 0 2,2 2-10,-3-1 0,3 2-1,-2-2-4,12 3 8,-20-2-2,20 2-2,-19-1 1,19 1-2,-16 1-1,16-1 2,-15 2 3,15-2-2,-12 4-11,12-4 0,-9 9 0,9-9 0,-5 11 0,5-11 0,-3 19 0,3-19 0,0 23 0,1-6 0,2 0 0,-1 3 0,0-2 0,0 4 0,0 2 0,1 1 0,-1-2 0,1 2 0,-1-2 0,1 1 0,0-1 0,-2 1 0,1 2 0,1 1 0,-2 0 0,0 0 0,2-3 0,-2 3 0,2-3 0,-1 0 0,2-2 0,-1-3 0,-1-1 0,2-2 0,0 1 0,2-2 0,-1-1 0,1-1 0,0-1 0,1-1 0,1-1 0,0-2 0,0-2 0,2-1 0,-10-5 0,18 7 0,-18-7 0,19 4 0,-19-4 0,17-1-629,-17 1-162,16-7-93,-16 7-973,17-10-1572</inkml:trace>
  <inkml:trace contextRef="#ctx0" brushRef="#br3" timeOffset="76750.6958">7592 9936 562,'0'0'938,"3"-12"-149,-3 12-116,5-10-47,-5 10-31,11-12-63,-3 5-47,0 2-39,2-2 4,2 2-65,-1 1 8,4 0-45,0 0 13,-2 2-56,2 2-2,0 0-303,-1 0 0,3 2 0,-2 2 0,-1 2 0,-1-1 0,-3 1 0,0 2 0,-1 2 0,-4 0 0,1-1 0,-3 3 0,0-4 0,-5 4 0,1-1 0,-4-2 0,0 2 0,-1-1 0,-2 2 0,-1-3 0,0 1 0,-1-1 0,1-2 0,-1 1 0,2-2 0,2 1 0,-3-1 0,9-6 0,-12 10 0,12-10 0,-9 8 0,9-8 0,-6 5 0,6-5 0,0 0 0,0 0 0,0 0 0,5 9 0,-5-9 0,13 1 0,-13-1 0,19-1 0,-6-1 0,2 2 0,0-3 0,4-1 0,0 1 0,0-1 0,0 0-309,1-4-282,1 2-115,-4 1-82,1-3-163,0 0-586,-4 0-1171</inkml:trace>
  <inkml:trace contextRef="#ctx0" brushRef="#br3" timeOffset="77239.537">8130 9552 708,'-12'-5'900,"3"1"-139,0-1-84,9 5-64,-17-7-24,17 7-91,-11-6-23,11 6-46,-10-7-36,10 7-35,0 0-39,0 0-34,0 0-24,10-9-29,0 6-6,-10 3-11,25-2-14,-9 1-150,2 1-51,1-2 0,-1 1 0,2 0 0,0-1 0,0 1 0,-1-1 0,0 1 0,-5 0 0,3 0 0,-5-1 0,1 2 0,-13 0 0,22-1 0,-22 1 0,18-2 0,-18 2 0,15 0 0,-15 0 0,0 0 0,18 2 0,-18-2 0,9 5 0,-9-5 0,7 11 0,-7-11 0,6 17 0,-4-6 0,1 1 0,-2 4 0,0 0 0,1 3 0,-2 1 0,1 1 0,-1-1 0,1 5 0,-1 3 0,0-1 0,0 2 0,0 0 0,0 2 0,0-2 0,0-1 0,-1 0 0,0 1 0,-1-3 0,1-1 0,0 0 0,-2 0 0,1-4 0,0-1 0,0-3 0,0-1 0,-1-2 0,0-2 0,1-1 0,0-1 0,0 0 0,2-10 0,-7 16 0,7-16 0,-13 11 0,5-6 0,-1-2 0,-4 1 0,-1-3 0,-1 0 0,-3-1 0,-3-2 0,-2 3-679,-11-5-1690,10 2-2173</inkml:trace>
  <inkml:trace contextRef="#ctx0" brushRef="#br3" timeOffset="81901.7294">9036 9799 67,'0'0'972,"0"0"-162,0 0-89,-12-5-41,12 5-35,0 0-18,0 0-48,0 0-10,-9-3-17,9 3-71,0 0 8,0 0 35,0 0-49,0 0-475,0 0 0,0 0 0,0 0 0,14 1 0,-14-1 0,19 2 0,-5 0 0,3 1 0,3-2 0,0 0 0,6 1 0,2 1 0,1-3 0,1 3 0,1-2 0,-2 2 0,2-2 0,-2 0 0,-1 1 0,0-1 0,-1-1 0,-5 0 0,-2 2 0,-1-2 0,-3 1 0,-2 0 0,-1-1 0,-13 0 0,20 1 0,-20-1 0,13 2 0,-13-2 0,0 0-119,0 0-615,0 0-76,0 0-78,0 0-893,0 0-1477</inkml:trace>
  <inkml:trace contextRef="#ctx0" brushRef="#br3" timeOffset="82174.6832">9374 9685 989,'0'0'838,"-6"-17"-58,6 17-67,-2-15-10,2 15-67,-4-14-40,4 14-29,-2-13-40,2 13-46,-3-10-23,3 10-30,0 0-1,-1-12-379,1 12-48,0 0 0,0 0 0,0 0 0,0 0 0,2 15 0,0-3 0,-1-1 0,-1 3 0,0 3 0,0 3 0,0 1 0,0-2 0,-1 6 0,1 0 0,0-2 0,0 2 0,-2-4 0,2 1 0,0-3 0,0 2 0,0-2 0,2-1 0,-2-1 0,1 0 0,-1-3 0,0-2 0,1 3 0,-1-15 0,2 21 0,-2-21 0,2 20 0,-2-20-476,0 16-1958,0-16-2246</inkml:trace>
  <inkml:trace contextRef="#ctx0" brushRef="#br3" timeOffset="82865.8451">10176 9749 303,'2'-13'727,"-2"1"-117,1 2-36,0-3-26,0 0-13,1 0-23,-2 1 26,2 0-42,1 0 14,-2 0 0,-1 12-20,2-19-13,-2 19-13,3-14-26,-3 14-5,3-11-407,-3 11-26,0 0 0,0 0 0,9 7 0,-6 2 0,-1 2 0,0 1 0,1 5 0,-2 2 0,0 0 0,-1 3 0,0 2 0,0 1 0,0-1 0,-1 3 0,0-3 0,-2 2 0,2-2 0,0-2 0,-1-1 0,1-1 0,0 0 0,0-4 0,1 1 0,-2-1 0,1-2 0,1-2 0,0-12 0,-1 19 0,1-19 0,0 16-75,0-16-1093,2 10-1021,-2-10-1969</inkml:trace>
  <inkml:trace contextRef="#ctx0" brushRef="#br3" timeOffset="83288.2104">10521 9738 775,'1'-10'1013,"-1"10"-161,2-18-62,-2 18-87,-2-13-62,2 13-114,-1-10-61,1 10-38,0 0-44,0 0-41,-10-5-30,10 5-28,-8 8-38,8-8-14,-7 15-42,1-6-191,0 3 0,1 2 0,0 3 0,0-2 0,0 5 0,-2 2 0,4-1 0,0 0 0,0-1 0,2-1 0,1 1 0,0-1 0,1-2 0,2 0 0,2 0 0,1-3 0,1 1 0,0-3 0,2-2 0,2-1 0,0 0 0,3-3 0,-1-2 0,0-2 0,3-1 0,-1-1 0,4-2 0,-2-3 0,4-1 0,-1-3 0,-1-1 0,-1-2 0,3-4 0,-1-2 0,-4-3 0,1 1 0,-2-4 0,-2 0 0,-1 0 0,-2 0 0,-1 4 0,-4-1 0,-1 3 0,-1 2 0,-3 3 0,-3 1 0,-1-2 0,-2 2 0,-4 2 0,0 3 0,-2-1 0,-2 1 0,1 3 0,-2 1 0,1 1 0,0-1 0,-2 3-156,1 3-580,-2 0-207,1 1-1057,4-2-1755</inkml:trace>
  <inkml:trace contextRef="#ctx0" brushRef="#br3" timeOffset="84022.9468">11228 9667 501,'9'-9'1036,"-9"9"-181,11-10-77,-11 10-61,13-11-37,-7 6-73,-6 5-59,14-8-64,-14 8-60,12-5-43,-12 5-24,10 3 9,-10-3 31,12 14-337,-7-1-60,1 1 0,-3 3 0,1 4 0,-2 2 0,0 3 0,-2 1 0,0 2 0,0 0 0,0 0 0,-2 0 0,1-3 0,0 3 0,-1-5 0,2 1 0,-2-1 0,1-5 0,1 1 0,-2-4 0,2 1 0,0-4 0,0 1 0,0-14 0,0 22 0,0-22 0,2 14 0,-2-14 0,3 9 0,-3-9 0,0 0-345,9 5-321,-9-5-65,0 0-49,8-6-111,-8 6-624,7-12-1147</inkml:trace>
  <inkml:trace contextRef="#ctx0" brushRef="#br3" timeOffset="84306.2604">11347 9731 596,'1'-17'764,"-1"4"-97,2-1-56,3-2-40,-2 3-55,2-2 7,4 4-80,-1-2-17,5-1-26,3 2 7,1 1-48,2 2-33,3 1-20,-2 3-12,5 1 1,-4 2-37,1 2-7,-2 1-73,3 3-178,0 1 0,-1-1 0,-5 4 0,0-3 0,-4 4 0,1-1 0,-3 1 0,-2 0 0,-3-1 0,0 1 0,-6-9 0,3 17 0,-3-17 0,-4 15 0,-1-7 0,-4 0 0,-1 0 0,-3 0 0,0-3 0,-2 2 0,0-2 0,-2 0 0,2-1 0,-3-1 0,2-1 0,2 1-26,1-3-521,-1 0-126,3 1-162,-2-1-288,13 0-456,-18-4-1228</inkml:trace>
  <inkml:trace contextRef="#ctx0" brushRef="#br3" timeOffset="84855.2263">12337 9582 294,'9'-4'920,"-9"4"-183,16-8-61,-16 8-87,14-6 9,-14 6-50,13-9-47,-13 9-49,8-8-39,-8 8-40,10-10-55,-10 10-45,1-10-50,-1 10-41,-5-10-28,5 10-17,-12-13-23,1 8-17,-1-2-14,-1 1-14,-3 2-11,1-2-12,-4 2-7,2 1-6,1 0-8,-1 1-3,1-1-6,2 2-4,0 1-1,1-2 1,13 2-4,-23 2-1,23-2-1,-18 2 0,18-2 3,-13 5 3,13-5 2,-9 8 1,9-8 1,-4 14-1,2-4-7,2-10 2,0 22 0,0-8 7,2 3-4,-2 1-13,0 2 0,2 2 0,-2 2 0,0 1 0,0 1 0,0 1 0,-2-3 0,2 3 0,-2-3 0,-1 4 0,3-3 0,-1-1 0,0 3 0,1-1 0,1-2 0,0 1 0,2-3 0,-1 2 0,2-3 0,0-3 0,1-2 0,-1 1 0,3-2 0,0-2 0,2-1 0,-3-1 0,3-1 0,1-2 0,-2-2 0,1 1 0,1-2 0,-2-2 0,-8-3 0,21 5 0,-21-5-35,16 0-505,-16 0-88,20-5-131,-7 3-103,-1-3-834,1 0-1374</inkml:trace>
  <inkml:trace contextRef="#ctx0" brushRef="#br3" timeOffset="85118.2337">12619 9832 297,'0'0'929,"0"-21"-136,0 21-49,-2-15-51,2 15-5,0-13-53,0 13-33,-1-14-32,1 14-86,0 0-37,-2-14-61,2 14-5,0 0-30,0 0-160,0 0-191,0 0 0,0 0 0,0 0 0,5 14 0,-3-2 0,-2-1 0,2 1 0,-2 2 0,0 3 0,0 0 0,0 1 0,0-1 0,0 0 0,-2-2 0,0 2 0,1-3 0,1-1 0,-1-1 0,0-2 0,1-10 0,0 21 0,0-21 0,-2 14 0,2-14 0,0 13-328,0-13-508,0 0-89,0 14-998,0-14-1655</inkml:trace>
  <inkml:trace contextRef="#ctx0" brushRef="#br3" timeOffset="86054.9797">11305 9249 747,'8'-6'716,"-1"0"-68,-7 6-43,10-9-63,-10 9-35,10-7-55,-10 7-55,8-6-46,-8 6-42,0 0 3,8-5-68,-8 5 25,0 0-50,0 0 53,-3 12-43,-3-3 37,-1 2-55,-4 4 15,-2 4-48,-4 4-6,-2 7-12,-4 4-1,0 0-159,0 5 0,-1 8 0,0 1 0,2-8 0,0 8 0,-3 1 0,9-6 0,2 0 0,3 3 0,1 1 0,2 3 0,0-1 0,6 2 0,2-1 0,2-1 0,7-1 0,0 1 0,5-3 0,8 5 0,2-3 0,4-4-123,-1-8-402,0-5-88,3 1-130,4-6-175,0-2-748,2-4-1336</inkml:trace>
  <inkml:trace contextRef="#ctx0" brushRef="#br3" timeOffset="86775.6554">12912 9578 150,'0'0'598,"0"0"-128,-8-9-98,8 9-51,0 0-56,-5-8-51,5 8-50,0 0-31,-4-7-29,4 7-18,0 0-26,0 0-10,-5-7-42,5 7-39,0 0-48,0 0-26,0 0-56,0 0 7,-5-9-45,5 9-12,0 0-20,0 0-5,0 0-35,0 0-146,0 0 118</inkml:trace>
  <inkml:trace contextRef="#ctx0" brushRef="#br3" timeOffset="87218.6902">12881 9526 936,'0'0'327,"0"0"-54,0 0 1,0 0-9,-7-8-5,7 8-28,0 0-17,-9-5 7,9 5 10,0 0-7,-11-7 3,11 7 5,0 0 12,-9-7-34,9 7 14,0 0-6,-7-7 28,7 7-10,0 0 29,-6-6-22,6 6 13,0 0-7,0 0-14,0 0-7,0 0-7,2-10-12,-2 10-20,13-4-23,-1 3-17,1-1-2,3-1-6,0 1-11,4-1-88,-3 0-43,4 0 0,-3 1 0,2-2 0,-2 0 0,0 2 0,0-1 0,-2-1 0,0 1 0,-2 1 0,-3-1 0,1 1 0,-12 2 0,17-2 0,-17 2 0,15-3 0,-15 3 0,0 0 0,14 2 0,-14-2 0,6 8 0,-6-8 0,3 12 0,-3-12 0,0 23 0,0-8 0,0 1 0,0 5 0,0 0 0,0 4 0,0 4 0,0-1 0,0 2 0,0 4 0,0 1 0,0 2 0,0-3 0,0 1 0,0 0 0,0-6 0,-3 0 0,3-2 0,0-1 0,-2-1 0,0-2 0,0-3 0,0-3 0,0 1 0,-1-2 0,1-1 0,-3-3 0,1 0 0,1-3 0,-1 1 0,-2-2 0,1-1 0,5-7 0,-10 12 0,10-12 0,-13 6 0,13-6 0,-16 1 0,16-1 0,-15-2 0,6-3 0,-2-1-67,2 0-720,-5-2-151,5 1-238,2-3-477,-3 1-1316</inkml:trace>
  <inkml:trace contextRef="#ctx0" brushRef="#br3" timeOffset="87756.0266">13319 9252 589,'0'0'682,"1"-12"-102,-1 12-26,2-10-53,-2 10-45,0-12-48,0 12-29,4-14-34,-4 14-30,0-11-18,0 11-12,4-9 15,-4 9-48,1-10 31,-1 10-69,0 0 27,4-10-55,-4 10 31,0 0-63,0 0 18,4-11-40,-4 11 45,0 0-11,0 0 22,0 0-70,10 9-118,-10-9 0,6 14 0,1-2 0,-1 1 0,2 6 0,3 4 0,2 4 0,5 6 0,-2 3 0,2 1 0,0 1 0,0 2 0,0-1 0,-3 0 0,1 3 0,-5 1 0,3 1 0,-1 5 0,-1-1 0,-3 2 0,0 1 0,-1-3 0,0 1 0,-4 0 0,0-2 0,-3 0 0,-2-3 0,-3 0 0,-3-2 0,-4-3 0,-2 2 0,-3-6 0,-4 0 0,-5 0 0,-4-2 0,-1-2 0,-5-4 0,-9 4 0,-6 1 0,-2-3-589,-1-4-515,-3-4-941,-2-2-1807</inkml:trace>
  <inkml:trace contextRef="#ctx0" brushRef="#br3" timeOffset="92469.6768">13874 9031 497,'0'0'436,"0"0"-58,0 0-46,0 0-22,0 0-3,0 0-25,0 0-11,0 0-7,0 0-3,-2-12 3,2 12 8,0 0-7,0 0-2,0 0-44,0 0 12,0 0-7,0 0 37,0 0-2,0 0-15,9 6-7,-9-6 0,10 11 19,-4-6-72,1 3 47,1 1-43,2 1 22,1 2-14,2 1-31,3 4 23,3 1-19,0 2-79,4 6-90,2-1 0,0 1 0,0 0 0,0 1 0,1 2 0,-2 0 0,-1 5 0,4 1 0,6 8 0,-1 1 0,-2 1 0,-1 0 0,-2 0 0,-3 3 0,3-3 0,-9-4 0,0 1 0,-5-1 0,-1 2 0,-1-3 0,-4 3 0,-1-2 0,-4-4 0,-2-1 0,-4 0 0,-4 4 0,-2-1 0,-3-1 0,-3-2 0,-4 0 0,0-2 0,-3-3 0,-3 0 0,1-4 0,-2 2 0,0-5 0,-1-2 0,2-4-354,-2 1-623,3-4-272,4-4-523,2-1-1466</inkml:trace>
  <inkml:trace contextRef="#ctx0" brushRef="#br3" timeOffset="93190.6648">14904 9723 466,'0'0'842,"0"0"-152,0 0-75,0 0-102,-4-9-13,4 9-69,0 0-2,0 0-68,0 0-20,0 0-56,0 0-12,0 0-29,0 0-27,0 0-30,0 14-24,0-14-18,0 0-5,0 0-21,0 0-4,-1 10 24,1-10-33,0 0 33,0 0-38,-8 7 30,8-7-41,0 0-6,0 0-3,-12 4-6,12-4-5,0 0 5,0 0-51,0 0-24,-11-1 0,11 1 0,0 0 0,0 0 0,-8-8 0,8 8 0,0 0 0,0 0 0,-4-12 0,4 12 0,0 0 0,0 0 0,4-12 0,-4 12 0,0 0 0,4-7 0,-4 7 0,0 0 0,0 0 0,4-10 0,-4 10 0,0 0 0,0 0 0,0 0 0,0 0 0,0 0 0,0 0-246,0 0-215,0 0-36,0 0-119,0 0-130,0 0-186,0 12-557,0-12-1114</inkml:trace>
  <inkml:trace contextRef="#ctx0" brushRef="#br3" timeOffset="93654.9117">15142 9714 785,'0'0'655,"0"0"-83,7-8-47,-7 8-38,0 0-56,4-7-20,-4 7-50,0 0-22,0 0-38,7-9 3,-7 9-20,0 0-21,0 0-17,6-8-16,-6 8-13,0 0-7,5-7-5,-5 7 20,0 0-37,6-7 26,-6 7-43,0 0-1,9-7-2,-9 7 0,0 0-107,10-5-61,-10 5 0,0 0 0,11-6 0,-11 6 0,0 0 0,9-4 0,-9 4 0,0 0 0,10-4 0,-10 4 0,0 0 0,9-3 0,-9 3 0,0 0 0,0 0 0,0 0 0,14-3 0,-14 3 0,0 0 0,0 0 0,14 0 0,-14 0 0,0 0 0,0 0 0,0 0 0,0 0 0,13 0 0,-13 0 0,0 0 0,0 0 0,0 0 0,0 0 0,0 0 0,0 0 0,0 0 0,0 0 0,0 0-428,-8-5-286,8 5-117,0 0-237,0 0-562,-13 1-1289</inkml:trace>
  <inkml:trace contextRef="#ctx0" brushRef="#br3" timeOffset="94146.8912">15446 9704 675,'0'0'805,"0"0"-110,0 0-77,12-3-78,-12 3-15,0 0-65,14-2-31,-14 2-59,0 0-13,15-2-40,-15 2-31,0 0-29,16 0-37,-16 0-5,0 0-7,14 2-23,-14-2-22,12 2-13,-12-2-4,0 0-13,12 4-7,-12-4-24,0 0-11,11 6 0,-11-6-64,0 0-27,9 7 0,-9-7 0,0 0 0,0 0 0,3 8 0,-3-8 0,0 0 0,0 0 0,0 0 0,0 0 0,-5 11 0,5-11 0,0 0 0,0 0 0,-11 3 0,11-3 0,0 0 0,0 0 0,0 0 0,0 0 0,-12 0 0,12 0 0,0 0 0,0 0 0,-5-9 0,5 9 0,0 0 0,0 0 0,3-12 0,-3 12 0,0 0 0,4-8 0,-4 8 0,0 0 0,6-6 0,-6 6 0,0 0 0,10-6 0,-10 6 0,0 0 0,0 0 0,12-2 0,-12 2 0,0 0 0,0 0 0,0 0 0,0 0 0,9 4-22,-9-4-268,0 0-65,0 0-70,0 0-95,0 0-116,-8 8-126,8-8-878,0 0-1300</inkml:trace>
  <inkml:trace contextRef="#ctx0" brushRef="#br3" timeOffset="94838.3236">15769 9046 424,'-3'-10'605,"3"10"-99,-5-15-41,5 15-21,-5-16-41,5 16-47,-2-15-18,2 15-2,-3-14-42,3 14-2,0-16-40,0 16 19,0-16-22,0 16 28,3-12-30,-3 12 2,0 0-6,0-17-24,0 17-7,0 0-25,1-11-10,-1 11-17,0 0-15,1-11-10,-1 11-9,0 0-3,0 0 18,0 0 15,0 0 3,0 0-159,0 0 0,12 10 0,-12-10 0,10 15 0,-2-3 0,-1 1 0,6 5 0,0 4 0,6 9 0,1-1 0,3 6 0,3 0 0,6 10 0,0 0 0,2 2 0,0 1 0,1 4 0,0 3 0,2 2 0,-3 0 0,0-1 0,-5 2 0,-3-1 0,-6-2 0,-7 1 0,-5-10 0,-6 1 0,-6 1 0,-6 0 0,-9 5 0,-7-3 0,-6-1 0,-10-1 0,-6-4 0,-8 0 0,-4-4 0,-4 1 0,-3-3 0,-2-1 0,-1 0 0,-20 4 0,16-6-16,-1-5-2565,-1-2-2412</inkml:trace>
  <inkml:trace contextRef="#ctx0" brushRef="#br1" timeOffset="107350.1612">507 12796 106,'0'0'887,"0"0"-200,0 0-32,0 0-49,-10 5 15,10-5-51,0 0-25,-4 8-56,4-8 19,0 0-49,-5 12-47,5-12-50,0 0-32,0 12 1,0-12-28,0 0 5,5 14-296,-5-14-12,9 10 0,-9-10 0,11 12 0,-11-12 0,19 10 0,-9-5 0,1 1 0,3 0 0,1-1 0,0-1 0,0 1 0,1-2 0,-3 1 0,1 0 0,-1 0 0,-2-2 0,1 1 0,-1 0 0,1-2 0,-12-1 0,15 5 0,-15-5 0,13 4 0,-13-4 0,12 6-349,-12-6-309,0 0-158,10 9-209,-10-9-664,0 0-1364</inkml:trace>
  <inkml:trace contextRef="#ctx0" brushRef="#br1" timeOffset="108174.251">1354 12783 466,'17'-8'799,"-8"4"-115,2-2-55,-1-1-29,3-2-21,-1 3-57,0-5-62,0 2-46,1 0-15,-1-3-36,-1 0-45,4-1-27,-5 2-42,0-1-13,-1-1-29,-1 0-30,1 1-14,-3-1-28,1 1-2,-2 1-30,-3-2-5,0 3-31,-2 10 2,-2-22-39,-3 13-30,0-1 0,-1 3 0,-3-1 0,-1 4 0,-2 0 0,-1 2 0,-1 2 0,-1 1 0,-2 3 0,-3 4 0,0-2 0,0 5 0,-1 1 0,3 3 0,-4 1 0,5 2 0,2-1 0,3 1 0,0-1 0,3 3 0,4-3 0,1-1 0,4 1 0,2 0 0,2-2 0,3 3 0,2 0-35,5-1-3,-1-1 6,7 4-2,-1-2 1,3-2 1,-2 3 16,3-4-6,-2 2 5,0-2 7,0 1 1,-4-3 1,-1 1 4,-2-2-5,-3 0 7,0-2-6,-3 0 6,-2 0 1,-2-1 4,-4-9 1,1 17 7,-1-17-6,-8 17 5,2-10 2,-3-1-11,-2 0 34,-3 2-15,1-3 6,-4-1-6,-2 1 1,1-1-1,-3 0 0,1-2-2,-2 0-3,1-2-5,0 0-1,2 0-5,0-2 6,0 0-5,1-1 0,4-2-3,-2 0-17,5 1-28,-1-1-45,4 0-62,2 0-141,6 5-91,-2-11-103,2 11-137,4-9-114,-4 9-956,17-5-1368</inkml:trace>
  <inkml:trace contextRef="#ctx0" brushRef="#br1" timeOffset="108426.0809">1792 12988 287,'0'0'872,"13"-10"-136,-13 10-30,10-7-36,-10 7-56,6-7-73,-6 7-104,0 0-69,7-6-47,-7 6 5,0 0-35,0 0-19,1 10-50,-1-10-42,-2 15-23,2-15-19,-4 17-23,4-6-20,-2 0-21,2-11-13,0 21-12,0-21-10,0 20-9,2-8-9,-2-12-34,4 17-32,-4-17-58,5 14-30,-5-14-27,9 12-51,-9-12-47,9 5-56,-9-5-59,13 3-69,-13-3-69,14-1-88,-14 1-214,14-4-331,-5-3-758</inkml:trace>
  <inkml:trace contextRef="#ctx0" brushRef="#br1" timeOffset="108746.7352">1788 12777 700,'-10'5'759,"1"0"-35,9-5-88,-11 10-60,11-10-55,-5 9-49,5-9-65,0 0-19,1 15-23,-1-15-60,8 7-5,-8-7-42,15 5-23,-5-4-43,-10-1-15,23-1-19,-7 1-23,0-5-8,-2 2-19,3-1-12,-4-1-11,1-3 2,-1 0-3,-2-1-8,0 1-7,-2-3-21,-2 0 2,-2 0-11,0 2-25,-3-1-14,-2 10 0,0-17 0,0 17 0,-6-16 0,6 16 0,-10-10 0,10 10 0,-16-3 0,16 3 0,-21 7 0,7-2 0,0 4-41,0 2-125,-3 3-61,2 1-56,2 1-88,4 1-45,-2 1-123,4 1-112,3-1-141,2-1-700,2-1-1120</inkml:trace>
  <inkml:trace contextRef="#ctx0" brushRef="#br1" timeOffset="109413.7134">2119 13040 631,'6'-11'814,"-6"11"-55,3-8-103,-3 8-32,0 0-91,4-12-87,-4 12-105,0 0-18,0 0-27,0 0-9,0 0-47,13 6-1,-13-6-52,4 14-17,-2-3-41,-2-11-20,4 18-29,-1-8 1,-2 1-34,-1-11 6,4 20-23,-4-20 7,1 19-9,-1-19-6,3 15-10,-3-15 12,0 12-11,0-12 18,1 11-10,-1-11 12,0 0-20,0 0 13,0 0-17,0 0 5,0 0-13,0 0 21,0 0-18,0 0 22,4-13-17,-4 13-2,4-20 15,-2 8-7,2-3-5,1 1 7,2-3 1,-1 0-4,4-2 4,-1 4-5,4-2 8,-3 3-5,0 3 2,2 0-2,-1 1-4,0 4 5,1 2 2,0 0 4,-12 4 5,23 2-1,-12 1 2,2 4-2,-1-1 0,-2 5-4,0-1-4,-1 2-5,-1 0 1,0 0-8,-3 2 8,2-3-6,-2 2-7,-1-2-3,-3 0 3,3-1-2,-1-1-9,-3-9 3,5 15-5,-5-15 5,4 12-1,-4-12 5,2 12-2,-2-12-6,0 0 7,4 8 1,-4-8-5,0 0 1,0 0-4,0 0-1,6-5 2,-6 5-6,6-12 2,-1 2-1,0 0-1,-1-2 4,3-2 11,1-1-9,2-2 1,-1 0 6,1-2-3,2 4 4,-1-1 0,0 1 2,1 1 0,-1 4 2,0-2-3,-1 4-1,-1 0 3,0 3 13,3 1 44,-12 4 6,18-1 0,-18 1 16,17 5 14,-9 0-32,1 2-63,-3-1 0,1 5 0,-1-2 0,-1 0 0,-1 3 0,1-2 0,-1 1 0,-1 2 0,-1-1 0,0-2 0,0 0 0,1 2 0,-1-2 0,1 0 0,-1 0 0,3-1 0,0 0 0,2-1-279,-1-1-86,2-1-44,2 0-7,-1-1-53,3-1-61,-1-1-18,2-1 13,-13-2-6,24 0-31,-11-2-531,1-3-720</inkml:trace>
  <inkml:trace contextRef="#ctx0" brushRef="#br1" timeOffset="109639.5774">3004 13028 1039,'7'-13'486,"0"3"-43,-1 0-8,-2 2-2,0-1-20,-4 9 8,7-14-54,-7 14-26,6-10-55,-6 10 15,0 0 20,0 0-3,0 0-10,0 0-22,0 0-3,5 9-44,-5-9-22,-3 14-21,2-3-23,0-1-26,1-10-22,-2 24-24,2-24-21,0 22-10,0-22-15,3 23-1,-2-12-15,2-2-12,2 1-6,0-2-17,0 1-9,1-2-23,2-1-19,0 0-27,1-2-39,0-1-47,-9-3-29,20 3-31,-20-3-26,20-3-49,-8 1-59,0-3-96,2-1-93,-2-3-48,2-1-240,1-5-394,0 0-832</inkml:trace>
  <inkml:trace contextRef="#ctx0" brushRef="#br1" timeOffset="109926.0046">3151 12658 152,'-21'8'934,"1"-1"-202,4 0-61,2 1-53,2-1-43,3-1-42,0 0-60,9-6-67,-9 12-21,9-12-49,0 0-41,2 14-28,-2-14-37,13 7-27,-13-7-28,19 3-15,-5-3-16,-1 0 5,1-2-20,2-2 6,0 1 3,-1-1 6,-1 0 6,-1-5-93,-1 1-57,-1 0 0,-2-3 0,-2 1 0,0-2 0,-3-2 0,-1 3 0,-2 1 0,-1-2 0,0 12 0,-4-18 0,-1 9 0,-3 2 0,1 2 0,-2 1 0,9 4 0,-22 0 0,10 2 0,-2 1-116,0 4-392,-1 1-143,1 3-243,-3 1-1004,5 1-1625</inkml:trace>
  <inkml:trace contextRef="#ctx0" brushRef="#br1" timeOffset="110590.5253">3728 12753 122,'0'0'806,"-1"-21"-157,1 21-27,0-21-42,0 21-43,-1-21 23,1 21-40,0-17-51,0 17 6,0-15-26,0 15-37,0-12-49,0 12-43,0-12-27,0 12-19,0 0-27,1-13-19,-1 13-10,0 0-171,0 0-47,0 0 0,1 12 0,-1-12 0,0 22 0,0-6 0,0 2 0,0 2 0,-1 0 0,1 5 0,-1 0 0,-1 1 0,1 2 0,1-2 0,-1 1 0,1-1 0,-2-1 0,2 2 0,-2-2 0,2 0 0,-1-5 0,2 1 0,-1-1 0,0-3 0,2 2 0,0-2 0,0-1 0,0-4-254,1 1-348,0-1-103,2-2-71,0-1-106,1-1-693,2 1-1221</inkml:trace>
  <inkml:trace contextRef="#ctx0" brushRef="#br1" timeOffset="111065.1303">4173 13137 349,'15'-11'859,"-2"-2"-138,1 1-51,-2-2-83,-2-1-30,-3 3-76,0-2-41,-3 1-29,-2 2-29,0-2-68,-4 2-59,0 1-15,-3-1-8,-2 2-23,-4-1-28,0 3-1,-3 2-20,-1 2-21,1 2-15,-3 2-16,1 3-21,-2 3-9,-1-1 0,1 5-15,-1 1-9,3 0-7,0 2-8,3 0-4,0-1-9,4 0-2,0 0 2,2 0-10,2-1-3,2 0-7,3-12-6,0 19 0,3-9 0,0-1 0,5-1 0,-2-1-6,3 0-39,2-2-16,0-3-8,1 1-9,2 0 5,-14-3 0,24 0-17,-10-1 3,-2-3 7,1 1 10,0-2 14,1-2 9,-2 0 14,-1-1 0,2-1 14,-3 2-1,-1-1 8,0 0-4,-2 2 16,-1-1 10,-6 7 8,13-9 4,-13 9-2,7-6-7,-7 6 6,0 0 3,0 0 9,12 1 2,-12-1-8,5 9 0,-5-9-8,6 10 3,-6-10-9,7 13 3,-7-13-5,8 16-5,-3-9-23,0 0-14,-5-7-45,11 14-58,-6-7-41,-5-7-43,12 11-70,-12-11-3,11 9-64,-11-9-12,11 9-42,-11-9-26,7 4-23,-7-4-31,0 0-44,0 0-8,0 0-304,0 0-392</inkml:trace>
  <inkml:trace contextRef="#ctx0" brushRef="#br1" timeOffset="111578.3625">4362 13164 1211,'0'0'339,"-1"-17"9,1 17 9,0-17-4,0 17-12,1-19-2,-1 19-11,4-19-13,0 11-36,1-1-4,1 1-2,3 2-41,0 0 13,1 1-45,3 3 6,0 0-40,1 2 12,0 0-34,4 3 31,-1 1-33,0 1 16,-1 2-15,0 0-15,0 1-11,-2 1-17,-3-1-19,1 1-13,-2 1-13,-2 0-11,-2-2-3,-2 1-8,2-1-6,-6-8 7,5 13-11,-5-13-9,3 12 0,-3-12-11,-3 11 11,3-11-1,0 0 2,-5 9-4,5-9 0,0 0-3,-10 5 0,10-5-23,0 0 19,0 0-7,-9-5-1,9 5-4,0 0 4,0-17-51,0 17-52,5-18-14,-1 4-58,4 1-26,-2-3-19,3-1-53,1 0 7,3 0-44,-1-2-11,1 0 2,2-1 39,0 0 45,-4 2 43,2 1 37,0 0 30,-3 0 36,2-2 61,-3 2 35,0 0 74,-3 2 37,2 1 52,-3-2-9,0 0 31,-1 1 44,0 1 17,-2-1 11,1 2 25,-1 3 24,2-1-5,-4 11-16,4-19-14,-4 19-19,2-17-20,-2 17-23,4-12-32,-4 12-20,0 0 12,3-9-148,-3 9-24,0 0 0,4 9 0,-4-9 0,1 17 0,0-5 0,-2 2 0,1 3 0,-1 1 0,1 2 0,-3 3 0,2 1 0,-2 1 0,1 1 0,-2-2 0,1 1 0,-2 0 0,1 0 0,1-2 0,0 1 0,-1-2 0,2 2 0,0-1 0,2-3 0,0 2-44,2-5-532,1 0-42,0 0-79,3-1-26,2-1-40,0-1-111,1-4-355,2 2-837</inkml:trace>
  <inkml:trace contextRef="#ctx0" brushRef="#br1" timeOffset="112346.8577">5048 13187 234,'8'-11'844,"-3"0"-135,0 3-95,-1-2-50,-4 10-49,8-14-19,-8 14-12,5-15-81,-5 15-23,5-10-56,-5 10 1,0 0-37,0 0 3,2-9-31,-2 9-52,0 0-7,0 0-30,0 0-23,0 0-19,0 12-18,0-12-17,4 10-18,-4-10-10,4 12-12,-4-12-11,8 10-6,-8-10-7,11 11-8,-3-6-6,0 0 2,-8-5-5,17 7-6,-6-4 9,0-1-22,2 1-15,-2-3-21,3 0-1,-1 0-16,2 0 3,1-3-18,-1 0 10,1-1 0,-1-1 1,-1-3 10,2-1 6,0-1-10,0-1 29,-1-2-2,0 0 8,-2-3 5,-2 4 4,1-2 7,-5 4 1,2-1 19,-1 0 2,-2 2 11,0 3 4,-1-1 0,-5 7-5,7-12-4,-7 12-4,8-9 4,-8 9-15,0 0 2,0 0 29,0 0-1,0 0 3,0 0 15,-3 19-5,3-19-2,-5 24-11,4-10 15,-3 1 2,2 5 6,-1 1-10,-1 4-24,2-1-26,-1 4 0,-1 3 0,-2 2 0,1-2 0,-2 3 0,0 5 0,-1 3 0,-1 0 0,3 0 0,1 1 0,1 1 0,1-1 0,1 1 0,-2 2 0,1-3 0,2-3 0,0-2 0,0 5 0,-1-5 0,1-1 0,-2-1 0,2-1 0,-2-2 0,1-2 0,-2-4 0,0-4 0,-3 0 0,0-2 0,0-3 0,-4-1 0,-1-2 0,-4-4 0,0-1 0,-1-4 0,-2-2 0,-2-1 0,1-6 0,-4-1 0,-2-3 0,-2-4 0,1-5 0,-2-2 0,2-6 0,1-2 0,5-3 0,0 0 0,3-4 0,4 0 0,1-1 0,5 5 0,1-2 0,2 2 0,4 3 0,2-1 0,3-3 0,4 2 0,3-2 0,3-4 0,6 1 0,2-1 0,6 2 0,3 1 0,10-5 0,0 2 0,5 0 0,-1 3 0,2 1 0,-4 1 0,-6 5 0,0 1 0,-3 0 0,-4 1 0,-3 1 0,-6 4 0,-4-3 0,-4 6 0,0-2 0,-5 3 0,-3 0 0,-3 0 0,-2 13 0,-1-21 0,-1 11 0,-2 1 0,-2 0 0,-2 2 0,1-1 0,1 3 0,-2 0 0,8 5 0,-15-7 0,15 7 0,-13-1-337,13 1-77,-14 1-68,14-1-120,-11 7-142,11-7-220,-8 9-511,8-9-1097</inkml:trace>
  <inkml:trace contextRef="#ctx0" brushRef="#br1" timeOffset="112930.2444">6187 13445 479,'-2'14'916,"2"-14"-139,0 0-99,0 0-53,0 0-63,0 0-73,0 0-74,0 0-50,0 0-45,0 0-40,0 0-31,0 0-36,0 0-10,0 0-39,-12-2-9,12 2-70,0 0 22,0 0-27,0 0-11,-8-6-17,8 6-8,0 0-13,-9-4-3,9 4-6,0 0 6,0 0-25,-14-3 11,14 3 8,0 0-11,0 0-12,-9-4 19,9 4-2,0 0 5,0 0-4,0 0 3,-8-6-8,8 6 4,0 0-6,0 0 4,0 0-9,0 0 5,0 0-14,0 0 2,0 0-2,0 0 4,0 0-8,0 0-1,0 0 2,0 0 1,0 0-8,0 0 2,0 0-8,13 3 24,-13-3-35,0 0 8,0 0 3,0 0 1,0 0-8,0 0 1,0 0 10,-7 6-8,7-6 11,-12-1-3,12 1 0,0 0 0,-19 0 4,19 0 0,-12-3 2,12 3 1,-11-2 4,11 2-2,-10-4 5,10 4 1,-7-6-3,7 6 17,0 0 10,-6-9-22,6 9 5,0 0 13,7-10 19,-7 10 10,12-7 13,-12 7 16,18-4 10,-7 3 30,-11 1 9,27 1 8,-11 3 14,1 1-108,3 5-40,-2-1 0,1 3 0,2 2 0,-1 1 0,-1 3 0,-3 1 0,-2-1 0,-5 0 0,-1 4 0,-4 0 0,-4-1 0,-6 2 0,-5 3 0,-4 0 0,-6 4 0,-5-2 0,-6-3-548,-12 9-401,9-8-1159,-12 2-1877</inkml:trace>
  <inkml:trace contextRef="#ctx0" brushRef="#br1" timeOffset="113887.2591">8022 13023 292,'-5'-14'662,"5"14"-78,-4-12-58,4 12-31,-3-14-17,3 14-27,-1-15-11,1 15-37,0-17 13,0 17-28,2-21 6,1 12-2,-2-2-9,2 1-39,0 0-26,-3 10-12,3-19 11,-3 19-2,3-17-28,-3 17-287,4-14 0,-4 14 0,2-12 0,-2 12 0,0 0 0,3-12 0,-3 12 0,0 0 0,0 0 0,0 0 0,0 0 0,0 0 0,0 0 0,-4 17 0,3-7 0,-4 4 0,2 2 0,-1 1 0,0 4 0,0 1 0,-1 0 0,-1 1 0,0 3 0,-2 1 0,0 2 0,2 0 0,-3 0 0,1-2 0,1 2 0,1-5 0,0 0 0,2 1 0,2-1 0,-1-2 0,2-3 0,1 0 0,0 0 0,1-2 0,3 0 0,0-1 0,1-2 0,3-1 0,-1-1 0,4-1 0,1-2 0,1-3 0,2 1 0,1-3 0,0-1 0,1-3 0,0 2 0,-1-4 0,1-1 0,1 0 0,-3-3 0,0 1 0,-1-3 0,2-1-427,-5-2-70,2-1-50,-2 0-77,-2 1-71,0-1-91,0-3-679,-2 1-1084</inkml:trace>
  <inkml:trace contextRef="#ctx0" brushRef="#br1" timeOffset="114187.1771">7743 13208 708,'-11'2'785,"11"-2"-91,-19 1-50,19-1-53,0 0-36,-16-1-33,16 1-47,0 0-8,0 0-33,12-10-40,-3 6-36,6-2-30,4-2-8,4 2-24,1-1-10,7-3-8,0 2-222,1 0-56,0-1 0,0 1 0,-2 0 0,0 0 0,-5 2 0,-1 1 0,1-2 0,-3 4 0,-3-2 0,-1 3 0,-1-1 0,0 1 0,0 0 0,-2 2-9,-2 0-410,1 0-42,-1 0-73,-2 3-140,3-1-148,-4 2-845,2-1-1337</inkml:trace>
  <inkml:trace contextRef="#ctx0" brushRef="#br1" timeOffset="114670.816">8709 13371 533,'4'-9'900,"-4"9"-121,0 0-109,1-11-60,-1 11-52,0 0-58,-4-11-51,4 11-36,0 0-44,-7-11-48,7 11-19,0 0-52,-14-6-23,14 6-33,-12 1-14,12-1-17,-14 5-2,5 0-26,3 2-18,-2-2-19,1 4-15,0-2-14,1 3-8,1-2-12,-1 1-49,4 2 0,-3-2 0,5-9 0,-3 19 0,3-19 0,3 19 0,-3-19 0,7 15 0,0-8 0,-1 0 0,2-4 0,3 2 0,0 0 0,2-3 0,0-2 0,2 0 0,-1 0 0,0 0 0,1-1 0,0-3 0,1 0 0,-3-1 0,-1 0 0,0-3 0,-2 0 0,0-1 0,-3-1 0,-1-2 0,-2 0 0,-2-1 0,0 0 0,-2 1 0,-2-1 0,0 1 0,-1 2 0,-2-1 0,0-1 0,0 4 0,-3 0 0,1 2 0,-1-1 0,-1 2-116,9 5-266,-19-6-140,19 6-192,-18 0-240,18 0-785,-18 3-1424</inkml:trace>
  <inkml:trace contextRef="#ctx0" brushRef="#br1" timeOffset="116098.0812">10511 13304 167,'6'-7'876,"-6"7"-139,12-13-82,-6 6-61,-1 1-36,-5 6-15,10-15-48,-10 15-60,7-11-34,-7 11-42,4-11-33,-4 11-47,0 0-42,-3-13-12,3 13-6,-10-5-23,10 5-24,-15 0-15,3 1-16,-1 4 4,1 1-11,-4 0-10,1 6-108,-2 0-16,2 1 0,0 0 0,1 1 0,-2 2 0,3-1 0,1 2 0,0-1 0,3 0 0,0-2 0,3-1 0,2 3 0,2-4 0,0 2 0,4-2 0,0 1 0,5-1 0,4 0 0,3 0-185,5 1-191,7-2-66,3-2-42,2 0-44,3-3-45,3 1-3,7-2 22,-3-2-62,-2 1-31,1-3-356,1-2-603</inkml:trace>
  <inkml:trace contextRef="#ctx0" brushRef="#br1" timeOffset="116489.9613">11096 13508 695,'19'-9'442,"-1"0"-47,-4 0-16,-1 0 8,-1-1-35,-5 0-9,1 2-40,-3-1-3,-5 9-29,3-14 12,-3 14-28,-6-12-24,6 12-8,-15-8 2,5 4-4,-4 3-3,0 0 0,-3 2-8,-3 2 7,-1-1-21,-3 2-16,0 2-20,2 1-18,-1-2-21,2 2-24,-1 2-15,4-1-24,2-1-1,4-2-11,1 2-4,1 0-14,4-1-4,6-6 1,-5 11-15,5-11 0,5 9-10,-5-9-10,16 9-25,-5-7-23,0-1-3,2 1 4,0-2-12,2-1-22,-1 0 38,4-2-6,-3 0 6,2-2 12,-2-1 9,1 0 5,-2-3 6,0 2 8,-3-1 13,1 1 15,-2 0 25,-2 2 33,-1-1 0,-7 6-5,14-9-11,-14 9-10,8-7-11,-8 7 4,0 0 14,0 0 5,10-2 3,-10 2-16,0 0-13,0 0 7,4 12-20,-4-12 1,0 0-10,5 11 6,-5-11-34,3 11-50,-3-11-64,6 9-16,-6-9-58,8 10-37,-8-10-40,11 10-24,-11-10-67,14 7-50,-14-7-36,17 7-21,-17-7-73,17 2-84,-17-2-379,19 0-623</inkml:trace>
  <inkml:trace contextRef="#ctx0" brushRef="#br1" timeOffset="116881.6203">11357 13421 448,'4'-11'594,"1"2"-89,-5 9-32,5-18-50,-5 18-19,5-16-23,-5 16-9,5-13-43,-5 13-48,4-8-14,-4 8-5,0 0-19,0 0-22,0 0-9,13 2-12,-13-2-7,7 10-16,-7-10-4,5 14-14,-5-14-9,4 17-22,-4-17-9,4 19-17,-4-19-23,3 18-20,-3-18-8,1 17-15,-1-17-2,1 14-9,-1-14-2,2 14-6,-2-14 4,0 0 17,1 15-29,-1-15-2,0 0 2,0 0 8,-3 10-9,3-10-2,0 0-1,0 0 6,0 0-9,-5-6-5,5 6 3,-2-11-1,2 11 0,-2-17-8,4 6 10,0-2-5,1-2 13,1 0-7,3-2 4,-2-2-9,4 2 10,1-1-4,4 2 17,-1 0-16,1 3 5,2-1 19,2 4 24,-3 3 17,3 1 18,-3 5 15,4-2 10,0 6 0,-2-1 11,1 5 24,0 1-101,2 1-46,-2 3 0,-2 1 0,0-1 0,-3 3 0,1-1 0,-5 1 0,0-1 0,-3 0 0,1 1 0,-4-3 0,1 0 0,-2-1 0,-2 1-262,-2-1-251,2 1-176,-2-2-210,-1 2-940,-1-1-1549</inkml:trace>
  <inkml:trace contextRef="#ctx0" brushRef="#br1" timeOffset="118198.005">12868 13425 320,'6'-9'801,"1"-1"-170,-3 1-19,2-1-101,2 1-3,-5-1-43,-1 0-32,2 0-68,-4 10-47,0-19-28,-2 11-26,2 8-11,-11-15 23,1 10-6,-3 1-8,0 1-42,-1 3-2,-3 1-13,-4 1-34,-2 5-27,0 0-23,4 1 5,-4 2-43,3 2-2,2 1-12,0-1-13,5 1-9,-1 0-10,5-1-6,-1 0-28,4-1-3,2-1 0,2 0 0,2-10 0,4 15 0,3-5 0,0-5 0,0 1 0,5 0 0,0-4 0,1 0-47,2 1-15,-1-3-14,3-2 6,0 1-1,-1-1 20,2-1-1,-2-4 3,0 2 6,-1-2 12,-2 0-4,-1 0 11,-1-1 2,-1 1 5,-4 1-1,1 0 9,-7 6-1,9-10 7,-9 10-13,6-7 12,-6 7 1,0 0 1,0 0 0,0 0 11,0 0-15,0 0 12,0 0-11,-4 11 13,4-11-11,0 0 0,0 15-1,0-15 4,2 11-11,-2-11 2,7 14-8,-2-7-8,2 0-22,1-1-42,2 1-8,1-2-41,2 0-21,1 0-27,1-1-13,1-1-15,1 1-26,0-3-19,3 0-32,-2-1-32,0-1 18,-1-2 10,2 0-2,-1-2 7,-3-2 13,4-1 31,-2-3 29,1-1 45,-4 0 33,0-3 27,-1-2 26,1-2 18,-3-2 46,0-4 16,0 0 45,-2-1 29,0-1 34,-4 3 26,1 0 9,-3 0 32,-1 0 26,0 4 9,-2 3 23,2-3-9,-2 3 15,0 4-18,0 0 27,0 1-37,0 0-20,0 12-10,-2-14 21,2 14 4,0 0 8,-7-7-23,7 7 15,-9 7-24,9-7-1,-11 15-18,7-4 0,-5 4 9,2 2-18,-2 2 2,2 2-7,-1 0-13,0 3-11,-1 2-23,1-4-19,3 7-8,-4-6-18,4 0-45,1 1-6,0 0 0,1-1 0,1-2 0,2-3 0,0 2 0,4-3-117,-1 0-32,3 0-14,-1-2-45,4-1 12,0-2-35,2 0 12,3-2-21,-1 0 30,5-3-5,-2-2 30,0 0-9,1-4 18,2-1 19,1-1-3,-2-2 30,4-2 29,3-4 21,2-2 16,-2-3-14,-1-2 41,5-4-10,-2-2 33,-2 0-4,-4 1 47,1 2 20,-4-2 7,-2-1 7,-5 4 13,-2 1 8,-3 2-14,0-1 7,-2 1-3,-4 3-14,-2-1-1,0 1-9,-4 1-10,-1-1-5,-3 3-10,1 1 6,-5 0-2,1 4-9,1 0 14,1 0-24,11 4 16,-25 1-21,14 1 0,0 3-2,2 0 1,0 3-1,0 1-3,2 3-5,3 0-5,2 2-6,1 1 0,2 2-16,1 0-9,-2 2-12,4-1-4,0 0 14,-1 1-22,2-1 7,-1-1 10,0 1 7,-1-1 4,1-2 9,1 0 25,-1-1-1,1-1 40,-1-2 9,-1-1 38,-3-10-7,2 19 22,-2-19-9,-2 13 33,2-13-23,-5 12 11,5-12-23,-9 9-2,9-9-23,-13 5 2,13-5-33,-14 0 11,14 0-29,-14 0 19,14 0-31,-13 0 7,13 0-66,-14-5-43,14 5-97,-10-5-53,10 5-97,-5-7-61,5 7-53,0 0-49,5-14-141,3 7-427,-3-1-696</inkml:trace>
  <inkml:trace contextRef="#ctx0" brushRef="#br1" timeOffset="118502.8164">13832 13421 65,'15'-5'814,"-1"2"-154,-5-1-97,-9 4-73,17-5-51,-17 5-33,10-3-78,-10 3 0,0 0-19,0 0-20,7 9-7,-7-9-10,-3 12-15,3-12-33,-8 16-19,5-7-22,0 1-19,-1 0-41,2 0 3,0 2-19,2-12-3,0 19-15,2-9 8,0 0 4,5-1 17,2 0-18,2 0-19,5-1-10,2 0-3,4-3 28,3-1 0,2 1 3,1-3 6,1-1 14,0-1 6,0-3-37,-2 1-88,-1-3 0,-3-1 0,-2 0 0,-4-5 0,1 1 0,-9-2 0,1 0 0,-6-1 0,-2-2 0,-4 1 0,-5-3 0,-2 2 0,-2-2 0,-5 3 0,0-1 0,-2 1 0,-1 2 0,-4 3 0,3 1 0,-3 3 0,1 1-246,-1 3-505,3 2-207,-7 3-1006,1 1-1707</inkml:trace>
  <inkml:trace contextRef="#ctx0" brushRef="#br1" timeOffset="119697.0766">2075 14437 279,'0'0'605,"2"-21"-101,2 10-48,-3 0 6,1 0-35,-1-1-29,0 0 8,0 3-2,-1 9-6,3-20-44,-3 20-24,1-14-35,-1 14-42,2-12-37,-2 12-13,0 0 21,0 0-12,0 0-6,-7 14-29,3-2-12,-1 2-29,0 1-13,0 6-21,-1 0-14,0 0-16,-1 4-13,-1 0-10,1 0-11,0-3-3,1 0-9,-2 2-8,1-2-1,3-4-7,0 1 1,-1-3-5,2 0 6,-2-3-3,2 0-5,2-4 4,-1 1-6,2-10 0,-3 17-3,3-17 5,-1 10-8,1-10 3,0 0 9,0 0-11,0 0-2,13-1 2,-13 1-4,15-10-6,-5 1 3,3 0-5,0 0 5,3-2-7,1-1 10,2 1-4,-1 0 9,5 2 2,-1-1-5,1 0-2,-2 3-6,2 0 4,0 2 6,0 0 2,-3 2-1,0 3 1,0-2 17,-3 4-19,1 0 9,-3 1-5,-1 0 8,-2 1 3,-3 0 8,-1 3-2,-8-7 2,11 12-4,-11-12 11,2 13-11,-2-13 22,-6 15-16,-1-9 4,-1 2-8,-4 1 7,1-2-4,-5 1 6,-2 0-8,-1-1 4,-1 0-10,-1 1 1,1-2-3,-2 0-3,-1-1-3,5-2-1,-1 1-4,3-1-1,-4-1 3,5-1-1,-1 0-28,3-1-21,-1 0-19,2-2-54,0 0-112,2-3-57,10 5-76,-14-9-81,14 9-122,-7-11-109,7 11-212,5-9-497,-5 9-986</inkml:trace>
  <inkml:trace contextRef="#ctx0" brushRef="#br1" timeOffset="120110.5857">2651 14722 505,'23'0'785,"-10"-2"-102,0 1-78,2-5-79,2 1-40,0-2-40,1 1-47,4-3-56,-2-1-34,1 1-52,-1-1-40,-2 0-29,3-1-35,-4 0-21,-1-1-20,2 1-17,-5-2-13,1 4-11,-4-3-8,-1 2-14,1-2-6,-4 0-4,0 1-7,-3 0-1,-3 11-6,3-20-5,-3 20-4,-3-19-1,0 12-5,-3-1-2,-1 1-4,-3 3 2,1 1-2,-3 1-4,12 2-2,-27 2 2,11 1-1,0 1-9,-2 5 13,2 2 9,-1 3 26,-1 1 46,3 1 12,0 2 30,3 1-25,2 0 1,0 0 1,3 0-16,2-1 4,4 1-4,0-4 4,2 2-19,3 0 6,2-2-21,4-4 3,2 4-19,4-1 5,2-2-13,4-4-2,6 1-25,1-2-6,5-1 0,-1-4 0,3 3-1,1-4-91,2-1-67,0 0-72,0-1-111,3-4-156,-2 3-165,6-5-154,-1-1-887,-2 0-1379</inkml:trace>
  <inkml:trace contextRef="#ctx0" brushRef="#br1" timeOffset="120991.0661">3788 14652 673,'7'-9'594,"-1"0"-51,1 2-36,0 0-50,-2 0 6,0-1-62,-5 8 14,9-10-29,-9 10-40,8-11-51,-8 11-41,0 0-39,0 0 5,0 0 5,0 0-7,-6 11-3,2-2-8,-3 3-15,1 0-39,-1 3-13,1-1-21,0 4-14,1-3-15,0 2-21,2-2-6,0 3-15,2-3-9,1 0-3,3 1-3,2-2-7,1-2-3,2 0-1,5-1-5,-1-1-7,8-2-6,-2 0-6,5-4 6,-1-1-11,0-1-14,0-2 1,1 0-10,2-3 2,0-1-5,-1-2 13,-2-2-17,-2 2-11,-1-5-4,-2 0 11,0-1-1,-7 3 17,0-3-5,-1 2 12,-4 1 0,0 1 10,-5 8-4,3-13 13,-3 13-17,0 0 9,-4-11-5,4 11 16,0 0-14,-12 4 29,12-4-31,-10 9 11,10-9-2,-7 13 5,7-13-13,-4 13 18,4-13-13,0 16 17,0-16-13,6 16 11,-1-8-14,2 0 14,3 0-10,-2-1 8,3-1-13,3-1 13,-1 0-13,2-2 14,1 2-13,0-4 11,-2 0-2,1 1 5,1-4-1,0 0-5,0 0-11,-2-2 11,0-2-9,0 0 15,-1-2-15,-2 0 14,-1-2-14,-2-3 13,-1 0-5,-1-1 15,-2-1-8,-3 0 1,-1-2 0,-3 0-2,1 0 4,-4 1-2,-1 0 4,-1 2-2,1 0-1,-5 3-2,1 2 0,-2 0-4,-1 4 3,0 0-6,-3 3 0,1 2-3,-1 3 2,-2 1-15,0 2-68,-2 4-57,2 2-60,4 1-86,-2 0-26,6 3-113,2 0-116,1-2-84,3 2-922,5-2-1186</inkml:trace>
  <inkml:trace contextRef="#ctx0" brushRef="#br1" timeOffset="121618.2239">4609 14855 688,'6'-12'773,"-6"12"-56,4-8-79,-4 8-81,5-8-84,-5 8-80,0 0-30,10-4-20,-10 4-39,0 0-54,12 4-28,-12-4-20,10 9-31,-10-9-24,10 12-25,-5-5-28,-5-7-12,8 15 0,-8-15-30,6 16-4,-6-16-17,7 13-3,-7-13 8,3 13-22,-3-13-6,3 10 6,-3-10-5,1 11 7,-1-11-6,0 0 5,0 0-9,2 12 5,-2-12-8,0 0 1,0 0-6,0 0-1,0 0-3,-4-8-1,4 8-6,1-12 1,2 3-3,0 0-14,3-4 22,0 1 0,3-2-2,0 1 4,1-1 1,3-1 4,0 4-4,1-2 6,-2 4-2,1 0 12,3 2 27,-1 2 13,0 2 27,1 0 26,-1 3-13,-2 0 0,1 3-2,1 1-11,-1 1-5,-2 1-17,-1 2-4,-1 0-13,-2-1-15,0 2 7,-1-1-12,-2 0-7,1 1 5,-6-9-9,6 14 0,-6-14-2,3 12 1,-3-12-4,1 11 2,-1-11-4,-4 9-3,4-9 1,0 0 2,-8 9-4,8-9-8,0 0-14,0 0-2,-16-2-6,16 2-3,-5-7-2,5 7 0,-4-15 3,4 15 2,1-19 4,3 5 11,1-1-1,3-1 3,1 0-5,1-1 5,3 1 5,1 1 5,2 1 19,2 2 35,1 1 22,2 2 19,-1 2 42,3 3 28,-2 1 44,-1 3-159,1 3-45,-1 0 0,3 3 0,-2 1 0,-1 2 0,-3 1 0,-2 5 0,-2-2 0,-1 1 0,-4 0 0,-3 1 0,-1-1 0,-1 1 0,-3-1 0,-2 1 0,0 2 0,-3-1 0,-1 0-3,1-1-728,-6 6-218,5-7-1100,-3 1-1809</inkml:trace>
  <inkml:trace contextRef="#ctx0" brushRef="#br1" timeOffset="122186.104">5566 14708 802,'0'0'809,"5"-17"-42,-5 17-67,5-14-19,-5 14-55,2-11-91,-2 11-61,4-10-66,-4 10-43,0 0-41,7-6-43,-7 6-7,0 0-28,6 9-16,-6-9-7,8 18-16,-3-2-33,-1 2-109,0 3-65,1 2 0,-1 8 0,-1-1 0,2 4 0,-2 3 0,-1-1 0,0 3 0,-1 4 0,-1 3 0,0 0 0,-3-2 0,2 2 0,-1-1 0,-1-3 0,-1-8 0,1 2 0,-1-2 0,0-3 0,0-2 0,0-4 0,2-2-372,-1-5-176,2-2-55,-2-3-85,2-2-99,-1 0-856,2-11-1306</inkml:trace>
  <inkml:trace contextRef="#ctx0" brushRef="#br1" timeOffset="122513.255">5691 14691 767,'9'-19'756,"-1"0"-72,7-5-53,-1 3-80,4 2-44,1 0-39,1 1-33,5 2-35,0 3-42,1 1-16,2 3-27,-2 4-41,-1 1-46,1 3-26,-3 2-28,-2 3-9,1 0-30,-2 4-18,-4 2-19,-1 1-12,-5 0-17,-3 2-8,-2 0-9,-5 1-12,-1-1-8,-3 1-4,-5 3-5,-3 0-3,-3-2-8,-4 4 0,-2-4-2,-2 2 1,-1-3-11,0 1-23,-1-1-34,1-2-48,3-3-49,0 2-49,3-3-53,2-2-55,3 1-35,0-3-69,4 0-95,0 0-40,9-4-36,-9 6-233,9-6-353,0 0-783</inkml:trace>
  <inkml:trace contextRef="#ctx0" brushRef="#br1" timeOffset="123261.2418">6205 14754 539,'6'-7'727,"-1"-1"-85,-5 8-57,8-13-28,-8 13-59,5-14-5,-5 14-37,4-11-44,-4 11-29,2-10-49,-2 10-50,0 0-43,0 0-28,0 0-17,0 0-34,0 0-8,-11 4-18,11-4-28,-8 16-8,4-7-30,2 1-12,-2 1-9,3 2-9,-1-1-10,2-1-6,0 2-5,3-3-5,2 2-3,0-2-1,2 0-3,0-1-5,3-1-1,1 0-14,-2-2-16,3-2-3,0-1 13,1-3-52,1 0-12,-1 0-5,3-2-2,0-1 7,-1-1 7,-1-4-6,1 0 8,-2-1 8,0-1 16,-3-1 5,-1-3 8,1 1 2,-4-2 10,1 1 2,-2 1 11,-1-1 2,1 1 6,-3 1 8,1 2 5,-3 10 12,3-18 8,-3 18-4,1-13-4,-1 13-1,0 0-3,-4-11 26,4 11 1,0 0 5,-9 6-3,9-6 1,-6 13-5,6-13-4,-7 16-5,3-7-4,3 3-6,0-1-4,0 0-1,3 2-6,-1-2-1,2 0-5,1-1-6,2 2-11,2-2-25,1-1-29,1 1-19,3-4-16,0 2 12,3-2-23,2-2-13,3-1-37,0-1-12,1-1-10,1-1 37,3-3-22,0 0 17,4-5-41,-2-1-3,0-1 17,-4-2 21,1-2 30,-2-4 25,-2 1 21,-1-4 28,-3 2 3,-2-5 32,-4 2 12,-2 0 50,-1 1 17,-2-1 51,0 0 20,-3-1 1,-2 4 37,-1 1-10,-1 1 13,0 0 24,-2 2 35,-1 5-15,2-3-27,-2 2-19,0 4 0,4 7 0,-9-10-12,9 10 3,0 0-26,-15 0 1,15 0-11,-12 15-1,7-6-3,0 4-4,-3 3-1,3 2-4,0 3-5,0 1-28,1 3-80,2-2 0,0 3 0,1 0 0,1-1 0,0 0 0,1 0 0,2-3 0,1 0 0,1-1 0,0-2 0,1 1 0,3-3 0,-1-4 0,2-1 0,2-2 0,-1 0 0,1-3-101,0-3-98,3 2-46,-3-4-22,1-1-31,-13-1-11,26-1-53,-15-4-40,2 0-45,-2-3-55,1 0-19,-3-4-132,-1-1-572,-3 1-834</inkml:trace>
  <inkml:trace contextRef="#ctx0" brushRef="#br1" timeOffset="123474.6799">6799 14581 82,'-15'-1'1009,"15"1"-201,-20-3-118,20 3-125,-14-2-78,14 2-72,-10-2-45,10 2-46,0 0-27,0 0-38,0 0-28,10-6-34,-10 6-25,21-2-29,-6 0-24,2 1-25,3 0-16,-1-1-19,3 1-13,1 1-47,-1 0-65,-2 0-61,1 0-54,2-3-69,-4 3-114,1 3-84,1-3-53,-3 1-131,1 1-590,-5-2-830</inkml:trace>
  <inkml:trace contextRef="#ctx0" brushRef="#br1" timeOffset="124370.4698">7252 14720 139,'8'8'663,"-8"-8"-127,12 6-72,-12-6-43,11 3-74,-11-3-21,16 2-31,-16-2 4,20-2-43,-6-1 16,-1 2-45,0-2 6,2 0-53,-1-2 6,0 2-27,0-3-15,1 1-17,-3 0-18,2-1-16,-3 0-14,0-2-21,0 1 1,-3 0-7,1 0-1,-2 0-6,-2-1 1,1 1-2,-6 7 7,5-13 2,-5 13-7,1-11-5,-1 11 2,-4-11-9,4 11 11,-8-5 0,8 5-2,-11-5 7,11 5 5,-13 1 8,13-1 7,-18 6 11,9 0 7,0 0-1,-1 1 0,0 4-14,1-1 6,-1 1-15,1 0-9,0 2-20,2 1-7,0-1-4,1 1-4,-1 0-10,2 0-14,1-2-30,2 2-40,-2-2-24,4-1-26,0-11-31,0 24-7,4-14-38,-1 2 10,3-4-37,-1 1 31,4 1-23,2 0 54,2-1-44,1 0 15,1-4 4,2 2 7,0-2 16,6 0 23,-3-2 0,1-1 7,1 0-13,3-2 14,1-2 14,1 0 34,-1-1-2,2-2 27,2-1 3,-1-4 26,0 0 10,1 0 29,-5-2 17,1-2 66,-3 2 15,-5-1 26,-2 1 12,0-2 34,-4 0-17,-3 0 21,-2 3-21,0-2 0,-4 2-21,-3 11-1,1-19-17,-1 19-1,-6-18-14,6 18 11,-12-11-1,5 5-9,7 6 19,-21-4-2,21 4 7,-24 3-5,11 1-12,-1 1-15,1 3-13,-1 1-8,-1 3-5,1 2-5,0 0-17,2 0-12,0 0-4,1 2-8,1-1-13,1-1 1,4-1 0,0-2-14,2 2-1,1-3-33,0 1-10,2-11-4,2 18-10,-2-18-9,7 16-17,-7-16 3,13 10-8,-13-10 1,16 7-17,-16-7 8,20 3-48,-20-3 32,23-3-43,-10 1 12,2-5-38,2 2-1,0-7-15,2 2 24,2-6 23,-3-1 4,3-3 7,-1-2 28,1-7 9,-2-2 16,1 0 21,-3-1 9,1-3 15,-4-2 13,0 0 8,-3 0 18,-1-2 15,-3 6 25,-3 0 6,-1 1 15,-1 3 18,-4 4 28,1-1 16,-3 4-9,2 0 41,-2 5-27,-1 2 12,0 1-27,0 2 32,1 5-5,4 7 28,-11-10 0,11 10 27,0 0 21,-15 5-5,11 3-7,-3 5 39,1 2-37,-1 5 6,-1 6-21,2 6 9,-1 0-12,-1 10-18,3-2-32,-2 2-22,3 1-18,0-7-13,3 0-16,0 0-18,1 0-11,1-4-8,2-3-6,-1-2-31,2-1-45,1-4-77,0 0-86,3-3-68,-2-4-84,2 0-46,1-2-145,1-2-170,2-2-245,-1-5-427,4 1-1005</inkml:trace>
  <inkml:trace contextRef="#ctx0" brushRef="#br1" timeOffset="124581.4819">8612 14761 767,'6'-7'1109,"-6"7"-102,11-8-34,-11 8-131,9-9-81,-9 9-56,6-5-49,-6 5-66,6-6-35,-6 6-329,0 0-226,7-8 0,-7 8 0,0 0 0,6-7 0,-6 7 0,0 0 0,0 0 0,8-6 0,-8 6 0,0 0 0,0 0 0,0 0 0,5-7 0,-5 7 0,0 0 0,0 0 0,0 0 0,0 0-336,0 0-765,0 0-1027,0 0-1897</inkml:trace>
  <inkml:trace contextRef="#ctx0" brushRef="#br1" timeOffset="126626.5064">17537 926 180,'0'0'688,"-10"3"-87,10-3-48,-7 6-19,7-6-35,0 0-22,-8 5-24,8-5-36,0 0-44,0 0-12,0 0 41,4 11-76,-4-11 21,14 1-101,-14-1 31,28 0-89,-9-1 42,4 1-81,3-2 32,-1 1-64,2-2 32,1 1-58,0-1 28,-2 1-49,-5 1 38,0-1-53,-2 0-55,0 1 0,-6-1 0,1 1 0,-1 0 0,-13 1 0,20-2 0,-20 2 0,16 0 0,-16 0 0,14 0 0,-14 0 0,0 0 0,14-3 0,-14 3 0,0 0-173,0 0-216,0 0-92,8-4-123,-8 4-193,0 0-1017,0 0-1518</inkml:trace>
  <inkml:trace contextRef="#ctx0" brushRef="#br1" timeOffset="131193.7983">18873 681 638,'0'0'920,"-3"-12"-81,3 12-69,-2-10-33,2 10-17,0 0-180,-4-13-8,4 13-143,0 0 0,0 0-76,0 0 55,0 0-27,-3 11-26,3-11-7,2 24-236,-1-9-72,-1 4 0,1 0 0,2 0 0,-1 4 0,1 0 0,1-2 0,-2 2 0,2-1 0,0-2 0,0 1 0,0-4 0,2 0 0,-2-1 0,0-2 0,-1 1 0,0-2 0,-2-2 0,2-2 0,-1 0 0,-2-9-420,2 17-53,-2-17-62,0 15-103,0-15-92,-7 9-49,7-9-686,-9 5-1085</inkml:trace>
  <inkml:trace contextRef="#ctx0" brushRef="#br1" timeOffset="131422.0343">18632 863 607,'-6'-15'743,"0"1"-46,2-1-49,1-1-89,2 1-15,0-4-72,3 1-26,1-3-28,6-1 3,0-3-107,4-1 4,6-1-76,4-1 36,3 2-76,5 1-19,1 1-9,3 3-42,-2 2-20,1 1-26,0 2-15,-6 5-7,0 1-26,-4 5-6,-2 1-22,0 3-74,-2 1 1,-3 2-128,1 4-64,-3 2-53,-1 4-75,-2 1-79,-2 1-126,-4 1-90,-1 1-850,-1 2-1162</inkml:trace>
  <inkml:trace contextRef="#ctx0" brushRef="#br1" timeOffset="131801.5458">19318 848 385,'0'0'865,"0"0"-123,-4-10-67,4 10-81,0 0-76,-12-3-60,12 3-5,-14 4-81,6 3-22,-2 0-54,0 3-34,-2 0-56,3 2-11,-2 1-67,2 2 6,1-1-56,2 1 22,-2-2-59,5 1 57,1-2-77,1 1 49,2-4-59,2 3 45,3-3-66,2 2 51,1-2-51,2-3 46,3 0-45,-2-3 39,4-1-57,-1 0 53,1-4-49,1 1 47,2 0-37,0-5 35,-2 1-44,2-3 45,-2-1-61,0-1 62,-2-1-50,-3 0 50,-3-1-47,0-1 62,-3-2-52,0 1 45,-4-3-50,-1 4 44,-2 0-42,-1-2 50,-4 4-14,-1-2-43,-1 1 30,-2 4-39,-3 0 17,-1 4-76,-1 0-18,1 3-76,-2-1-41,0 5-70,-1-2-78,2 2-117,0 0-120,-1 5-174,2-2-489,1 0-881</inkml:trace>
  <inkml:trace contextRef="#ctx0" brushRef="#br1" timeOffset="132437.8473">20183 1063 628,'0'0'723,"6"-13"-68,-2 5-44,-4 8-63,6-15-40,-6 15-24,6-11-40,-6 11-2,3-10-72,-3 10-2,0 0-98,0 0 18,-4-8-77,4 8 36,-11 5-84,3 2 49,-1 1-69,-1 4 40,1 0-71,-3 5 35,1-3-72,2 3 37,1 2-26,3-4-10,-1 0-11,2 1-45,3-1-20,2 3 0,3-4 0,3-2 0,1 1 0,4-2 0,2-2 0,4-1-31,0-3-92,4-1-35,-1-4-78,2 0-2,5 0-24,-1-4 34,2-4 5,1 1 34,-5-3 22,0-2 15,-2-1 33,-3 1 21,-5-1 16,1 0 20,-3 1 10,-2 0 20,-3 1 33,-1 0 12,-2 4 9,-5 7 10,7-10 9,-7 10 22,0 0 19,0 0 39,0 0-25,0 0 27,-10 8-26,10-8 17,-6 17-27,4-7 17,-1 0-47,3-10 28,-1 21-47,2-11 21,3-1-45,0 3 38,2-4-41,3 1 30,2-1-43,1-1 45,2-2-50,2 0 56,2-1-74,-1-4 48,1 1-46,3-2 44,-3-1-47,1-1 56,0-1-55,-2-1 63,-1-3-66,-2-1 50,0-1-36,-3-2 69,-2 1-67,-1-2 59,-2 0-63,-3-1 67,-3 1-66,-1-1 63,-1 3-66,-4-2 64,-2 4-73,-1-2 70,-2 3-66,-3-1 62,2 3-78,-4 3 30,2 2-91,-1-1-59,-1 4-83,0 0-86,0 0-107,0 3-140,4-1-112,-1 4-839</inkml:trace>
  <inkml:trace contextRef="#ctx0" brushRef="#br1" timeOffset="133054.5147">20947 1117 279,'0'0'868,"4"-8"-89,-4 8-54,3-9-69,-3 9-82,0 0-95,6-8-105,-6 8-28,0 0 31,0 0-92,12 8 8,-7-1-77,-1 2 13,1 1-97,3 2 37,-3 1-86,1 1 23,0-2-11,-3 0-12,3 1-8,-1-1-28,-2 0-6,0-3 2,1-1-16,-2 2-6,-2-10-7,4 14 1,-4-14-1,4 11-10,-4-11-5,0 0 12,3 8-10,-3-8 12,0 0-22,0 0-46,0 0 48,0 0-48,1-14 88,-1 14-45,5-15-31,-3 5 40,1-2-39,2 0 43,0-2-21,2 1 29,2 0-37,-2 0 44,2 1-50,2 0 47,1 1-47,1 2 47,1 2-41,2 0 61,-1 2-69,2 4 62,-1 1-50,1 3 50,1 3-48,-1-2 48,0 4-50,1 2 49,-4 1-52,0-1 56,-1-1-42,-3 1 45,0 2-47,-2-2 37,-2 0-39,0-3 46,-2 3-66,-4-10 48,6 13-36,-6-13 38,2 10-41,-2-10 56,0 0-62,-5 11 38,5-11-49,0 0 29,0 0-45,-14 1 18,14-1-8,0 0 23,-9-9-26,9 9 43,-4-14-10,4 14 19,1-19-27,3 6 28,0-1-28,3-1 42,1 0-31,3-2 36,2-1-23,1 3 47,1 0-46,1 3 79,1 0-38,4 4 63,-2 2-61,-1 0 69,1 4-68,0 1 74,-1 2-73,1 1 68,-1 4-75,-1-2 48,2 6-59,-4-1 51,-2 1-61,-2-2 39,-2 3-58,-1 0 58,-2 2-75,-2-2 39,-3-1-104,1 1-12,-4-1-109,1 2-54,-1 0-89,-3-4-91,-1 2-168,3-2-113,-4 4-870,2-4-1246</inkml:trace>
  <inkml:trace contextRef="#ctx0" brushRef="#br1" timeOffset="133361.0503">21958 1156 64,'0'0'963,"0"-20"-91,0 20-71,-2-17-92,2 17-40,0-17-24,0 17-131,2-12-11,-2 12-142,1-13 9,-1 13-104,0 0 32,5-8-72,-5 8 56,0 0-42,11 12 2,-7-3-76,3 4-166,1 5 0,-1 5 0,1-1 0,-1 6 0,3 4 0,-1 6 0,0 2 0,-1 0 0,2 1 0,-2 0 0,-2-1 0,1 0 0,-2-6 0,-1 2 0,-2-4 0,2 2 0,-3-7 0,1-1 0,-1 0 0,-1-3 0,-1-2 0,1-2-494,0-2-73,0-4-105,-3 3-72,0-6-184,3-10-590,-3 15-1149</inkml:trace>
  <inkml:trace contextRef="#ctx0" brushRef="#br1" timeOffset="133649.6052">22095 1247 186,'-1'-26'790,"1"1"-103,3 1-7,-1 0-92,5 2-69,-1 1-76,3 1-20,4 3-55,1 1-26,3 2-7,3 1-53,-1 5-5,4 3-49,3-1 18,-5 5-83,2 1 42,0 4-90,-1 2 48,0-1-64,-6 0 45,0 4-84,-5-1 53,-2 2-68,-3-1 46,-2 1-73,-4-10 55,-5 19-82,-4-7 61,-1-2-57,-6 0 59,-1 2-70,-2-1 58,1-2-67,-4 1 33,3-2-50,0 0-67,2 0-96,3-2-44,0 1-75,3-2-77,1 0-81,2 0-77,8-5-68,-7 7-234,7-7-377,0 0-848</inkml:trace>
  <inkml:trace contextRef="#ctx0" brushRef="#br1" timeOffset="134306.3259">22594 1129 241,'5'-8'807,"-5"8"-38,9-11-61,-9 11-94,2-10-65,-2 10-27,0 0-47,0 0-16,-2-10-90,2 10-13,0 0-72,-14 4 0,14-4-104,-10 9 32,4-1-104,1 0 50,0 2-88,2-1 51,0 4-86,2-2 57,-1 0-19,4 0-8,-1 1-23,2-2 1,3 3-15,0-1-14,2-3-29,1 1-22,4-1-34,-2-4-70,2 1 7,1 0-45,0-4 16,1 1-20,-1-3 11,3-3 0,-2-1 20,2-1-2,-1 0 29,-1-4 19,0-3 23,-1 0 21,-2-3 17,0 1 4,-1-1 6,-4 1 19,1 1 23,-2 1 28,-1 0 10,-1 3 24,0 1 20,-4 8-31,4-14 4,-4 14-3,0 0 19,0 0-23,0 0 27,0 0-23,0 0 15,0 0-39,-4 14 24,4-14-36,-3 19 25,3-19-31,0 22 20,2-12-28,0 0 6,1 2-27,2-3 9,0 1-53,0 0-12,4-1-45,-1-1-23,1-3-37,0 1-10,1-3-19,-10-3-34,23 5-11,-23-5 0,27 0 4,-14-2 23,3-3-22,1-2 20,-2-1 35,3-4 3,-4-1 53,3 0-5,-5-4 62,1 0 8,-1-2 47,-2-3 27,0-3 50,-2-1 3,-1-3 29,-1 2 59,-3 0 5,1 3 26,0 0 12,-3-1 33,1 4-14,0 3 12,-2-1 0,-1 4 24,1 4-60,0-1-9,0 12-35,-1-17 41,1 17-16,0 0 34,0 0-46,-9 8 52,6 1-80,1 3 60,-1 5-96,0 1 63,1 5-78,-1 1 53,-1 1-63,1 3 39,0 2-77,-1-3 55,2 4-20,-1-3-14,2 0-9,0-1-9,1-1-8,1-1-25,-1-4-16,1-2-32,1 0-67,-1-2-46,0-3-53,0-3-47,1 1-3,-2-12-36,3 17-87,-3-17-102,3 12-121,-3-12-39,0 0-747,0 0-999</inkml:trace>
  <inkml:trace contextRef="#ctx0" brushRef="#br1" timeOffset="134477.7727">22989 1151 460,'-8'-7'758,"2"-1"-52,6 8-32,-7-15-83,7 15-78,-2-12-73,2 12-62,5-12-63,-5 12-52,14-12-51,-2 8-15,3-1-59,2 0-23,2 2-20,5-1-20,0 0-18,1 3-48,1-2-58,0 0-77,-1 2-76,-3-1-83,0 2-83,-3-2-130,1 2-76,-2 2-654,-1-2-837</inkml:trace>
  <inkml:trace contextRef="#ctx0" brushRef="#br1" timeOffset="134809.0598">23448 1134 163,'0'0'669,"0"0"-58,6 12-60,-6-12-64,9 5-68,-9-5-58,14 4-1,-14-4-51,20 1-11,-20-1-43,24-1-35,-11-1 0,0 0-18,0-1-6,2 0-51,-1-1 0,0-1-29,-2 2 14,-2-4-42,-1 0 20,0 3-38,-3-4 1,-1 1-31,-1-1 13,-1-2-36,-3 10 23,2-17-28,-2 17 23,-2-13-29,2 13 19,-5-13-21,5 13 16,-11-9-29,11 9 62,-15-3-29,15 3 51,-19 4-12,8 2 65,-1 1-33,0 2 52,-2 4-69,3 2 63,0-1-75,2 3 58,1 0-67,1-1 44,3-2-14,1 2-22,3-2-11,1-1-7,4-1-11,0 2 0,4-2-28,0 0-37,3-3-53,0-1-73,4 0-88,-1-4-79,3 0-80,1-3-90,2-1-174,-1 0-234,5-2-570,-1-4-1090</inkml:trace>
  <inkml:trace contextRef="#ctx0" brushRef="#br1" timeOffset="135657.4559">24642 1061 235,'-2'-15'690,"-1"1"-83,2 3 5,-2-1-36,3 1-71,-2-2-21,0 2-10,2 11-70,-1-16-46,1 16-47,0 0 43,3-11-56,-3 11 36,10 3-105,-10-3 28,13 14-98,-6-6 46,4 4-95,-4-1 34,2 2-85,0 0 52,-1 1-76,-1 1 50,0 0-72,0 0 50,-1-1-59,-3 1 44,1-2-68,-1 0 68,-3 0-6,0-13-9,0 20-9,-3-11-10,1 2-2,2-11 3,-8 14-6,8-14-11,-10 8 15,10-8-5,-9 4-7,9-4-1,-11-4 0,11 4-50,-11-9 68,8 0-76,0 0 77,0-2-57,3-3 55,0-3-52,3-2 60,2-1-71,0-1 67,5 0-100,0 3 43,1-2-99,1 4-56,3-1-99,1 4-61,1-1-67,2 2-108,-1 2-96,-2 5-129,2-1-659,0 4-1014</inkml:trace>
  <inkml:trace contextRef="#ctx0" brushRef="#br1" timeOffset="136557.9677">25206 1133 592,'1'13'754,"-1"-13"-83,0 0-53,0 0-85,0 0-78,9-5-60,-9 5-49,11-8-64,-4 1-50,2 0-40,2-1-29,-3-1-21,2 0-12,-1-1-14,0 0-8,-1 0 6,0-1-10,-4 1-24,0 0 14,-1 1-36,-3 9 25,2-13-47,-2 13 18,-7-11-34,7 11 20,-14-7-26,14 7 23,-23 2-35,9 0 12,-1 3 40,-2 4-29,1 1 55,-2 1-31,4 2 39,1 2-35,1-1 30,2 3-52,3-2 50,1-1-68,3 2 53,3-3-63,2 3 38,1-3-54,4 2 48,4-3-65,2 0-4,0-1-69,1 0-25,1-6-36,2 2-42,3-4-31,-4 1-21,4-4-10,-3 0-7,-1-2-15,3-1 2,-4-2 31,1-2 14,-3 2 33,-1-4 45,1-1 22,-4 0 25,-1-2 19,1-2 39,-1 1 28,-3-1 63,0-1 35,0 1 9,0 0 23,0 1 27,-1 1 78,-2 3-10,-2 9-22,5-17-22,-5 17-26,6-14 4,-6 14 1,5-5 15,-5 5 5,0 0-2,11 4-11,-11-4-10,9 8 42,-9-8-51,6 14 12,0-4-38,-4-1 16,1 0-40,1 0 17,-2 3-47,0-1 26,-2-11-39,2 19 31,-2-19-30,2 15 14,-2-15-29,1 12 35,-1-12-38,-3 11 36,3-11-46,-6 6 20,6-6-24,0 0 16,0 0-31,-15-1 4,15 1-14,-8-8 6,8 8-26,-7-12 16,7 12-23,-2-17 27,0 5-19,0 0 23,4 1-10,0-3 28,-1 2-21,3-1 29,0 0-21,4 1 21,0 0-20,1 2 33,2 1-22,1 1-5,1 3 15,3-1 33,-1 5-21,1-1 0,1 4 19,2 0 2,3 5-4,-2 0 26,1 3-36,-4 0 38,0 1-53,1 0 30,-5 3-32,0-5 31,-3 2-28,-1-1 23,1 2-35,-5-5 37,0 4-27,-5-11 34,7 15-38,-7-15 22,2 11-31,-2-11 34,0 0-35,-2 13 27,2-13-14,0 0 11,-9 5-33,9-5 36,0 0-39,-12-5 29,12 5-27,-9-7 32,9 7-41,-4-14 37,1 4-29,1 0 28,4-2-33,-1 2 41,3-5-29,-2-1 26,5 1-20,-1-2 16,6 2-23,-1-1 23,3 2-24,3-1 28,-2 3-26,4 0 42,1 2-14,1 3 56,-3 2-18,4 0 25,-4 5-26,2 0 32,-2 2-45,0 1 47,0 2-68,-2 1 51,-3 2-56,-2 3 55,-3-1-73,0 2 65,-3-1-97,-1 2-17,-2-2-105,-4 2-62,2-1-97,-4 1-109,0 0-170,-1 2-228,1-3-637,-1 0-1086</inkml:trace>
  <inkml:trace contextRef="#ctx0" brushRef="#br1" timeOffset="137035.7481">26647 1082 126,'5'-13'829,"-5"3"-149,0-4-8,0 14-134,0-22-65,-5 12-54,1-2-36,-1 2-54,-4-1-24,0 2-51,-5 2-39,3 0-19,-2 3-2,-1 3-32,-3 1-16,0 1 27,-3 4-49,1 3 22,-2 2-60,0 0 36,4 2-52,-2 2 27,4-2-49,1 4 29,3-2-58,1 0 38,4 0-44,2 1 22,4-3-38,0 0 27,6 2-43,4-3 4,1-1-77,3 2-1,4-3-38,2-1-9,1-1-33,0-2-16,0-3-12,-1 0-4,2-2 13,1-3 0,0-1 2,-4-1 8,2-2 30,-3-3 34,-1 0 19,-3-4 32,-3 4 9,-2-2 54,1 0 34,-4-2 30,1 2 22,-5 1 28,2 2 12,-4 9-2,6-15 4,-6 15-16,0 0 2,2-13 20,-2 13 5,0 0-2,0 0-17,-12 6-8,12-6-11,-5 13-23,5-13-18,-8 17-11,8-17-10,-2 18-5,2-18-13,2 20-25,2-12-56,1 3-27,-1-3-36,6-1-21,-2 1-39,1-1-49,3-3-46,-1 1-38,0-2-35,3-2-24,-1-1-33,1-1-18,-1-2-61,0-2-392,3 0-442</inkml:trace>
  <inkml:trace contextRef="#ctx0" brushRef="#br1" timeOffset="137233.3952">26955 1071 684,'6'-12'339,"-3"3"-2,-3 9-44,6-18 37,-6 18-27,5-12-27,-5 12-36,0 0 6,3-11-6,-3 11 30,0 0-28,0 0-11,0 0-14,-5 12-28,5-12-29,-5 13-16,5-13-28,-4 18-22,4-18-19,-3 19-13,3-19-14,1 21-11,-1-21 6,2 19-18,2-9-2,-4-10-6,7 17-21,-7-17-4,9 13-11,-9-13-26,15 11-16,-15-11-46,21 4-22,-10-3-54,-11-1-11,23-2-66,-10 0-34,1-3-85,0-2-117,1 1-474,-1-3-561</inkml:trace>
  <inkml:trace contextRef="#ctx0" brushRef="#br1" timeOffset="137539.7022">26856 943 632,'-16'5'779,"3"-1"-68,3 0-78,2 1-89,8-5-71,-15 8-65,15-8-65,-8 7-42,8-7-32,0 0-27,5 8-31,-5-8-22,13 3-14,0-2-5,1-1-21,-1-1 26,2 0-70,2-1 31,-1-1-70,-3 0 34,3-4-54,-3 2 51,-1-3-58,1-1 26,-4-2-45,-1-1 38,-2-1-55,0 0 44,-3-2-43,-3 3 30,0-1-57,0 2 51,-3-1-45,-3 2 32,2 2-61,-6-1 36,1 2-79,1 3-11,-4 0-67,1 3-11,-2 2-51,1 2-42,-1 1-55,-1 1-110,1 4-115,-1-1-96,1 2-677,4 2-928</inkml:trace>
  <inkml:trace contextRef="#ctx0" brushRef="#br1" timeOffset="137977.3439">27099 1071 551,'0'0'755,"15"-7"-98,-15 7-62,17-5-74,-17 5-76,13-5-72,-13 5-36,16 0-26,-16 0-60,17 6-25,-5-1-22,-5 1-32,1 3-24,1 1-22,0 2-23,-4-2-8,3 0-15,-3 2-3,0-1-1,0-1 14,-3 1-35,-2-11 13,4 18-38,-4-18 23,2 17-33,-2-17 24,2 13-29,-2-13 28,1 12-38,-1-12 26,0 0-18,0 0 19,-3 7-38,3-7 27,0 0-34,0 0 27,-6-10-29,6 10 32,0-13-26,0 13 23,4-21-30,0 9 4,1-3-1,1-1 5,4-3 6,-1 1-13,7-3-2,-5 2 19,6 0-4,2 0-2,-3 5 3,1 2 5,1 2 6,-2 1 11,2 3 24,-1 3 34,-2 2-34,0 2 43,3 2-37,-5 2 53,3 2-70,-3 2 55,0 3-84,-3-2 79,-3 4-87,3-1 65,-4 1-72,-2-1 31,1 2-137,-1-2-32,0 1-92,-2-2-55,1-2-76,-3-10-112,1 21-71,-1-21-82,4 15-770,-4-15-1010</inkml:trace>
  <inkml:trace contextRef="#ctx0" brushRef="#br1" timeOffset="138239.8092">27857 1005 456,'4'-10'718,"-2"0"-88,-2 10-30,4-15-82,-4 15-77,3-11-51,-3 11-44,0 0-16,0 0-53,0 0-36,0 0-22,0 0-30,-12 7-22,12-7-25,-6 15-17,1-5-25,3 0-16,0 2-15,1-1-10,1 2-10,0-2-16,1 1-4,0 1-3,2-3-13,-1 0-2,5 0-9,-2-1-27,1-2-20,1 1-1,6 0-48,-1-4-24,2 2-40,-1-3-36,0-3-48,3 0-56,1-2-45,0 0-82,-1-4-37,1 2-170,1-4-362,-2-1-593</inkml:trace>
  <inkml:trace contextRef="#ctx0" brushRef="#br1" timeOffset="138546.5799">27764 848 28,'-21'3'877,"5"-3"-154,1 2-76,4 0-122,11-2-57,-20 4-36,20-4-57,-11 4-38,11-4-58,0 0-38,0 0-35,7 8-19,-7-8-15,15 1-30,-1-1-4,-1 0 2,5-1-12,0-2 0,0 1 25,1-1-53,-3-1 9,1-1-37,-4-1 20,3-1-30,-5-1 26,0-1-46,0 1 38,-3-2-61,-2 2 55,0-2-65,-6 10 33,2-17-40,-2 17 39,-4-12-46,-2 5 32,-3 2-48,0 0 32,-2 2-91,-3 2 19,-2 1-63,-1 1-24,-1 4-58,-3 1-23,1 0-100,-1 4-37,1 2-88,3 0-114,1 1-189,1 0-456,1 2-821</inkml:trace>
  <inkml:trace contextRef="#ctx0" brushRef="#br1" timeOffset="138994.435">28081 1001 604,'0'0'807,"0"0"-48,0-14-136,0 14-91,0 0-92,0 0-62,2-9-55,-2 9-55,0 0 13,7 7-38,-7-7-35,7 14-36,-7-14-20,6 21-18,-3-10-16,-1 2-23,0-1-3,0 3-23,1-3-17,-3 0 2,0 2-13,1-4 28,-2 2-48,1-12 32,0 17-41,0-17 32,-3 14-40,3-14 33,-4 10-40,4-10 30,0 0-39,-6 8 38,6-8-39,0 0 3,0 0 4,-7-10-3,7 10 2,0-14-2,0 14-1,6-20 6,-1 5-6,1 0 3,3-3 1,4-1-7,3-2 3,0 0 7,1 2-1,0-1-5,3 2-10,-4 4 19,2 1-2,-2 0 10,1 4-13,-4 2 12,3 1-9,-5 3 6,2 1-4,-13 2-8,19 3 0,-19-3 12,17 9 17,-11-1-42,-2 2-59,0 1-36,-2 1-60,1 1-61,-1 2-48,1 0-65,-1 1-33,0 0-76,0-2 11,1 2-58,2-1-143,0-1-256,2-2-472</inkml:trace>
  <inkml:trace contextRef="#ctx0" brushRef="#br1" timeOffset="139625.7274">28744 1141 26,'15'-10'731,"-1"-2"-116,0 0-49,-1 2-27,-3-2-61,-1 0-20,0-1-51,-3 1-35,-2 2-41,-1-1-53,-3 11-34,1-18-20,-5 10-29,4 8-15,-16-13-17,8 10-10,-4 1-19,-3-1-21,1 3-16,-1 0-19,-2 3-7,-1-1-20,1 1-5,0 1-12,0 0-3,1 1-9,3 0-1,-3 2-14,5-3 3,2 2 4,0 1-9,9-7 12,-10 12-12,10-12-10,-3 10-8,3-10-8,4 11 6,-4-11-25,10 10-17,-10-10-3,17 7 11,-17-7 4,23 2 4,-10-1-1,-13-1 2,25-1 11,-13 0 7,2-2 7,-3 1 3,2-1 4,0 1-6,-2 0 7,1-1-3,-2 1 5,-10 2 0,23-1 2,-23 1 0,19 2 16,-19-2 3,18 8 1,-10 1 4,0 1 1,-1 3 2,-2 1 2,-1 3-4,0 5 23,-3 3-30,2 2 25,-3 8-19,0 1 23,-1 9-9,-3-2-23,-1 2 25,-1 3-26,0-1 18,-2 3-24,1 1 16,-1 2-25,-1 8 35,3-9-32,-2 0 16,1-1-2,0 0-8,2-4 39,-1-1-41,-1-1 2,1-3-2,-2-8 3,3-1 0,-1-5-6,-1-6 16,1 0-8,-2-3 5,0-6 18,-1-1 1,-1-3 5,-1-2-13,-1-4 15,-3-1 12,1-4-25,-5-1 15,-2-5-10,-1-3 1,-3-2 6,1-5 30,-3-3-10,8-1 18,0-1-1,3-4-14,6-1-16,4-4 0,2-1-7,8-1-70,2-6 75,6 0-72,8-1 62,7-7-10,5 1-7,4 1-5,2 0-1,1 0 8,0 3-7,-2 2-3,0 2 4,-9 7-69,0 1 71,-4 0-76,-4 2 75,-4 6-44,-3-1 42,-5 3-109,-3 1-19,-4 2-134,-2 1-62,-3 0-111,-3 3-183,-5-1-219,-2 1-763,-5 0-1239</inkml:trace>
  <inkml:trace contextRef="#ctx0" brushRef="#br2" timeOffset="142774.1916">29705 851 218,'0'0'706,"-4"-10"-103,4 10-37,-3-13-71,3 13-6,-2-14-10,2 14-37,-2-12-10,2 12-49,-1-14 5,1 14-43,-1-15 10,1 15-66,-1-11 19,1 11-42,0 0-93,0-12 51,0 12-84,0 0 20,0 0 18,0 0-18,0 0-7,0 0 4,-3 11-75,3-11-82,-1 22 0,1-8 0,-2-1 0,2 4 0,-1 1 0,1 0 0,0 1 0,0 1 0,0 1 0,0-2 0,0 1 0,-1-1 0,1 1 0,0 0 0,0-1 0,0 0 0,1-2 0,0 1 0,1-2 0,-1 0 0,2-1 0,-1-3 0,2-1 0,0 1 0,3-1 0,-1-2 0,3 0 0,1-3 0,0 1 0,2-4 0,1-1 0,0 1 0,3-2 0,-1-1 0,3-1 0,0-2 0,1 1-29,0-5-237,2 2-65,-2-2-42,-1-1-24,1-2-62,-1 1-54,-3-2-43,-1-2-63,-4 3-148,-2 0-457,-3 1-832</inkml:trace>
  <inkml:trace contextRef="#ctx0" brushRef="#br2" timeOffset="143005.1279">29560 935 843,'0'0'788,"-19"-2"-57,19 2-126,-10-3-80,10 3-71,0 0-46,0 0-48,0 0-39,8-9-27,-8 9-25,20-6-24,-7 5-8,5-3-72,0 3 9,2-2-67,3 2 14,1-1-66,-2 1 27,1 0-66,0 0-20,-1 1-96,-3-2-41,0 2-75,-2 0-70,-1 0-91,-3 0-86,1 2-70,-2 0-188,-12-2-529,20 4-858</inkml:trace>
  <inkml:trace contextRef="#ctx0" brushRef="#br2" timeOffset="143321.7988">30176 1151 661,'0'0'796,"0"0"-35,0 0-106,-11-5-37,11 5-56,0 0-43,0 0-58,-9-7-51,9 7 12,0 0-131,0 0 39,0 0-130,0 0 56,0 0-73,0 0 47,0 0-53,-7 9 57,7-9-35,0 16 8,0-16-188,-1 20-19,1-20 0,1 22 0,-1-10 0,0 0 0,-1 0 0,1-1 0,0 0 0,0 3 0,-1-4 0,1-10 0,-1 22 0,1-22 0,-2 17 0,2-17 0,-1 17 0,1-17-12,0 12-450,0-12-70,-1 13-93,1-13-149,0 0-254,-2 13-482,2-13-1137</inkml:trace>
  <inkml:trace contextRef="#ctx0" brushRef="#br2" timeOffset="143637.6681">30537 1126 75,'0'0'949,"0"0"-171,-11-5-79,11 5-72,0 0-64,0 0-41,-11-2-58,11 2-43,0 0-30,0 0 5,0 0-107,0 0 11,-8-7-114,8 7 42,0 0-103,0 0 30,0 0-95,0 0 60,0 0-101,0 0 42,0 0-131,5-10-55,-5 10-117,0 0-83,9-3-93,-9 3-149,0 0-85,13-2-232,-13 2-429,12-2-918</inkml:trace>
  <inkml:trace contextRef="#ctx0" brushRef="#br2" timeOffset="143793.6801">30772 1122 784,'0'0'675,"0"0"-96,0 0-86,9 4-96,-9-4-77,0 0-63,0 0-35,12 1-65,-12-1-64,0 0-112,16 4-137,-16-4-114,13 0-148,-13 0-556,15 0-565</inkml:trace>
  <inkml:trace contextRef="#ctx0" brushRef="#br2" timeOffset="143930.4712">31053 1121 316,'0'0'366,"0"0"-80,13 1-108,-13-1-127,0 0-206,14 0-172,-14 0 213</inkml:trace>
  <inkml:trace contextRef="#ctx0" brushRef="#br2" timeOffset="144097.5609">31242 1148 441,'0'0'746,"0"0"-79,0 0-56,11 5-66,-11-5-87,0 0-55,0 0-40,0 0-83,12 1-33,-12-1-67,0 0-32,0 0-45,0 0-49,0 0-86,13 0-77,-13 0-116,0 0-96,0 0-141,0 0-212,11-3-395,-11 3-684</inkml:trace>
  <inkml:trace contextRef="#ctx0" brushRef="#br2" timeOffset="144546.4701">31711 884 174,'2'-9'733,"-2"9"-114,5-16-37,-5 16-38,6-17-60,-6 17-25,5-16-34,-5 16-30,5-16-42,-5 16-25,6-15 4,-6 15-32,4-11-27,-4 11 33,4-11-107,-4 11 46,0 0-106,4-12 60,-4 12-92,0 0 32,1-10-85,-1 10 58,0 0-76,0 0 103,0 0-58,0 0 53,3 11-28,-3-11 47,0 19-112,1-8-41,-1 3 0,1 1 0,0 3 0,1 2 0,-1-2 0,-1 3 0,1 0 0,-1 0 0,2-2 0,-2 2 0,1 0 0,1-1 0,-1-1 0,1 0 0,0-1 0,1 0 0,0-1 0,0-2 0,1 2 0,1-5 0,1 2 0,1-2 0,1 0 0,0-4 0,2 0 0,0 0 0,1-3 0,3 2-56,-2-5-158,2 1-21,-1-3-43,0 0-14,2 0-37,0-2-10,1-3-94,-2 0-62,0-4-59,-1 1-8,-2-1-136,-1-1-465,-1-1-779</inkml:trace>
  <inkml:trace contextRef="#ctx0" brushRef="#br2" timeOffset="144757.0191">31693 1002 320,'-16'0'918,"16"0"-121,-20-1-101,20 1-109,-15 0-58,15 0-80,0 0-65,0 0-53,0 0-55,0 0-12,11-3-55,-11 3-18,22 0-56,-7 0-7,3-2-34,2 2-12,1 0-33,1-1 15,-2 1-66,2 0-59,0 0-50,-2-1-73,1 1-84,-1 0-124,-2-2-124,0 2-55,-5 2-202,1-4-364,-14 2-750</inkml:trace>
  <inkml:trace contextRef="#ctx0" brushRef="#br2" timeOffset="145353.0055">32096 1159 624,'0'0'543,"0"0"-56,0 0-34,0 0-52,-6-11-35,6 11-3,0 0 11,0 0-38,0 0-7,-1-11-35,1 11-7,0 0-18,0 0-5,0 0-27,0 0-35,0 0-5,0 0-49,0 0 14,0 0-39,0 0 7,0 0-12,14 4-8,-14-4-23,6 15-13,-2-5-1,1 0-11,1 1-17,-2-1-11,-1 3 59,4-2-71,-4 0 54,0 0-78,1 1 55,-2-3-64,1 1 52,0 0-58,-3-10 66,5 14-64,-5-14 54,3 14-67,-3-14 81,3 9-95,-3-9 80,0 0-68,3 11 73,-3-11-72,0 0 72,0 0-70,0 0 72,0 0-79,0 0 63,0 0-56,2-15 74,-2 15-87,3-13-2,-1 3 9,0 0 10,1-3-6,1 1 11,1-4-17,3 3 39,-2-3-8,3 4 6,-1-1-3,2 0 8,0 2-11,2 0-8,-1 1 27,2 1-13,0 1-23,-1 2 32,0 2-5,0 2 26,-2-1-6,-10 3 18,22 2 2,-12 1 2,0 1 6,-1 2 3,0 1-16,1 3 9,-3-3-10,-2 4-5,1-3-31,-2 2 32,0 2-18,-3-2-3,3-1-53,-4-9-47,2 20 17,-2-20-140,-1 17-105,1-17-68,-5 14-124,5-14-197,-5 15-129,5-15-692,-5 9-1154</inkml:trace>
  <inkml:trace contextRef="#ctx0" brushRef="#br2" timeOffset="145626.5792">32671 1216 699,'0'0'855,"0"0"-86,-9-3-117,9 3-46,0 0-68,0 0-64,0 0-48,0 0-66,0 0-17,0 0-78,0 0-8,0 0-34,12-4-37,-12 4-5,14 0-35,-14 0-24,18 1-28,-18-1-19,21 0-22,-10 1-3,-11-1-3,21 0-32,-9-1-38,-12 1-45,20 0-80,-20 0-69,20-1-49,-20 1-88,18-3-136,-18 3-118,18-2-72,-18 2-775,15-5-1071</inkml:trace>
  <inkml:trace contextRef="#ctx0" brushRef="#br2" timeOffset="146306.8843">32991 1117 52,'0'0'867,"0"0"-154,7-6-55,-7 6-88,0 0-77,0 0-31,0 0-7,0 0-76,13 3-20,-13-3-18,7 10-51,-7-10-19,8 17-59,-6-7-16,2 1-37,-1 0-16,-1 1-21,2 0-12,-2 1-15,1 0-29,-2-1-3,1 0-16,-1 1-3,0-3-19,-1-10-3,2 19-18,-2-19 10,1 17-9,-1-17 5,0 14-1,0-14 8,0 0 59,1 15-69,-1-15 60,0 0-74,0 0-6,-1 12 6,1-12-3,0 0 3,0 0-1,0 0-3,0 0 3,0 0-3,-1-15 9,1 15-9,1-14 0,-1 14 3,2-19-5,2 8 6,-1 0-1,2-2-26,1-1 29,1 2-24,-1 0 34,2-1-28,1 2 47,-2 1-45,1 1 26,1-1-33,0 3 38,-1 1-34,-1 1 32,2 1-23,-9 4 28,17-3-21,-17 3 22,15 0-19,-15 0 20,15 6-30,-7 0 39,-1 0-35,0 1 38,-2 2 3,2-2-17,-2 2 10,-1 2-9,-4-11-4,7 17 3,-7-17-3,5 14 2,-5-14-4,4 13-5,-4-13 1,4 11 1,-4-11-9,0 0 17,3 15 13,-3-15-20,0 0 5,0 0-3,0 0-3,0 0-7,-3 9-9,3-9 13,0 0-5,0 0-2,-6-7-1,6 7 0,-3-11 0,3 11 6,-1-14 12,2 3-26,-1 11-16,3-22 45,-1 9-9,2-1-32,1-2 31,0 2-29,3-1 40,0-2-42,1 0 39,1 3-35,-1 1 24,0 3-14,1-1 24,1 2-24,1 2 25,-1 2-33,2 1 44,-1 4-2,2 0-5,-1 2 15,0 3-26,0 3 40,1-1 2,-2 3 13,0 2-7,-2-1-8,-1 1-3,-2 3-7,0-3-20,-1 4 16,-2-2-9,-2 1-5,1 0-9,-3-2-11,-1 2-62,-2-3-46,-1 2-111,-3-2-98,-4 5-88,0-4-185,-2 2-234,-4-2-844,-2 3-1340</inkml:trace>
  <inkml:trace contextRef="#ctx0" brushRef="#br1" timeOffset="153964.7505">17117 2367 678,'0'0'779,"-5"-7"-100,5 7-47,0 0-37,-4-11-44,4 11-32,0 0-75,-4-11-49,4 11-46,0 0-46,0 0 4,0 0-56,0 0-28,12 7-13,-7 1-33,1 4-31,2 3-14,2 1-25,-2 2-21,1 0-16,1 2 7,0 1-4,2 1 3,2 0-1,-3-4-9,2 1-14,-1-2 8,-1-3-5,0-2-31,-1-2-24,-3 0 0,2-1 0,-1-5 0,1 0 0,-9-4 0,15 4 0,-15-4 0,14-2 0,-6-3 0,1 0 0,-2-5 0,2-1 0,1-4 0,1-2 0,-2 0 0,2-4 0,-1 2 0,-1-1 0,3 1 0,-3-1 0,0 2 0,-3 5 0,3-3 0,-3 6 0,1-2-109,-2 4-250,-1-1-46,-4 9-52,11-11-26,-11 11-101,8-6-55,-8 6-105,0 0-659,0 0-1004</inkml:trace>
  <inkml:trace contextRef="#ctx0" brushRef="#br1" timeOffset="154430.0054">17894 2469 739,'10'-5'764,"-2"0"-81,-2-2-79,2 2-15,-3-3-52,-1 0-27,0 0-49,-4 8-38,4-17-47,-4 17-42,-3-14-28,3 14-42,-9-12-36,9 12-21,-17-8-19,17 8-9,-24 1-19,9 3-10,-3 3-8,-1 1-18,-3 4-4,0 3-31,-1 1-75,4-1-14,-1 2 0,6-2 0,-2 1 0,5-1 0,1-2 0,3 0 0,2-1 0,2-2 0,3-10 0,0 19 0,4-11 0,3-2 0,3 0 0,0-1 0,2-3 0,3 0 0,-1-1-48,4-2-65,1-2-22,-2-1 35,1-1-5,1-3 4,0-1 9,-1-2 13,-2-2 8,0-1 30,-2-1-7,0 1 15,-4-3-10,0 2 22,-2 1-2,0 2 24,-3 1 15,0 2 20,-1 0-7,-4 9 0,6-12-1,-6 12 8,0 0 5,0 0 3,0 0 20,0 0 6,0 0-13,9 12 1,-9-12-5,0 13-19,0-13 4,3 20-13,-3-20 2,2 20-7,-2-20-12,4 19-38,-4-19-60,5 18-53,-1-9-57,-4-9-70,9 14-53,-9-14-48,11 12-53,-11-12-41,12 9-48,-12-9 2,14 8-73,-14-8-53,14 5-390,-14-5-636</inkml:trace>
  <inkml:trace contextRef="#ctx0" brushRef="#br1" timeOffset="155102.2633">18264 2341 178,'4'-17'806,"-2"0"-142,-1 2-20,0-1-62,0 3-52,1 0-25,-2 1-16,1 0-35,-1 12-26,0-20-37,0 20-48,0-13-47,0 13-48,0 0-2,0-12 7,0 12-23,0 0 5,-4 10-15,2 0 12,0 2-15,0 5-217,0 3 0,0 3 0,1 2 0,-2 0 0,1 1 0,0 1 0,2-1 0,-1-2 0,0 1 0,1-5 0,1 0 0,0-1 0,2 1 0,2-4 0,-1-1 0,0 1 0,2-3 0,3-1 0,1 0 0,2-3 0,-1-1 0,3-2 0,0 1 0,2-5 0,-2-2 0,1 0 0,2-1-105,-1-3 16,0-3-11,-1 1 23,3-5 15,-3-1 8,0-4 21,-2 0-5,0-1 20,-2 0-8,1 1 5,-4-1 9,-1 5-1,-2-1 9,1-1 16,-1 6 8,-5 8 8,5-14-9,-5 14 11,0 0 2,0 0 12,0 0 3,0 0-3,0 0 18,-4 14-13,1-6 9,3-8-10,-2 21-1,-1-10-13,3-11 8,-1 22-12,1-22-24,0 21-6,1-11 0,-1-10 0,4 16 0,0-8 0,-4-8 0,10 13 0,-3-7 0,-7-6-10,15 10-42,-2-9-7,-2 2-31,4-2-5,-2-1-48,5-1 32,-1-3-20,-1 0-6,1-2 1,2-4 4,-2 1 4,-1-4 14,0-1 14,0-3 17,-3 1 18,0-1 12,-3 2 19,-2 1 6,-1 0 8,0 1 18,-2 1 26,-1 2 26,-2 0 20,-2 10 17,6-17-17,-6 17 3,4-10-17,-4 10 31,0 0 10,0 0 17,0 0-2,0 0 7,0 0 5,-1 13 3,1-13-4,-5 20-12,4-9 10,-2 1-29,3 0-26,-1 0-66,0 2 0,1-1 0,0-1 0,0 0 0,1 0 0,0-1 0,1 0 0,0-1 0,-2-10 0,8 17 0,-8-17-203,9 12-101,-9-12-77,13 10-64,-13-10-109,19 7-154,-19-7-132,21 0-669,-9-4-1137</inkml:trace>
  <inkml:trace contextRef="#ctx0" brushRef="#br1" timeOffset="155777.7483">19149 2539 21,'0'0'882,"13"0"-176,-13 0-43,19-1-69,-8-2-71,2 2-42,2-3-43,1 0-66,-1-1-44,2 0-30,-2 1-34,3-4-40,-1 0-34,0 0-26,-2 1-22,2-4-17,-4 2-28,0-1-2,-2 1-18,1-2 2,-3 3-15,-3-1 5,-1 1-18,1-1 0,-6 9-5,6-14-9,-6 14-13,0 0 1,-2-16-3,2 16-7,0 0 11,-11-5-16,11 5 7,-12 1 1,12-1 16,-17 12 2,6-5 35,1 3-11,-3 0 7,2 5-9,-3 0-4,1 1 2,1 0-8,1 1-3,1 0-7,-2 0 1,6-2-10,0-1-5,0 1-8,3-1-1,0-2-3,3 1-3,1-2-6,2-1-6,1 0-29,2-1 16,3-1-11,1 1-35,2-2-10,3-2 3,0 0-7,2-2 22,1-3 1,4 2 35,-1-2-27,1-2 31,4-2-17,1-1 19,5-2-13,-3-3 16,8-2 7,1-2-4,-1-4-13,0-2 13,1-1-6,-3 1 24,-2-2-11,-3 1 18,-7 4 7,0 0 23,-4 1-11,-5 3 8,-1-2 2,-6 5-2,1-2-4,-4 3-7,-1-1-4,-3 10-5,-3-19 0,3 19-5,-9-15 3,1 8-10,-3 0-3,-1 4 0,-2-1-4,0 3 1,-1-2-3,0 3 1,-2 3-3,2 0 1,1 2-2,1 2-10,4 3-6,1 1-12,6-1 0,2 3-30,5 3 1,1 2-55,3 1-25,3-1-1,3 3 25,3 0 15,-2-3 17,2 1 16,-4-3 16,2-3 9,-4 1 15,-1-3 34,0 0 38,-2-1 44,-1-3 27,-1 0 15,-7-7 8,11 12 3,-11-12-6,4 10-4,-4-10-4,0 0-32,-8 10-1,8-10-39,-14 4-60,14-4 0,-21 3 0,7-3 0,0 0 0,-4 0 0,-2-3-172,1 1-233,-3-3-141,-3 3-234,-2-1-324,2 0-537,1-3-1301</inkml:trace>
  <inkml:trace contextRef="#ctx0" brushRef="#br1" timeOffset="156320.7136">21279 2384 650,'-4'-11'821,"0"3"-74,4 8-45,-5-14-44,5 14-33,-6-13-84,6 13-77,-4-9-56,4 9-33,0 0-18,0 0-50,0 0-47,3 9-60,-3-9-19,3 17-38,1-7-29,0 2-23,-2-1-10,1 0-22,0 0-21,-1 0-37,1 1-58,-1-1-90,-2-11-76,4 18-78,-4-18-56,4 15-50,-4-15-103,6 10-72,-6-10-117,0 0-743,7 7-1055</inkml:trace>
  <inkml:trace contextRef="#ctx0" brushRef="#br1" timeOffset="156649.6897">21127 2276 584,'0'0'642,"-13"1"-61,13-1 4,0 0-48,-11 4-9,11-4-35,0 0-20,0 0-54,9 4-22,-9-4-37,17-2-47,-5 0-11,2-1-67,1 1 18,3-3-72,0 1-29,-1-2-5,3 0-22,-3 0-3,-2-1-16,-1 0-12,0-1-13,-1-1 3,-2 1-16,0-1 2,-5 1-20,-1-1 4,-1-1-16,0 0-2,-4 10-9,-3-14 11,3 14-22,-7-15-16,7 15 0,-13-12 0,13 12 0,-21-2 0,21 2 0,-24 0 0,13 5-9,-1-1-56,-2 1-37,3 3-71,-1 1-68,2 1-47,2 1-30,-1 0-23,6 3-20,1-2-90,2 3-27,3-1-23,4 3-34,2-2-62,3 2-576,2 0-784</inkml:trace>
  <inkml:trace contextRef="#ctx0" brushRef="#br1" timeOffset="157056.1762">21552 2440 773,'0'0'692,"0"0"-38,9-2-72,-9 2-92,0 0-67,0 0-50,0 0 7,14 0-31,-14 0-11,7 9-43,-2-1-17,-1-1-17,1 2-13,1 1-38,-1 3-3,0-3-49,-1-1-19,1 3-22,-2-3-2,3 1-28,-3 0-2,-3-10-21,5 17 0,-5-17-18,3 11 10,-3-11-4,2 11-13,-2-11 0,0 0-12,0 0-2,-2 12-3,2-12-10,0 0-1,0 0-8,-11-6 12,11 6-10,-7-11 1,3 0-9,1 2 0,1-4 8,0-3 13,2-1 2,2-1 1,0-4-8,3 1 1,2-1 5,3 1 19,0-3-5,3 5 3,0 0 19,0 4 34,3 0 7,2 1-96,-1 3 0,3 2 0,1 2 0,-2 3 0,2 1 0,0 3 0,1 3 0,2 1 0,0 1 0,-1 3 0,-2 0 0,-1 3 0,-3 1 0,-1 2 0,-3-2 0,1 3 0,-4 0 0,0 1 0,-2-2 0,-1 1 0,-4-1 0,0 1 0,-2-3 0,1 1 0,-5-1-87,0 2-810,-2-1-212,1-3-814,-2 1-1651</inkml:trace>
  <inkml:trace contextRef="#ctx0" brushRef="#br1" timeOffset="157909.9579">23711 2300 489,'1'-12'707,"0"1"-79,1 1-36,-1-1-58,0-1-32,2 2-40,-3 10-31,1-16-42,-1 16-16,0-14-37,0 14-40,0 0-36,0-16-42,0 16-9,0 0-23,0 0 12,-12 6-42,6-1-12,-2 5 0,-2 3 0,0 3-10,-2 2-11,0 2-5,-1 2 5,-1 3-13,2 0 1,1 0-37,1-1-74,2-2 0,1-1 0,1 0 0,2-4 0,3 0 0,1 0 0,4-2 0,1 0 0,3-2 0,1 0 0,1-3 0,4 0 0,-1-1 0,3-1 0,1-4 0,2-1 0,0-1 0,2-2 0,0 0 0,5-2 0,-3-3 0,2 0 0,-1-2 0,0 0 0,3-5 0,-2-3 0,-2 0 0,-1-4 0,0 1 0,-2-3 0,-3-1 0,0-1 0,-2-1 0,-3-1 0,0-1 0,-3 2 0,-2-1 0,-3 1 0,-1 0 0,-3 4 0,-3-4 0,-1 2 0,-4 1 0,-1 1 0,-4 3 0,-4-3 0,-2 3 0,1 4 0,-4 3 0,-1 0 0,0 4 0,-1 0 0,-3 4 0,2 1 0,1 2 0,-2 1 0,3 3 0,-1 2 0,3 1 0,3 3 0,2 2 0,1-1 0,3 2 0,4 0 0,2-1 0,2 3 0,3-3 0,2 0 0,3 1 0,1 0 0,1-2 0,7 3 0,0-3 0,2-1 0,3 0 0,2 1 0,1-5 0,3 0 0,0 0 0,1-4 0,0-1-175,0 1-168,-1-3-58,3-2-58,-6 1-72,5-1-105,-3-1-32,-3-2-909,5 1-1223</inkml:trace>
  <inkml:trace contextRef="#ctx0" brushRef="#br1" timeOffset="158256.9706">24707 2105 768,'0'0'737,"-1"-13"-46,1 13-73,-3-12-58,3 12-36,-2-12-11,2 12-43,-2-12-27,2 12-44,-7-10-42,7 10-53,-5-9-40,5 9-17,-8-5-27,8 5-22,-10-1-21,10 1 4,-17 3-13,8 2 6,-3 2-20,1 2-130,-4 4-24,0 2 0,1 1 0,0 2 0,0 3 0,0 1 0,1 0 0,1 2 0,2 2 0,4-4 0,-1 1 0,2 0 0,4 1 0,1 1 0,5 1 0,-1-1 0,3 2 0,3-2 0,2 0 0,1-1 0,4-4 0,-1 1 0,3-4 0,2-3 0,-1 1-148,1-4-281,0-1-45,0-3-29,-1 0-33,-1-3-19,-2-1-6,0-2 40,-2-2-49,-1 0-20,-1-2-440,0-4-643</inkml:trace>
  <inkml:trace contextRef="#ctx0" brushRef="#br1" timeOffset="158689.706">24900 2506 1159,'8'-17'353,"-4"2"-54,0 0 31,-1-1 5,-1 0-24,0 3-3,0 1 8,-1-1-8,0 4 23,-1 9-29,3-20-20,-3 20-35,2-14-38,-2 14-20,0 0 21,4-10 16,-4 10-33,0 0 10,10 8-10,-6-1 50,0 4-73,1-1 4,-1 5-12,2-1-13,-1 2-30,0-1-1,0 1-3,0 0-25,-2-2-15,2 1-13,-1-2-12,-1-2-16,-1-1 8,1 1-10,-3-11-12,4 17-14,-4-17 11,4 13-2,-4-13 5,0 0-17,1 12 7,-1-12-5,0 0-2,0 0-6,0 0 6,0 0-1,-9-7-6,9 7-8,-4-14 6,1 5-8,1-2 5,1-2 0,-1-3-3,0 0-2,2-2 9,0-1-5,4 1 1,-2 0 9,2 1 9,0 0-2,1 0 8,0 1-1,2 3-8,1 0 7,1 1 12,0 2 5,4 2 32,-1 2 3,2 2-56,-2 1-9,1 3 0,4 3 0,-2 1 0,3 3 0,-1 3 0,-1 1 0,3 3 0,-3 0 0,-1 1 0,-1 2 0,0-1 0,-4 1 0,1 0 0,-3-3 0,-2 1 0,-1-3 0,1 1 0,-4-1 0,1-2 0,2 0 0,-5-10 0,0 18 0,0-18 0,2 15 0,-2-15-263,-2 12-369,2-12-116,0 0-92,-3 15-961,3-15-1505</inkml:trace>
  <inkml:trace contextRef="#ctx0" brushRef="#br1" timeOffset="158905.5748">25488 2417 707,'4'-11'902,"-4"11"-51,9-6-62,-9 6-31,11-8-85,-11 8-47,18-5-70,-5 2-69,1 2-45,0 0-78,4-1-44,0 2-72,-3 0-37,2-3-53,-3 3-59,1 0-99,-2 0 0,0 0 0,-13 0-47,24 0-213,-24 0-114,19 0-94,-19 0-87,17-1-117,-17 1-121,14 1-797,-14-1-1241</inkml:trace>
  <inkml:trace contextRef="#ctx0" brushRef="#br1" timeOffset="159556.7265">25869 2334 323,'4'-10'820,"-4"10"-87,0 0-44,3-12-52,-3 12-51,0 0-39,5-10-68,-5 10-56,0 0-3,7-5-28,-7 5-41,0 0-31,13 3-20,-13-3-42,11 10-16,-6-3-31,1 2-7,-1-1-29,1 2-94,-3 0-81,4 2 0,-3-1 0,-1 1 0,1 0 0,0-2 0,-2 2 0,3-3 0,-3 1 0,3-1 0,-5-9 0,3 15 0,-3-15 0,4 12 0,-4-12 0,4 8 0,-4-8 0,0 0 0,0 0 0,0 0 0,0 0 0,0 0 0,0 0 0,0 0 0,2-12 0,-2 12 0,2-15 0,-1 4 0,3 1 0,-2-5 0,2 1 0,4-1 0,-2 1 0,3-1 0,1 3 0,-2-2 0,3 3 0,1-1 0,-3 2 0,2 2 0,1 0 0,1 3 0,-4 1 0,4 3 0,-13 1 0,23 1 0,-12 3 0,-2 0 0,2 1 0,-2 2 0,0 2 0,0-2 0,0 4 0,-4-2 0,-1 0 0,0-1 0,1 1 0,-5-9 0,4 14 0,-4-14 0,5 12 0,-5-12 0,5 12 0,-5-12 0,0 0 0,4 10 0,-4-10 0,0 0 0,0 0 0,0 0 0,0 0 0,0 0 0,0 0 0,0 0 0,-8-11 0,8 11 0,2-16 0,-2 16 0,4-21 0,0 7 0,1 1 0,1-2 0,0 3 0,2-2 0,1 1 0,3 2 0,-1-1 0,0 2 0,2 0 0,1 1 0,2 4 0,-1 0 0,-1 2 0,-1 3 0,3 0 0,-1 4 0,2 1 0,0 2 0,-1 2 0,0 3 0,0-1 0,1 2 0,-3 1 0,-1 0 0,-3 1 0,-1-2 0,-1-1 0,-1 2 0,-3-1 0,1-3 0,-2 1 0,-1 0 0,-2-11 0,0 18 0,0-18 0,0 15 0,0-15 0,-5 11-362,5-11-109,-5 8-51,5-8-78,-9 5-122,9-5-87,0 0-683,-13 0-1120</inkml:trace>
  <inkml:trace contextRef="#ctx0" brushRef="#br1" timeOffset="159849.5474">26683 1889 845,'0'-11'802,"2"0"-63,0 1-93,3 2-29,-1 1-48,6 3-12,1-1-74,3 4 12,5 2-32,4 4-33,4 2-31,4 7-16,1 1 8,1 6-30,1 1-350,-2 3-11,-3 1 0,0 1 0,-2 2 0,-4 0 0,-4 0 0,-5-2 0,1 6 0,-5-2 0,-3 1 0,-3 2 0,-4 0 0,-2 3 0,-3 4 0,-6 0 0,-2 0 0,-6 0 0,-7 3 0,-9 1 0,-9-1 0,2-3 0,-8-1-139,-6-7-1302,-1 2-640,-1-2-1848</inkml:trace>
  <inkml:trace contextRef="#ctx0" brushRef="#br1" timeOffset="165673.0501">27537 2675 512,'0'0'1007,"0"0"-231,-2-9-160,2 9-35,0 0-8,0 0-15,0 0-83,0 0-18,8 6-55,-8-6-30,6 13-64,-6-13-49,8 17-52,-6-8-32,1 3-39,-1-2-34,0 4-13,-2-1-14,0 0-44,-4 1-82,1 0-139,-3 1-144,-2-1-96,-2 0-164,1 1-171,-8 1-925,3-3-1366</inkml:trace>
  <inkml:trace contextRef="#ctx0" brushRef="#br2" timeOffset="171053.1993">29045 2356 444,'-5'-10'770,"1"2"-107,4 8-49,-7-14-38,7 14-56,-7-14-35,7 14-40,-4-11-41,4 11-40,-2-10-53,2 10 12,0 0-17,0 0 8,0 0-34,-3 21-7,3-8-17,0 5-40,-1 1-17,1 1-40,0 1-15,-1 1-39,1 2-85,0-1-20,-2 2 0,2-2 0,-1-2 0,1 0 0,1-1 0,1-2 0,-2 0 0,1-2 0,2-2-73,-2 0-231,0-3-61,-1-11-88,4 17-68,-4-17-97,5 9-92,-5-9-121,0 0-540,0 0-973</inkml:trace>
  <inkml:trace contextRef="#ctx0" brushRef="#br2" timeOffset="171456.8053">29133 2305 123,'9'-22'843,"0"2"-163,4 1-34,1-3-71,3 3-59,1 0-42,3 2-23,2 5-57,-1 1 2,0 2-41,2 4 20,2 1-50,-1 1-46,-3 3-38,2 3-45,-3-1-28,0 3-43,-3 4-9,-1-2-33,-6 1-5,1 2-15,-6 2-16,-2-2-5,-4 2-4,-1 0-11,-4 1-7,-5 0 0,-2 2 0,-4-2-9,-1 0-3,-7-1-4,-1 1 0,0-4-10,3 0 3,-4-1-10,5-2 3,-1 0-3,4-3 11,0 0-8,4-1 8,0 0-3,14-2 8,-20 1-8,20-1-3,-17 0 2,17 0 9,0 0-12,-12 1 13,12-1-11,0 0 12,0 0-3,9 5 8,-9-5 2,16 10 1,-6-3 26,2 4 15,1 1 4,2 1 17,1 2 8,1 4-13,2 0-1,1-1-22,0 2-47,-1-2 0,-1 2 0,0-3 0,-4-3 0,1 1-41,-2-3-142,-1-1-73,-1-2-48,-1 1 11,4-2-87,0 0-18,1-1-105,0-1-78,0-2-4,0-1-104,0-1-567,1-2-865</inkml:trace>
  <inkml:trace contextRef="#ctx0" brushRef="#br2" timeOffset="171772.8459">29841 2564 373,'8'-10'684,"-3"-2"-101,0 4-37,-5 8-74,1-16-41,-1 16-27,-3-10-24,3 10-3,-10-7-33,10 7 9,-15 0-18,4 4-3,1 0-7,-2 3-33,-1-1-20,2 4-61,-2-3-12,3 5-40,1-3-12,1 2-26,-1 1-14,4-2-11,1-1-13,4-9-17,-2 18-22,2-18 2,5 16-10,1-7 1,3-3-20,3 1 1,2-2 0,2-1-1,2-1-13,0-1 0,3-2 0,-2-1-1,0-2 1,1-2-6,0 0 2,-1-5 2,-1 0-4,-3-1 2,-1-2-3,-4-3 1,-3 3-3,-1-1-2,-3-1 2,-2 1-1,-2 2 0,-3-2 1,-3 1 4,0-1-8,-5 4 6,-1-2 2,-1 4-7,-2-1-1,-1 3-35,1 1-42,-3 1-56,-1 1-65,1 1-55,-1 0-86,4 4-99,-2-2-128,4 2-128,-1 1-899,4 0-1253</inkml:trace>
  <inkml:trace contextRef="#ctx0" brushRef="#br2" timeOffset="172093.2115">30188 2392 13,'-1'-12'991,"1"-1"-185,0 13-43,1-22-39,-1 22-52,3-19-31,-3 19-94,3-19-59,-3 19-80,5-17-50,-5 17-42,5-10-54,-5 10-21,5-9-26,-5 9 4,0 0-27,12 2 5,-12-2-59,6 16-138,-2-3 0,-1 4 0,-2 1 0,0 3 0,1 4 0,-2-2 0,0 2 0,-2-1 0,2 0 0,-1-4 0,1 1 0,0-2 0,0-2 0,-1 3 0,1-4 0,0-2 0,1-1 0,-1-1-249,1 0-234,2-4-52,1 1-85,-4-9-114,10 15-59,-10-15-723,14 8-1144</inkml:trace>
  <inkml:trace contextRef="#ctx0" brushRef="#br2" timeOffset="172351.1293">30533 2359 750,'6'-21'783,"-2"0"-39,0 5-79,0 0-34,-1 0-59,0 3-15,-2 1-78,2 3-9,-3 9-87,2-17-61,-2 17-12,0 0-8,0 0 1,0 0 10,0 0-32,-2 16 22,-1 1-280,1 3-23,0 2 0,-1 4 0,0 1 0,1 0 0,-1 5 0,0-5 0,1 0 0,1-2 0,-2-1 0,0 0 0,2-4 0,0-1 0,-1-2 0,2 0 0,-1-2 0,1-1 0,1-2 0,2-2 0,1 1-324,1-3-258,0 1-93,3-1-89,1-4-48,0 1-782,1-2-1245</inkml:trace>
  <inkml:trace contextRef="#ctx0" brushRef="#br2" timeOffset="172577.5583">30848 2571 320,'7'-11'836,"-1"3"-145,-1 0-35,-5 8-72,7-11-67,-7 11-77,5-8-5,-5 8-27,0 0 48,0 0-90,0 0 32,-3 13-55,3-13-50,-4 17-28,2-8-42,2-9-30,-4 21-36,4-21-28,-1 22-25,1-22-16,1 23-16,-1-23-17,2 21-11,0-10-7,2-3-12,-1-1-7,1 3-36,4-3-31,-2 0-43,2-2-70,-8-5-95,19 7-63,-9-5-29,2 0-59,-12-2-79,25-3-56,-8-1-63,-3 0-88,4-5-627,-3-1-925</inkml:trace>
  <inkml:trace contextRef="#ctx0" brushRef="#br2" timeOffset="172878.0178">30940 2360 704,'-19'0'733,"3"3"-32,0 0-50,0 1-56,1 1-31,2 0-65,2 0-20,2-1-77,3 4-7,6-8-27,-4 12-61,4-12-40,7 12-49,0-6-39,5 0-30,2-1-22,2-1-17,3-2-9,-1-1-8,3 1-8,-1-4 2,-1 0-7,1-2 17,-1-3-13,0 1-5,0-5-42,-5 2-37,0-1 0,-4-1 0,-1 2 0,-2-2 0,-2 1 0,-3 0 0,-2 10 0,-1-17 0,1 17 0,-9-17 0,2 11 0,-2 1 0,-4 0 0,0 3 0,-1 2 0,-5 0 0,1 2 0,-1 2-127,0 2-160,-2 0-44,3 2-52,0 4-69,4-2-88,-1 4-88,7-1-63,1 2-817,1-1-1135</inkml:trace>
  <inkml:trace contextRef="#ctx0" brushRef="#br2" timeOffset="173281.7796">31161 2583 662,'0'0'808,"9"-7"-50,-9 7-84,9-5-89,-9 5-72,9-4-64,-9 4-30,12 4-67,-12-4-5,13 10-70,-7-3 1,1 3-81,0 1 34,-1 1-29,1 1-40,-1 1-33,-1 1-24,-1-1-13,-1 1-23,-1-3-9,1-1-13,-1 0 12,0 1-28,-2-12 2,1 17-8,-1-17-4,1 12 6,-1-12-6,0 0-3,0 14 5,0-14-11,0 0 6,0 0-3,0 0-3,0 0 1,0 0-6,0 0 14,3-17-2,2 8-5,-1-2 1,2-3 5,2-3-10,2-2 7,3 2-6,1-5 1,2 1 0,1 4-10,2-2 3,0 3 3,2 1-1,-3 3 2,2 1-1,-2 5-39,0 0 67,-1 1-53,-2 5 59,0 0-50,-1 3 51,-1 2-62,1 2 55,-2 2-59,-3 1 50,-1 2-63,-1 0 16,-3 1-107,-1 1-33,-1-2-93,0 1-41,-2 1-81,2-2-80,-2 0-110,0 1-68,0-13-57,0 22-715,2-11-1008</inkml:trace>
  <inkml:trace contextRef="#ctx0" brushRef="#br2" timeOffset="173877.1271">32171 2748 508,'19'-10'903,"0"-2"-143,-2 0-77,-4-1-79,-4 1-53,1 0-43,-5-2-59,-3 2-15,0 0-81,-5 0 40,-1-1-100,-5 0 17,-2 0-69,-3 1 23,-4-1-72,0 4 16,-1-1-33,-3 4-14,3 1-22,1 2-77,-1 0-62,0 3 0,0 0 0,1 3 0,0-1 0,1 1 0,2 1 0,0 1 0,2 0 0,0 1 0,4-1 0,3 3 0,-1-3 0,7-5 0,-6 15 0,6-15 0,5 12 0,-5-12 0,11 14 0,-2-9 0,4 3 0,0-4 0,3 1 0,0-2 0,2 2 0,-3-3 0,4-2 0,-3 2 0,0-4 0,1 2 0,-2 0 0,2-1 0,-4 0 0,1 0 0,-2-1 0,0 0 0,-12 2 0,19 0 0,-19 0 0,16 2 0,-16-2 0,16 7 0,-16-7 0,12 14 0,-9-5 0,1 2 0,-3 1 0,-1 5 0,-1 2 0,-3 0 0,1 6 0,-3 6 0,-3 6 0,-2 4 0,2 0 0,-1 1 0,1-2 0,-1 1 0,1-1 0,0-2 0,-1-7 0,3 1 0,-1-4 0,2-5 0,0 0 0,1-5 0,-1-1 0,3-2 0,0-2 0,-1-3 0,0-1 0,4-9 0,-10 11 0,10-11 0,-10 4 0,10-4 0,-17-4 0,6-4 0,-2-1 0,-5-3 0,-3-2 0,-4-2 0,1 2 0,-4 0 0,-2 2 0,-2 2 0,0 2 0,-1 2 0,-2 2 0,0 3 0,3 1 0,-4 3 0,0 1 0,-1 4 0,-2 1 0,1 3 0,2 0 0,1 5 0,7-4 0,1 1 0,0 2 0,3-2 0,0 1 0,6-2-66,-5 5-942,1-8-1235,7 3-2030</inkml:trace>
  <inkml:trace contextRef="#ctx0" brushRef="#br2" timeOffset="175394.4339">17229 3367 200,'0'0'875,"-5"-17"-138,5 17-62,-1-17 8,1 17-19,-1-16-57,1 16-63,-1-16-40,1 16-67,0-12-58,0 12-82,0 0-38,0 0-32,0 0 52,0 0-2,0 0-19,0 23 5,0-5-237,-2 1-26,2 8 0,-1 0 0,0 2 0,-1-1 0,1 1 0,0-1 0,0 1 0,-1-2 0,1 2 0,1-1 0,0-1 0,1-2 0,1-1 0,-1-3 0,1-2 0,0-2 0,2-3 0,-1 0 0,4-3 0,-2-1 0,1-2 0,2-4 0,2 0 0,-10-4 0,18 2 0,-7-4 0,1-2 0,1-3 0,0 0 0,-1-3 0,4-2 0,-2-2 0,1-4 0,0 0 0,2-2 0,-4 2 0,1 2 0,-3 2 0,-2 0 0,1 2 0,-1 1 0,-1 3 0,-1 1 0,-7 7 0,14-8 0,-14 8 0,12 2 0,-12-2 0,14 6 0,-7 2 0,-1-1 0,2 3 0,1-1 0,-3 2 0,1 0 0,0 2 0,0-4 0,-1 4 0,0-2 0,2-1-168,1 2-110,4-2 46,1 1-59,4 1-69,3-2-104,0-2-83,3 1-40,1-2-37,5 0-24,-3-3-613,1-1-869</inkml:trace>
  <inkml:trace contextRef="#ctx0" brushRef="#br2" timeOffset="176089.0043">18204 3725 560,'11'-15'654,"-4"1"-100,-3 2-42,0 0-50,-4 0-4,-4 1-56,0 1-8,-2 2-12,-4 1-24,-2 4-8,-2 0-26,-1 3-23,-4 3 30,-3 2-46,0 1-19,0 1-42,-1 3-25,3 0-32,1 1-27,0 1-24,2 1-20,2 0-19,1-1-12,4 0-15,2-2-8,3 0-9,1-2-6,0 3-8,4-11-10,0 12-27,0-12-19,10 11-37,-10-11-25,16 6-20,-16-6-18,21 0 7,-9-1-22,2-2 29,1-1-10,1-3 21,-1 0 20,1-3 20,1 1 14,-3 0 9,-1-2 11,0 2 7,-2 0 23,0 1 28,-1 0 26,-3 2 10,-7 6-8,13-10-8,-13 10 1,10-2 22,-10 2 13,0 0 9,11 6 26,-11-6-25,3 11-12,-3-11 17,4 16-51,-4-16-9,3 19-5,-3-19-5,5 21-16,-4-10-6,3 0-69,-1-1-29,0 0-60,3-1-42,0-3-47,0 2-40,2-2-64,1 0-42,1-2-31,2-2-4,0 1 11,2-3 17,4 0 18,3-3 38,3-2 27,2-1 74,3-3 33,0-2 90,6-3 85,-1-3 69,1 0 56,-2-2 62,0-1 57,-1 1 50,-4 0 19,-3 2-1,-4 2 47,-5 2-26,-1-1 12,-5 3-50,-2 0-1,0 2-4,-8 9-20,2-15-25,-2 15-2,-7-11-1,-1 6-14,-1 2-13,9 3-11,-24-3-19,11 3-22,-4 3-17,0 0-13,1 2-28,1-1-4,1 3-13,1 0-11,0 1-13,4 1-8,1 1-1,3-1-23,3 1-45,3 1-16,4 0-46,2 2-11,0-2-47,4 1 20,1 0 0,0 1 45,0-1 2,0-3 21,1 3 14,-2-4 14,-2 1 8,-1-1 25,1-2 32,-9-6 33,11 12 36,-11-12 55,7 11 1,-7-11 16,0 0-11,-1 9-11,1-9 5,0 0-10,-11 6-25,11-6-29,-14 4-5,14-4-25,-16 1-3,16-1-7,-23 0-27,23 0 15,-26 2-15,13-2-83,-1 0-101,1-2-46,-1 2-85,14 0-90,-21-1-169,21 1-151,-17-2-885,17 2-1256</inkml:trace>
  <inkml:trace contextRef="#ctx0" brushRef="#br2" timeOffset="176536.7257">19036 3625 104,'3'-15'929,"-3"4"-176,1-3-58,-1 2-60,2-1-32,-1 1-46,0 1-55,0 0-48,1-1-17,-2 12-52,3-18-42,-3 18-49,3-14-61,-3 14-43,2-11-36,-2 11-30,0 0-19,0 0-8,0 0 1,6 9 11,-5 2 4,-1 3 2,0 1 7,1 3-82,-1 3-40,1 2 0,2 0 0,-2 0 0,2-1 0,-1 2 0,1-2 0,3-2 0,-3-3 0,2-1 0,0-1 0,0-2 0,2-1 0,1-1 0,-1-2 0,1-2 0,-1-1 0,2-1 0,-9-5 0,16 4 0,-16-4-93,17 0-23,-6-3-9,0-1-24,1-3 5,1 0-12,0-4-9,0 0 22,0-4 16,0 1 15,-2 0 23,-1 2 19,0 0 0,-3 1 26,1 2 6,-3 3 13,1-2 11,-6 8-6,7-6-1,-7 6 43,0 0 15,0 0 25,11 6 5,-11-6-8,7 9 4,-7-9-23,9 12 1,-4-4-15,-5-8 6,12 12-14,-4-6-13,-1 2-115,0-4-86,5 1-152,-12-5-228,18 8-225,-7-7-755,1 1-1198</inkml:trace>
  <inkml:trace contextRef="#ctx0" brushRef="#br2" timeOffset="177913.3057">20844 3566 725,'0'0'658,"0"0"-62,-15 1-16,15-1-12,0 0-59,0 0-27,0 0-63,0 0-38,0 0-55,22 0-47,-8-1-36,4-2-31,5-1-32,0-2-24,2-1-41,4-2-29,0 1-22,-2-1-4,0-4-15,-1 0-7,-1 0-3,-5-1-7,-1-1-4,-5 0-18,0-1 0,-2-1-5,-1-3 2,-4 3-5,-3-1 0,-3 1-4,-1 1 3,-3-3-3,-1 4 4,-3-1 12,-5-2-12,1 4-4,-4-1 2,-2 3-1,-2 2 0,-2 1 5,1 3 2,-1 1-1,1 4 6,1 2-6,0 4 8,-2 4 8,3 0 35,0 8 5,3 3 35,0 3 5,3 4 16,2 2 1,1 3-2,3 8 0,2 4-9,1 0-13,2 2 0,2 2-2,2 3-6,1 4 78,-2 2-160,3 9 0,-1 1 0,2-3 0,-2-10 0,0 4 0,-1-4 0,-2 0 0,-1 0 0,-1-3 0,-2-1 0,-3-1 0,-2-3 0,-2-3 0,1-2 0,-4-4 0,4-5 0,-1-5 0,-1-1 0,3-4 0,0-5 0,3-3 0,0 0 0,0-3 0,1-2 0,4-9 0,-2 12 0,2-12 0,0 0 0,9 2 0,-9-2 0,20-7 0,-5 1 0,4-6 0,7-2 0,2 0 0,3-6 0,3-1 0,1-1 0,-1-2 0,1 2 0,-2-2 0,-1-4 0,-3 3 0,-2-1 0,-5 0 0,-4 1-23,-4 1-44,-2-4-12,-4 2 7,-4 3 4,-3-1 0,-3 0 5,-3-1 17,-4-3-9,-5 1-6,-4-3 1,-7 1-6,-3 1 27,-5 0-31,-1 3 9,-6-1 11,2 4 9,-1-2-10,1 5 26,-2 1-9,6 0 30,5 5-24,2-1 18,1 4-18,7 1 18,4 1-60,1 1-28,2 1-22,4 0-32,8 6-24,-7-12-18,7 12-30,0 0-47,9-15-28,1 11 9,3-2 17,2 2 43,7-2 31,2-1 20,2 2 38,2 1 25,-2-1 21,6-3 10,-1 1 21,0 2 5,-6 1 23,0-3 16,-1 1 33,-2 1 39,-4-1 36,-1 1 33,0 3 56,-4-4-3,-2 1 37,1 4-32,-3-4 0,-9 5-36,16-4-7,-16 4 14,0 0 9,16 3-8,-16-3 30,5 10-21,-5-10 7,4 17 7,-4-17-47,3 22-4,-1-10-12,0 1-3,1 0-11,1 2-22,0 0-23,-1-2-9,3 0-7,1 0-8,1-1-1,1-2-12,-1-1-5,3 0-9,-1-2-13,0-2-23,2-2-35,-1-2-25,-11-1 2,23-1-15,-11-3 18,-1 0 15,-2-2 10,2-2 17,-1-2 10,-1-1 11,0-1 3,-3 0 3,2 0 8,-3-1 21,0 4 40,-1-1 32,0 0 11,-4 10 12,5-16 13,-5 16-12,6-13-24,-6 13-5,3-9-14,-3 9 27,0 0 22,0 0 3,0 0 3,0 0-4,6 9-5,-6-9-13,0 14-10,0-14-24,3 19-8,-3-19-8,1 21-8,0-10-10,2 2-11,-1-2-34,2 0-101,1 0-84,-1-1-94,0 0-67,1 0-77,1-1-62,4-1-140,2-2-219,-2-2-609,3 0-1094</inkml:trace>
  <inkml:trace contextRef="#ctx0" brushRef="#br2" timeOffset="178302.1099">21743 3780 423,'-3'-20'800,"3"20"-118,-2-15-4,2 15-91,-3-13-66,3 13-80,-1-11-63,1 11-62,0 0-6,0 0-20,0 0-21,0 0-8,0 0-11,5 7-7,-1 2-33,0-1-42,1 3-22,0 1-34,0 2-9,0 0-11,-1 0-24,1 0-15,0-1-14,-2-1-10,-1-1 33,-1 0-47,2-2 2,-3-9-8,3 17 0,-3-17-1,-2 12 2,2-12-10,0 0 3,-4 12-4,4-12 3,0 0-13,0 0 15,-11-4-7,11 4-5,-4-11 6,4 11 1,-1-14-7,1 14 10,1-20 6,3 8-10,1 1 2,0-4 2,3 4-1,0-1-2,3 0 3,1 1 4,0-2 3,4 5 14,-3 0 25,3 1 11,1 2 19,1 1 7,-1 3 10,3 1 8,-1 0-4,-1 4-99,1 1 0,1 0 0,-2 5 0,-1-1 0,-2 1 0,-3 1 0,-2 2 0,-2-2 0,-2 3 0,-1-2 0,-2 1-61,-3-1-322,-2 0-75,1-2-97,-3 3-153,-1 2-139,0-5-792,0 1-1300</inkml:trace>
  <inkml:trace contextRef="#ctx0" brushRef="#br2" timeOffset="178853.2627">22524 3872 346,'9'-9'898,"-1"-3"-75,0 2-94,-2-1-61,0 1-60,-2 0-91,-2-1-36,2 1-49,-4 10-32,2-16-35,-2 16-69,-1-17-38,1 17-33,-9-14-14,9 14-19,-11-12-25,11 12-27,-18-5-6,18 5-22,-23 0-12,9 2-11,-2 3-89,-2 1 0,-1 2 0,0 2 0,0 2 0,4 1 0,-2 1 0,4 1 0,1 0 0,2 2 0,5-1 0,1-2 0,4 1 0,3-1 0,2 2 0,3-3 0,5 1-35,1-1-203,4-3-39,-2 1-23,6-2-24,-2-3 0,4 0-43,-4-5-14,3 0-24,-3-2 5,5 0 26,0-3 50,1-3 47,3-2 40,-1-3 30,-1 0 45,-3-4 25,1 0 36,-2-3 19,1-5 62,-6 0 48,2-2 30,1-4 56,-7 4 10,-2-2 52,0-1 6,-3-1 50,0 3-1,-4 2-11,-1 3 26,0 1-4,-2 2 5,1 2-3,-2 2 2,0 3-14,-1 0-41,0 12-26,-1-15 2,1 15 21,0 0 10,-6-7-4,6 7-4,-7 10-7,3-2 4,2 3-4,-4 3-13,2 4-36,0 3-134,0 2 0,0 1 0,2 2 0,-1 0 0,3 1 0,-1-2 0,1 2 0,2-1 0,0-2 0,0 0 0,2-2 0,0 2 0,2-4 0,3-2 0,-1-1-236,0-3-110,1-2-32,2-1-56,2-1-75,-1-3-66,3 1-89,-2-1-192,-1-6-474,1 0-932</inkml:trace>
  <inkml:trace contextRef="#ctx0" brushRef="#br2" timeOffset="179193.1437">22771 3771 360,'-24'-5'942,"5"-1"-173,1 2-43,4 2-89,1-2-100,13 4-107,-14-5-73,14 5-56,0 0-52,10-3-47,4 3-40,7 0-32,7 0-21,9 1-20,5-1-22,7 2-9,2-1-14,3-1-7,0 1-8,-1-2 8,1 1-21,-5-1-4,-9-1-4,-3 1 2,-6-2-5,-3 3 3,-6 0-5,-2-1 3,-5 1 0,1 1 5,-16-1 10,20 3 37,-20-3 21,13 7 10,-13-7 16,5 11 5,-5-11-7,1 20-13,-3-9-13,0 0-1,0 4-26,-2 0-4,0-1-9,2 3-1,-1-3-12,1 1-4,2-3-2,-2 1-9,4-2-10,-1 2-25,2-4-38,3 1-43,-1-3-48,1 1-46,3-2-38,1 0-67,1-3-71,0-1-107,-11-2-91,25 1-127,-9-4-619,0 0-925</inkml:trace>
  <inkml:trace contextRef="#ctx0" brushRef="#br2" timeOffset="179501.8688">23369 3551 132,'-23'-2'867,"4"1"-160,5-1-62,0 2-88,1 2-49,13-2-50,-15 2-24,15-2-70,0 0-41,0 0-37,0 0-34,9 13-5,1-10-35,5-3 14,1 2-21,4-2-3,1 2-13,-2-4-21,3 1-5,-3 0-22,-1-3 0,0-2-19,-3 1-13,0-1-10,-3-2-4,-2 1-29,0-3-8,-3 3-23,-3-1-1,-4 8-10,1-14-3,-1 14-11,-7-15-2,7 15 2,-15-9-6,6 5-8,-1 1-6,-4 3-55,0 2-56,-4 0-59,1 2-64,-3 3-61,2 3-69,0-2-67,2 4-99,0-1-106,2 2-176,5-3-567,1 1-991</inkml:trace>
  <inkml:trace contextRef="#ctx0" brushRef="#br2" timeOffset="179872.5239">23732 3793 365,'0'0'861,"8"-5"-166,-8 5-11,0 0-81,0 0-60,0 0-40,-5-8-53,5 8-64,-10 2-22,10-2-69,-13 7-21,6-1-65,1 1-25,-1 1-34,1 2-11,3-2-24,0 1-16,0 3-23,2-2-3,1-10-15,1 21-5,3-12-11,0 1-3,1 0-15,4-1 5,0-1-11,1-1-6,3-1-2,0-1 33,3 0-34,0-4-10,2 4-2,0-5 3,2-2 1,-1-1 1,-1-2 1,1 1 13,0-5-6,-2 1 0,1-4 3,-3-1 4,-1-2 3,-3-2 9,-2 1-1,-2 2-1,-3-1-1,-3 2-12,-1-1 1,-2 2-10,-5-3 5,1 3-6,-3 2-2,-3 1 5,-2 2 7,0 0-18,-2 2-19,-3 3-95,1 2-96,-1 0-71,1 2-60,0 2-80,2 1-134,0 0-125,3 2-905,0 1-1238</inkml:trace>
  <inkml:trace contextRef="#ctx0" brushRef="#br2" timeOffset="180301.759">23999 3823 385,'9'-6'902,"-9"6"-162,15-7-55,-15 7-25,16-8-68,-16 8-67,15-4-67,-15 4-57,16 0-45,-16 0-61,15 4-11,-6 1-28,-1 2-49,-1 1-33,3 0-26,-3 3-12,1-1-24,-2 1-18,-1-1-10,0 0-17,-1 0-19,0-1-4,1-1-4,-5-8-14,6 17-8,-6-17-1,4 12 5,-4-12 4,0 0-4,3 12 2,-3-12-9,0 0-13,0 0 9,0 0-10,-10-5-10,10 5 0,-9-12-1,3 4-14,2 0 6,1-3-4,0-3 7,2 2-4,1-5 9,3-1-3,1-3 7,3-1 8,2 2 2,0 1 0,7-2-2,1 2 4,4 2-5,0 4 9,0 2 31,2 5 22,4 0 20,-3 3 27,-1 3 17,4 3-111,-3 1-16,2 3 0,0 4 0,-1 1 0,-1 1 0,-4 3 0,1 1 0,-5-3 0,-3 2 0,-1 0 0,-2 1 0,-6 0 0,0-1 0,-3 1 0,-4 0 0,-2 0 0,-5 3 0,-5 1-576,-8 4-191,-5 3-364,0-6-674,-3 0-1506</inkml:trace>
  <inkml:trace contextRef="#ctx0" brushRef="#br2" timeOffset="181552.7957">24922 3728 163,'10'-3'624,"-10"3"-108,17-8-34,-17 8-18,14-9-71,-14 9-2,16-9-32,-16 9 4,16-8-31,-16 8-5,11-9-30,-11 9-8,9-6-29,-9 6-18,7-9-45,-7 9-33,0 0-34,0 0-26,-5-6-14,5 6-21,-15 1-9,15-1-11,-20 5-11,7-2-5,-2 3-4,1-1-7,0 1-5,1 0-6,0 2 0,3 1 16,1-1-26,-1 2 9,6-1-11,-1 0 20,5-9-29,-1 18 24,3-8-26,4-1 23,4 1-25,-2 2-1,4-4 3,2 1 1,3 1 0,-3-1 3,2-1 1,1 1 3,-3-1 0,0-2 1,-4 2-1,1-3-1,-3-1 2,0 3 3,-8-7 0,9 10-1,-9-10 4,0 0-3,-4 12 5,4-12-7,-15 9 3,3-5 1,1 0 0,-3-1-1,-3-2-4,-1 2 3,0-1 2,-1-1 2,-1 0-5,2-1-5,-2 0 1,0 0-21,4-2-63,-2 1-59,2 1-61,3-2-64,0 0-111,1 1-105,12 1-136,-18 0-722,18 0-948</inkml:trace>
  <inkml:trace contextRef="#ctx0" brushRef="#br2" timeOffset="182281.4404">26261 3866 648,'14'-10'712,"-4"3"-80,1-2-16,1-1-68,-3 0-63,-1 1-32,2-2-53,-1 3-49,-1-1-23,-3 1-9,3 1-32,-8 7-24,8-14-28,-8 14-17,4-15-44,-4 15-28,-2-9-22,2 9 8,-10-7-7,10 7 12,-21-3-14,9 4-1,-3 1-4,-2 3-15,2 1-2,-5 2-17,0 1-11,0 3-3,-3 1-12,2 3-52,4-2-6,1 2 0,0-1 0,3 1 0,4 1 0,4-2 0,1 1 0,4-1 0,2-1 0,5 0 0,7 2-168,-1-3-79,8-2-35,5 1-21,4-2-24,3-3-30,5 0 2,0-4-34,4-1 39,0-2 10,8-2 49,0-1 52,2-4 43,-5-1 29,3-1 32,-5-3 25,-2-2 41,-3-1 26,-1-2 42,-6 0 35,-3 0 50,-5 1 40,-4 1 46,-7 2 10,-1-1-2,-2 5 24,-3-1-36,-4 0-22,-4 10 1,2-15 5,-2 15 4,-6-9 11,6 9 2,-17-5-1,17 5-3,-25 0 7,8 3 7,-3 1 0,-1 3-5,-3 2-12,-3 2 0,2-1-24,0 4-28,0-1-18,8-1-22,-1 0-14,4 1-11,3-3-12,4 2-8,3-2-15,4-10-51,2 17-59,5-7-63,2-5-30,4 1-30,4-2-17,0-2-4,3-1-13,-2-1 44,2-3 13,-1 0 49,0-3 31,2 0 29,-3-4 17,0 0 23,-2-1 38,-1-3 43,-1 3 43,-3 0 55,-2 0 22,2 1 23,-4 1 28,0 1 9,-1 3-33,2-2-24,-8 7-19,8-8 0,-8 8-5,0 0-9,0 0-15,0 0 18,11 2-17,-11-2-22,0 0-14,2 14-18,-2-14-6,2 14-20,-2-14-11,3 15-78,-3-15-77,5 14-56,-5-14-15,6 17-31,-1-10-65,3 1-78,-1-3-121,1 0-98,0-1-59,-8-4-747,19 4-1018</inkml:trace>
  <inkml:trace contextRef="#ctx0" brushRef="#br2" timeOffset="182656.7555">27249 3860 402,'5'-9'762,"-5"9"-134,6-14-62,-6 14-28,5-10-43,-5 10-65,4-10-61,-4 10-63,0 0-29,10-7-28,-10 7-22,0 0-10,9 6 2,-9-6-31,8 12-15,-8-12-36,7 15-15,-4-5-18,1 0-24,0 0-9,-3 1-22,-1-11 8,4 21-19,-4-10-3,0-11-11,0 16 0,0-16-9,0 14-3,0-14-2,0 14 1,0-14-5,-4 7-2,4-7-2,0 0-10,-12 5 10,12-5-5,0 0-6,-11-6-1,11 6-4,-5-10 5,1 2 0,4 8 2,-2-20 1,2 20 9,0-22-6,5 8 9,-1-1 6,5 1-7,-2 0 1,6-1 1,0 3 17,1 0 13,4 1 23,0 1 14,0 2 13,-1 3 6,2 2-3,1 1 37,-2 4-18,5-1-14,-4 3 7,4 3-8,-2 0-13,-1 1-11,-2 4-15,-2-1-11,-3 0-1,1 4-18,-5-4 2,-1 2-13,-2-1-55,-3 2-54,0-4-101,-1 2-92,-4-1-86,2 0-70,-3 1-206,-1-1-148,-3 1-870,2 0-1338</inkml:trace>
  <inkml:trace contextRef="#ctx0" brushRef="#br2" timeOffset="183321.8579">28868 3725 465,'0'0'514,"2"-19"-71,-2 19-39,4-14-31,-4 14-45,0-16-5,0 16-10,-1-15-20,1 15 0,0-13-13,0 13 13,0-13-32,0 13-9,0 0-37,0-17-21,0 17-36,0 0-9,0 0-3,0 0 18,0 0 13,0 0-13,0 0-22,0 0-13,0 21 14,0-10-31,1 3-5,0 4 0,0 1-14,-1 2-19,3 2-10,-1 0 4,0 1-29,0 0-6,1-2-4,-3 2-8,3-6-4,-1 2 0,-1-3-5,1-2-6,-1-1 1,0-1-6,1-2-3,-1-1-1,-1-10 20,2 16-20,-2-16-3,3 12-2,-3-12-14,0 0-1,5 8-2,-5-8-8,0 0 4,10-7-4,-10 7 8,11-13-5,-4 7 8,2-4-1,0 0-3,0-3-3,5 1-7,2 0-8,0 0-7,1 1 4,2 2 5,2 0 3,0 2 10,2 2 3,-1 0 4,1 5 5,-3-2 0,1 4 5,0 0 7,1 3-3,-1 1 9,-1 1 12,-2 3 12,-3-3 15,-2 2 17,-2 1 42,-3 0-23,-3-1 31,-1 0 14,-4-9 2,0 15 0,-5-8-9,0 2-16,-5-3-11,-1 2-7,0-2-16,-4 0-11,-1-2-13,-2-1-1,2 1-11,-2-1-11,0-1-3,3-1-7,-1 0-3,4-1-22,12 0-72,-25 0-87,25 0-90,-15-2-98,15 2-84,-12-7-175,12 7-223,0 0-828,2-12-1345</inkml:trace>
  <inkml:trace contextRef="#ctx0" brushRef="#br2" timeOffset="183681.3852">29583 4018 745,'13'2'814,"-13"-2"-69,24-2-69,-24 2-88,22-2-56,-9-1-87,0 2-67,1-3-59,1 0-51,2-1-28,-2 1-57,0-3-34,1 1-30,0-1-21,-2-1-21,0 1-19,-1 0-9,0-3-11,-4 0-13,-1 0-15,-3 0-7,0 2-11,-5 8-13,0-18-25,0 18 7,-7-16-4,7 16 5,-10-13-5,10 13 11,-16-9 3,16 9 9,-17 0-3,17 0 18,-22 2-9,8 3 18,0 2 4,0 3 47,-1 1 31,1 2 30,0 2 25,1 0 15,2 0-4,4-1 16,1 2 3,2-1 0,2-3-8,4 2-5,0-2-8,5 2-13,1-2-13,4 0-91,0-2-33,5-1 0,1 0 0,0-2 0,1 0 0,-1-3 0,1-2-1,2 0-307,-1-2-100,5 0-99,-2 0-205,1 0-313,3-4-630,1 0-1319</inkml:trace>
  <inkml:trace contextRef="#ctx0" brushRef="#br2" timeOffset="185029.0179">31091 3895 17,'0'0'960,"-9"-6"-197,9 6-65,-8-6-51,8 6-50,-7-6-46,7 6-79,0 0-60,-7-7-64,7 7-66,0 0-28,0 0-11,-9 5 10,9-5-31,-3 17-26,0-7-33,-1 5-19,1 0-26,-1 1-9,1 0-29,2 2-13,0 0-13,-1-1-9,4 0-9,-1 0-9,3-1-6,0-1-3,3-2-8,1 1-4,1-3-10,3-2-50,1-1-65,2-2-11,0 0-30,4-5-23,-3 0-7,1-1-13,1-2 3,5-4-19,-1 0 2,-1-3 13,-1-2 12,0 0 6,2-3 10,-4-3 26,1-1 12,-3 0 31,-2 1 18,-1-1 22,-1 1 17,-2-3 14,-2 8 28,-3-1 34,2-1 21,-3 4 21,0 2-31,-4 8 4,4-9-4,-4 9 3,0 0 12,0 0 19,0 0-8,-5 11-4,5-11 0,-4 18 5,4-18-11,-3 20-6,3-6-7,-1-1-5,2-2-7,1 2-3,0-1-5,3 2-2,0-2-7,3 0 2,2 0-8,-1-2-7,3-2-15,3-1 7,-1 0-9,3-2-7,0 0 9,0-4-5,2-1 13,-1 0-3,3-1 3,-2-4 2,3 0-2,1-1 2,-3-2 4,1-2 5,-1-2-9,-1 0 5,0-5 4,-1 3-5,-4-3-4,0 0 0,-2 1 14,-1-1 2,-2 0 9,-2 3 5,-2 0 1,-3 2 12,0 0-2,-2 12-8,-2-18-1,2 18-5,-7-16-1,7 16-4,-13-9 6,13 9-6,-15-3 6,15 3-10,-17 0 0,17 0-6,-18 7 4,9-2 0,2 0-5,0 3 1,3 0-5,0 2-2,4-10-22,0 22-22,2-11-39,2 3-32,2 0-21,0-2-26,2 2-18,1 1 23,0-2 29,1 0 24,-1-1 16,0 1 24,2-4 20,-3 2 52,0-2 27,-2-1 41,0-1 30,-6-7 21,8 11 9,-8-11-10,0 0-18,2 13 0,-2-13-29,-7 7-3,7-7-22,-13 6-2,13-6-21,-16 6 3,16-6-16,-22 3 6,22-3-33,-23 3-31,23-3-72,-22 1-90,22-1-123,-23 1-129,23-1-156,-23-1-621,23 1-842</inkml:trace>
  <inkml:trace contextRef="#ctx0" brushRef="#br2" timeOffset="185922.0784">32124 4067 263,'0'0'927,"0"0"-144,0 0-123,2-11-57,-2 11-98,0 0-55,9-11-72,-9 11-28,12-10-62,-2 5-7,3 0-50,1-2-9,2 1-63,1-1 4,2 1-66,-4-2 12,2 1-47,-1 0 11,-1 0-38,-4 0 29,2-1-31,-3 2 43,-2-1-54,1 0 31,-9 7-17,7-11-7,-7 11-8,2-11-6,-2 11 0,-5-8-3,5 8-2,-12-5-5,12 5 0,-15-3 4,15 3-6,-22 0-1,12 3 17,-3 1-14,2-2 3,-2 5-7,-1 1 5,2-2-2,1 5 2,1-3 9,-1 2-6,2 1-31,3 0 31,1-1-26,2 1 26,2 0-30,4 0 35,-1 0-43,5 0-29,3 1-82,3-3-27,0 1-76,5-2-59,3 1-66,2-4-44,-1 4-24,2-5-12,3-1-11,-1 1 69,1-3 11,0-1 36,-1-1 55,1-1 125,-2-1 61,2-2 107,-1-1 24,-1-1 83,-1-1 27,1-3 31,-2 1 19,-3 0 21,-2-2-5,0 0-11,0-2-1,-3 1-9,-1 0 6,-1 0-7,-3 0-32,0 4-5,-2-3-5,-2 1-11,0 3 7,-3 0-25,-3 8-7,3-14-12,-3 14 24,-5-10-13,5 10 4,-10-4-7,10 4 24,-19-1-16,7 3 21,-1 1-32,-3 0 8,-1 3-34,0-1 15,-2 5-46,2-2 18,1 1-32,1 2 20,1-2-29,3 1 15,2 0-21,1 1 41,2-2-57,1 1 26,5-10-37,-2 18 17,2-18-70,5 17 15,-5-17-40,10 14-6,-10-14-9,14 11-1,-14-11-5,14 5 3,-14-5-2,19 3 1,-8-6 7,4-1 14,0-1-4,7-2-44,-2-2-52,0-1-55,-1-2-34,2-3-22,-3-1-24,1-2-16,-3-1-14,0-3-27,-4 0 11,2 0 15,-6 1 60,-1-3 179,-1 2 159,-2-3 24,-1 1 56,-2-1 10,-2 0 48,-2 0-4,-3 2 25,0-1-16,-1 2 23,-3-3-29,-1 6 8,0 2 9,1-1-16,-1 4 14,2 2-5,0 0-24,0 2-12,2 3 0,0 2 10,7 5-19,-14-10 7,14 10-10,0 0 11,-13 4 16,13-4-15,-4 16 8,3-5-13,2 0 0,0 7 26,3 0-51,0 6 48,1 0-76,0 4 46,4 2-25,-1 1-15,1-1-75,2 6 52,-2-4-71,2-3 53,0 0-62,-1-1 60,-1 0-69,1-3 50,-1-5-63,2 2 32,-1-4-115,-1-2-43,-2-1-72,1-3-56,1-3-46,-1-1-97,-1-2-142,-7-6-88,14 7-834,-14-7-1112</inkml:trace>
  <inkml:trace contextRef="#ctx0" brushRef="#br2" timeOffset="186197.8323">33349 3889 452,'9'-6'1124,"-9"6"-146,8-5-73,-8 5-23,0 0-201,12-5-9,-12 5-80,0 0-16,12-5-30,-12 5-50,0 0-209,13-2-287,-13 2 0,0 0 0,14 0 0,-14 0 0,0 0 0,0 0 0,13-3 0,-13 3 0,0 0 0,0 0 0,11-1 0,-11 1 0,0 0 0,0 0 0,0 0 0,0 0 0,0 0 0,10-3 0,-10 3 0,0 0 0,0 0 0,0 0 0,0 0 0,0 0 0,0 0 0,0 0 0,0 0 0,0 0 0,-4-13 0,4 13-52,-9-5-757,9 5-87,-17-4-251,8-1-525,-3 2-1342</inkml:trace>
  <inkml:trace contextRef="#ctx0" brushRef="#br1" timeOffset="189356.5486">17015 5501 688,'0'0'585,"0"0"-83,0 0-22,0 0-45,0 0-29,0 0-10,0 0-57,0 0 0,0 0-25,0 0 7,0 0-24,0 0 16,11 5-12,-11-5-6,0 0-15,16 5-25,-16-5-9,19 2-15,-8-2-12,3 3-15,4-3-19,1 2-14,4 0-36,0-1-25,3 0-22,1-1-32,1 1-56,0 1 0,0-2 0,-2 3 0,-3-3 0,-3 1 0,1-1 0,-2 1 0,-5 1-11,1-2-212,-15 0-107,22 0-70,-22 0-87,16 0-153,-16 0-124,12-2-923,-12 2-1361</inkml:trace>
  <inkml:trace contextRef="#ctx0" brushRef="#br1" timeOffset="195236.6104">18601 5327 385,'0'0'826,"-7"-7"-120,7 7-36,0 0-77,-7-12 4,7 12-44,0 0-40,-6-9-45,6 9-44,0 0-42,0 0-8,0 0-36,0 0 29,0 0-30,0 0 18,-6 9-52,6-9-303,0 19 0,0-19 0,0 22 0,0-8 0,-1 1 0,1-1 0,0 0 0,0 1 0,0-1 0,0 0 0,0-1 0,0 0 0,0-1 0,0 0 0,0-12 0,0 21 0,0-21 0,0 15 0,0-15 0,0 0-302,0 16-447,0-16-123,0 0-238,0 0-522,0 0-1293</inkml:trace>
  <inkml:trace contextRef="#ctx0" brushRef="#br1" timeOffset="195443.8971">18599 5264 928,'3'-15'991,"-2"3"-182,0 0-40,1 0-65,0 2-68,-2 10-57,3-21-66,-1 12-42,-2 9-50,3-15-46,-3 15-49,1-12-39,-1 12-46,3-10-100,-3 10-141,2-10 0,-2 10 0,0 0 0,3-10 0,-3 10 0,0 0 0,0 0 0,4-9 0,-4 9-243,0 0-160,0 0-85,0 0-117,0 0-145,3 12-256,-3-12-484,0 0-1115</inkml:trace>
  <inkml:trace contextRef="#ctx0" brushRef="#br1" timeOffset="195636.7713">18884 5315 987,'0'0'984,"0"0"-97,0 0-67,0 0-69,0 0-131,12 1-32,-12-1-97,0 0-70,0 0-65,0 0-80,9-5-53,-9 5-49,0 0-36,0 0-51,0 0-109,7-5-87,-7 5-175,0 0-139,0 0-131,0 0-148,9-4-136,-9 4-706,0 0-1182</inkml:trace>
  <inkml:trace contextRef="#ctx0" brushRef="#br1" timeOffset="196032.2901">19029 5455 657,'0'0'951,"18"-2"-174,-6-1-85,1 1-56,4-2-73,-1 1-116,4-2-37,-3 0-49,4-2-50,1 2-37,-1-2-41,0 1 2,-2-1-71,-1 0 17,-2 2-63,0-2 9,-2 0-56,0 1 17,-3 0-57,-2 0 39,1 0-49,-2 1 39,-1-2-52,-1-1 27,-6 8-33,6-12 28,-6 12-40,0-13-3,0 13 4,-3-10-8,3 10 13,-11-8 10,11 8-19,-17-5 2,17 5 0,-20-2 3,8 4 6,0 2-1,0-1 1,0 3 34,-1 2-44,2 1 45,0 2-25,3-1 58,1 4-11,1-1 34,3 0 20,2 0 20,1 1 21,2 1-74,2-2-76,4 1 0,1 0 0,0-2 0,2 0 0,3 0 0,1-3 0,2 0 0,-2-2 0,-1-2 0,3-1 0,-2 0 0,2-1 0,-4-2 0,2 0 0,-15-1 0,25-1 0,-13-2 0,0 1-374,-1-1-345,-1-1-228,1-1-992,-3 0-1672</inkml:trace>
  <inkml:trace contextRef="#ctx0" brushRef="#br1" timeOffset="196941.6436">21159 5349 502,'-3'-9'874,"-1"-2"-143,4 11-57,-7-13-62,7 13-33,-10-12-76,10 12-47,-11-5-68,11 5 6,0 0-34,-17 6-16,17-6-43,-13 15-11,6-6-37,0 4-29,2-1-16,1 1-14,0 2-33,3-4-24,1 3-131,2 0-6,3-1 0,2-2 0,3 2 0,1-1 0,6-3 0,1 1 0,2-3 0,2 0 0,0-2 0,-1-4-66,1 1-77,0-2-12,-2-3 2,1-1 16,0-1-4,0 0 16,-2-5-7,-3 3 33,-1-3 2,-4 0 32,1 1 4,-3-1 13,-2-1 12,-1 3 9,-2-1-11,0 1 27,-4 8-20,3-10 27,-3 10 0,0 0 6,-4-9-7,4 9 3,0 0-19,-7 7 20,7-7-13,-3 11 26,3-11-13,0 15 21,0-15-21,9 17 21,-2-9-23,3 3 17,2-2-25,1 0 15,4-1-22,1-2 6,1 1-19,3-2 25,-1-2-18,1-2 28,-1-1-22,0 0 23,1-1-18,-2-3 34,-1-2-2,-1-1 40,-2-2 15,-1 1 22,-3-4-28,-2 0 28,-1-1 19,-4-1-33,0-1-28,-1-1 11,-2 0-9,-2 0-11,-2 1 3,-1-1-18,-2 3-5,-3 0-9,1 2 3,-2-1-11,-2 2 2,1 3-6,-1 2 13,-1 1-65,0 1-98,12 3-95,-24 0-82,13 3-125,1 1-132,10-4-102,-14 11-926,14-11-1260</inkml:trace>
  <inkml:trace contextRef="#ctx0" brushRef="#br1" timeOffset="197348.9989">22063 5466 691,'0'0'722,"0"0"-44,-11-5-46,11 5-92,0 0-54,-6-6-81,6 6-46,0 0-78,5-10-27,-5 10-60,12-7-16,-3 3-47,1-2-1,3 1-31,0 0 2,3-2-37,0 2 17,1-1-31,0-1 6,0 2-7,0-1-11,-2-1-26,0 0 21,-2 2-22,-4-2 22,1 1-28,-2 1 18,-8 5-29,9-11 24,-9 11-24,0 0 25,-2-12-27,2 12 19,-12-6-18,12 6 23,-23-1-27,10 2 16,-5 3 5,2-1 0,-2 3 2,-1 5 47,-1-2 32,4 3 36,-1 2 24,6-2 15,1 1 26,1-1 11,5 3 8,3-1-3,2-2-19,5 2-32,3-2-119,3 3-38,3-3 0,0-1 0,6 0 0,-1-1 0,2-3 0,2-1 0,2-1 0,-2-2 0,0-2 0,-2 0 0,0-2-140,-1 0-302,1-6-119,-3 4-199,-1-4-227,0-1-689,1-1-1348</inkml:trace>
  <inkml:trace contextRef="#ctx0" brushRef="#br1" timeOffset="198305.2689">23939 5388 127,'8'-8'918,"0"3"-151,-8 5-47,12-12-67,-12 12-16,9-12-60,-9 12-75,6-10-41,-6 10-30,0 0-46,-2-13-38,2 13-25,-11-8-26,-1 5 7,-1 2-33,-3 2 11,-1-1-87,-3 5-194,-4 1 0,-1 2 0,0 2 0,0 3 0,0 0 0,2 2 0,1 0 0,7 0 0,-2 1 0,6-1 0,0-1 0,3 1 0,5-2 0,3-2 0,3 1 0,5 0 0,5 2 0,5-3 0,4-2-110,7 0-351,6-3-47,2-1-12,1 1-47,11-3-11,-2-2 6,4 1 48,3-4-19,-3 1 95,3-4 46,-2-4 107,-2 2 113,0-4 95,-3 0 52,-6-4 92,-2 1 44,-5-2 86,-7 3 70,-5-1 32,-4 2 38,-4 0-15,-3 1 16,-4 0-21,-3 2-1,-4 9-1,1-16-10,-6 9 7,-4 1-19,0 2-12,-3 1 5,-5 0-51,-3 2 43,-1 2-19,-4 3-7,-4 0-4,3 1-19,0 0-31,-1 2-188,5-1 0,-2 1 0,4 0 0,4 0 0,2 0 0,5 0 0,3 0 0,6-7 0,-3 10 0,3-10 0,11 10 0,-2-7-7,3 1-226,1-4-11,2 3 11,1-3-5,0-3 37,-3 3 15,1-2 51,-1-2 14,1-2 41,-2 4 6,-2-3 68,-1 1 19,-9 4 71,16-7 30,-16 7 3,12-4-5,-12 4-10,0 0 12,13-2 42,-13 2-40,0 0 5,6 7-13,-6-7-18,5 10-13,-5-10-22,6 10-2,-6-10-7,8 14-28,-8-14-48,12 12-63,-6-4-62,3-3-66,-1-1-89,-8-4-46,15 8-85,-15-8-96,19 4-46,-19-4-53,14 0-101,-14 0-470,16-4-815</inkml:trace>
  <inkml:trace contextRef="#ctx0" brushRef="#br1" timeOffset="198652.1988">24686 5450 1064,'4'-9'609,"-4"9"-22,6-13-25,-6 13-52,5-9-40,-5 9-81,0 0-42,5-9-30,-5 9 17,0 0-7,9 6-38,-9-6-18,8 11-15,-2-3-50,-2 1-23,0 2-20,1-1-24,-1 0-22,-2 2-19,2 0-8,0-2-4,-2 1-16,2-2-16,-2 1-12,-2-10-7,3 15-19,-3-15 14,3 10-7,-3-10-3,0 0-7,0 0 0,-4 9-2,4-9-2,0 0-9,-8-7 2,8 7 6,-6-15-5,4 6-4,0-4-1,0 0 2,2-3 22,0 0-35,2-2 37,1-2-33,4 1-6,1 1 10,3-2 18,1 2 19,3 2 24,2 2 32,2 1 25,-1 2 12,5 4-125,-4 2 0,2 3 0,2 2 0,-3 1 0,5 3 0,-3 4 0,1 1 0,1 2 0,-1 3 0,-5-1 0,-5 2 0,1 0 0,-1 1 0,-4 1 0,0 0 0,-4-2 0,-1 2 0,-4-3 0,-4 2 0,-3 4 0,-5 0-948,1-3-1335,-5 4-2076</inkml:trace>
  <inkml:trace contextRef="#ctx0" brushRef="#br1" timeOffset="199516.6077">26658 5467 438,'-2'-12'778,"2"1"-83,0 11-25,-2-18-62,2 18-82,-3-17 2,-1 9-71,4 8-2,-12-13-42,4 7-33,-1 2-41,-3 1-19,12 3-40,-22 3-17,6 1-9,3 1-22,-1 3-28,1 1-23,-3 1-34,3 2-124,4 0-23,-3 2 0,6-1 0,3-1 0,3 0 0,0-1 0,7 2 0,3-1 0,5-2 0,3 1 0,4-3 0,3-3-243,2-2-14,0 1-29,4-4 2,-3-2-8,1-2 24,-2 1 46,0-3 25,-5-2 27,3 0 38,-5-2 28,-3 1 35,0-1-2,-4 0 42,-3 3-1,0 0 46,-5-1 8,-5 8 30,10-11-11,-10 11 22,0 0-7,0 0 34,0 0-21,0 0 45,0 0-22,-6 10 2,6-10-31,0 13 11,0-13-26,4 17 15,2-9-40,-2 1-4,5-1 13,0 1-27,5-1 13,-1-2-30,1-1 7,1-1-18,3-2 22,0 0-21,2-2 24,1-3-17,-2 1 18,0-3-20,3 0 27,-4-2-16,0-3 40,-3 0-6,0-1 30,-5-1 4,-3-1 11,2 0-15,-6 0 10,-1 1 11,-2 0-37,-4 0-4,1 0 2,-6 2-9,0 0 0,-2 0-12,-3 1-1,-1 2-5,-3 2-1,0 0-10,0 3-22,-1 1-75,0 1-66,2 1-110,-2 1-53,5 1-127,1 1-98,1 1-63,5 0-189,7-5-479,-10 7-884</inkml:trace>
  <inkml:trace contextRef="#ctx0" brushRef="#br1" timeOffset="200112.5233">27323 5438 621,'5'-7'906,"-5"7"-108,0 0-57,4-10-70,-4 10-59,0 0-146,0 0-53,0 0-28,0 0-27,0 0-53,12 2-40,-12-2-27,8 12-17,-3-6-31,-1 3-32,2 1-21,-2-3-28,0 4-24,1-3-19,-1 2-12,0-2-9,-4-8-12,5 17-3,-5-17-1,5 12-13,-5-12 0,5 10-2,-5-10-8,0 0 1,0 0-7,0 0 5,0 0-8,0 0-3,0 0-21,0 0-7,0 0 3,-8-11-1,8 11 3,3-19 0,-1 9 4,1-2 4,1 0 5,4 0 2,-1 1-2,2-1 5,2 3 4,0-2 2,1 4-2,3-1 4,0 3 12,0 2-1,1 1 9,3 2 8,-2 0 8,3 3 2,-2 1-2,2 1-4,1 3-2,-4-1-6,3 3-4,-6-2 4,0 1-8,-1 0-4,-3-1-3,2 1 4,-5-1-7,0 0-3,-3-2 6,-4-6-15,10 15 7,-10-15-1,2 9-2,-2-9-10,0 0-22,-4 9-8,4-9-57,0 0 13,-12 3-12,12-3-2,-11-4-7,11 4 26,-7-8-5,7 8 30,-9-12-7,9 12 23,-5-18-4,5 18 24,0-22-16,4 9 23,2-1 9,-2 1 4,5-1 12,-2 2 13,5-2 31,-2 4 14,3-2 19,1 2-3,1 3 12,2 2 7,-2 1 8,4 3-5,1 1-2,1 2 6,0 1-13,2 4-13,-2 3-13,-2-1 3,1 4-57,-4-1-16,0 0 0,-3 3 0,1-1 0,-7 0 0,1-2 0,-4 3 0,-2-2-46,0-2-189,-2 1-112,-3 0-96,1 0-118,-3 0-163,1 1-188,-3-4-648,3 3-1202</inkml:trace>
  <inkml:trace contextRef="#ctx0" brushRef="#br1" timeOffset="200416.8013">28335 5525 442,'-3'-16'948,"1"2"-132,0-2-75,0 2-65,-1 1-43,2 0-101,0 2-34,1 11-42,0-18-63,0 18-52,1-14-50,-1 14-14,4-8-13,-4 8-1,0 0-6,13 5-9,-8 4-133,2 3-115,-1 2 0,3 6 0,-2 2 0,1 4 0,0 3 0,-2 2 0,1-1 0,-3 1 0,-1 3 0,2 0 0,-2 0 0,-2 0 0,0-1 0,-1 1 0,1-5 0,-1-1 0,-1 0 0,0-1 0,1-1 0,-1-2 0,1-4 0,-2 0-420,2-3-273,0 1-108,2-3-173,0-3-703,1-2-1348</inkml:trace>
  <inkml:trace contextRef="#ctx0" brushRef="#br1" timeOffset="200701.4924">28395 5477 856,'-8'-28'865,"3"3"-115,4 2-87,1 2-46,1 0-63,7 2-79,3-1-32,2 4-17,9 0-34,0 1-49,7 3-38,4 5-4,0 2-24,-2 2-18,1 3-13,4 4-13,-2 0-47,-2 3-186,-1 3 0,-4 2 0,-7-4 0,-3 5 0,-3-1 0,-7-1 0,-3-1 0,-4-10 0,-4 22 0,-5-11 0,-6 1 0,-3-2 0,-3 0 0,-1-2 0,-2 1 0,-4-1 0,4 0 0,1-2 0,0 1 0,7-3 0,-1-1-306,2 0-239,3 0-111,12-3-115,-11 4-122,11-4-697,0 0-1239</inkml:trace>
  <inkml:trace contextRef="#ctx0" brushRef="#br1" timeOffset="201120.4909">28988 5353 297,'9'-8'923,"-3"0"-180,2 3-25,-8 5-74,9-12-69,-9 12-82,5-7-74,-5 7-17,0 0-16,0 0-36,0 0-35,0 0-35,-9 11-42,9-11-33,-8 15-25,2-8-24,2 3-32,0 0-23,0-1-14,3 3-14,0-2-11,2 2-13,2-2-12,1 0-2,-1 0-1,6 1-24,0-1-17,0-3-18,4 1-39,0-1-25,3-5-36,-2 3-20,2-4-12,-1-1-5,2-3-8,-1 0 5,2-3 5,-1-2 23,1-2 23,-3-1 25,0-2 9,-1-2 43,-1 1-6,-3 2 21,-1-1 25,0 2 23,-2 1 21,-2 0 4,-5 10-6,8-11-9,-8 11 3,0 0 3,0 0 7,0 0 20,0 0-12,0 0 10,0 0-9,-12 6-3,12-6-16,-7 15 9,7-15-22,-3 17 2,3-17-6,-3 19-9,3-19 12,4 19-30,-2-11-10,4 2-37,-1-3-37,1 1-46,4-2-38,-1 0-39,3 0-3,4-3-24,0 0-82,2-1-42,1-2-59,0 0-39,1-3-41,3-2-82,1-1-416,0-2-601</inkml:trace>
  <inkml:trace contextRef="#ctx0" brushRef="#br1" timeOffset="201384.4309">29723 5256 130,'5'-18'732,"-3"2"-173,0 0-44,-2 4-33,-2-3-30,0 3-20,-1 0-55,-2 1-17,1 2-45,-2 0-28,1 1-31,-3 1 1,8 7-12,-13-5-4,13 5-4,-14 3-6,14-3-4,-13 12-20,7-4-19,-1 4 1,1 2-13,1 1-11,3 1-18,-1 3-15,2 1-20,1 0-16,1 1-14,0 1-19,3 1-7,0 0-3,1-2-19,3-1-6,-1 1-9,2-3 1,1-1-7,-1-2-1,3-1 0,-1-4-29,1-1-30,0 1-30,2-4-18,-3-1-34,2-1-21,-2-3-57,-11-1-36,25 0-48,-15-4-24,1 2-47,1-6-58,-2-1-65,-1 0-39,0-3-83,-1 0-715,-2-2-925</inkml:trace>
  <inkml:trace contextRef="#ctx0" brushRef="#br1" timeOffset="201588.5593">29595 5285 786,'-12'1'840,"12"-1"-118,-18 0-60,18 0-31,0 0-50,-13 0-66,13 0-39,0 0-50,0 0-51,12-2-47,-2-1-40,4 1-41,4 0-38,3-1-28,4 2-30,1-3-31,2 1-17,-2-2-28,3 3-17,-1-3-13,0 1-51,-1 0-73,0 0-78,0 0-77,-3 1-77,-4 0-92,1 0-79,-2 2-116,-1 1-93,-3 0-849,1 1-1177</inkml:trace>
  <inkml:trace contextRef="#ctx0" brushRef="#br1" timeOffset="201972.3229">30115 5351 413,'0'0'867,"0"0"-123,6 10-77,-6-10-94,13 0-71,-13 0-61,21 0-37,-6 0-49,2-2-47,3 1-35,0-3-35,4 0-51,0 0-9,-1 0-49,0-2-27,-2-1-15,0 1-21,-1-1-2,-3-2-15,1 1-9,-5-2 0,-1 0-13,-3 2-1,-1-3-9,-2 3-2,-6 8-2,4-15-9,-4 15 4,-4-12-7,4 12 6,-14-9-15,14 9 8,-19-5-4,19 5-2,-26 2-4,10 1 6,-1 1 1,-1 1-1,-1 3 8,1 1-7,0 1 11,3 0 41,-2 2 10,6 2 33,0-2 9,3 1 14,3 1 17,1-1 6,1-2-1,5 1 23,-1 0-10,3 0 2,2 0-61,2-2-91,4 2 0,4-4 0,3 2 0,3-3 0,0 0 0,2-3 0,1 0 0,1-2 0,-3 0 0,-1-2 0,-1 0 0,0-2 0,-3 0 0,0 1 0,-1-2 0,-4 1-125,-3-1-398,2-3-100,-12 6-161,14-7-298,-14 7-518,8-11-1253</inkml:trace>
  <inkml:trace contextRef="#ctx0" brushRef="#br1" timeOffset="203306.6687">18381 6604 526,'-6'-12'773,"2"3"-129,1-1 0,2-2-64,-2 0-44,1 0 12,-1-1-38,2 0-73,-1 2 28,1-3-37,1 2-4,0 12-31,-1-17-48,1 17 6,0-18-22,0 18-71,1-11-258,-1 11 0,0 0 0,0 0 0,0 0 0,0 0 0,-1 14 0,-2-2 0,0 3 0,0 2 0,1 4 0,-2 1 0,1 2 0,-1 3 0,0 2 0,0 2 0,2 1 0,-2-2 0,2-3 0,-1 1 0,1 0 0,2-3 0,-2 0 0,2-3 0,0-1 0,2 0 0,0-3 0,1-1 0,-1-3 0,4 0 0,0-3 0,0-2 0,2 0 0,2-4 0,-1-2 0,3 0 0,-12-3 0,25-3 0,-9 0 0,0-2 0,3-5-524,0-1-89,-1-3-63,3-3-60,-2 0-42,1-2-764,-3 1-1179</inkml:trace>
  <inkml:trace contextRef="#ctx0" brushRef="#br1" timeOffset="203532.5274">18262 6692 488,'-14'2'863,"14"-2"-99,-18 1-79,18-1-69,-15 0-33,15 0-88,0 0-56,-14 0-66,14 0-39,0 0-45,0 0-31,0 0-38,9-6 3,-9 6-86,18-5-20,-6 3-26,2 2-21,3-3-12,2 2-15,-2 0-65,3-1-89,-2 1-57,1-1-109,2 0-86,-5 2-124,1 0-89,-2 0-134,4 0-699,-4 0-1013</inkml:trace>
  <inkml:trace contextRef="#ctx0" brushRef="#br1" timeOffset="204024.6676">18983 6803 106,'14'0'807,"-14"0"-161,9-4-71,-9 4-68,0 0-38,9-8-39,-9 8-64,0 0-17,0 0-54,-3-13-9,3 13-31,-8-6 5,8 6-41,-12-3-4,0 0-44,12 3-9,-22-3-21,10 2-22,-1 1-18,-2 1-23,0 0-21,0 4-6,2-3-15,-2 1-6,1 1-6,0 3-2,4-2-4,-1-1-3,1 2 35,4 0-43,-1 1 41,7-7-48,-6 12 39,6-12-46,0 14 42,0-14-47,9 11 34,-3-4-37,4-1 3,2 1-4,2-2 7,3 2-1,2 1 2,0-1 1,2 0 4,0 3-5,0-3 6,0 2-1,0 0 4,-2 1-7,-1 0 7,-3 1-4,1-4 7,-5 0 20,1 3 21,-5-2 3,0-1 8,-7-7 5,6 12 11,-6-12 39,0 0-20,-4 14-5,4-14-1,-10 7-5,10-7-8,-19 5-3,7-2-8,-3-3-14,0 0-6,-3 0-9,-1-3-12,-3 1 30,2-1-38,0 0 37,0 1-54,-1-2 29,3 2-43,-1-4-17,4 2-124,-2-1-57,4 0-101,0 0-96,2 1-143,1 1-156,10 3-225,-6-8-571,6 8-1136</inkml:trace>
  <inkml:trace contextRef="#ctx0" brushRef="#br1" timeOffset="204264.3374">19286 6977 301,'0'0'1095,"0"0"-224,0 0-88,0 0-58,0 0-70,0 0-113,8 5-60,-8-5-25,12 0-99,-12 0-20,20 2-88,-7-2-3,4 2-73,2 0 4,3-2-69,-1 1 3,1 1-49,1-2 14,0 0-52,0 0-34,-2 0-113,-1 0-28,-1 0-81,-3 0-72,-1-2-62,-2-1-90,-3 1-133,0-1-65,-10 3-252,9-8-380,-9 8-890</inkml:trace>
  <inkml:trace contextRef="#ctx0" brushRef="#br1" timeOffset="204501.1934">19467 6803 725,'-6'-5'927,"6"5"-133,-11-8-46,11 8-75,-8-7-54,8 7-100,0 0-37,-8-6-1,8 6-72,0 0 16,0 0-37,-7 9 2,7-9-66,-2 14-37,2-14-287,0 20 0,0-8 0,0 1 0,0 1 0,2 2 0,-2-1 0,3 4 0,-2-1 0,1 0 0,-1 0 0,0 1 0,0-2 0,1 0 0,-1 0 0,2-3 0,-1 1 0,-1-3 0,0 0 0,1-1 0,-1 0 0,-1-11-535,4 18-248,0-10-128,-4-8-969,9 12-1601</inkml:trace>
  <inkml:trace contextRef="#ctx0" brushRef="#br1" timeOffset="204776.8963">19881 6870 884,'0'-12'935,"1"0"-59,-1 12-73,0-14-32,0 14-114,2-15-45,-2 15-96,1-11-13,-1 11-48,0 0 32,0 0-51,0 0-180,0 0-256,0 0 0,0 0 0,4 9 0,-4-9 0,0 19 0,0-19 0,0 22 0,0-10 0,0 2 0,1 0 0,-1 2 0,1 1 0,2-2 0,-2 1 0,0 1 0,3-2 0,-1 2 0,-2-1 0,3-2 0,-2 1 0,1 0 0,1-2 0,-3-2 0,2 2-562,1-1-715,-1-1-722,2-3-1753</inkml:trace>
  <inkml:trace contextRef="#ctx0" brushRef="#br1" timeOffset="205852.9529">21547 6716 63,'0'0'906,"-16"0"-209,16 0-59,0 0-44,-14 0 5,14 0-34,0 0-37,0 0-63,0 0-23,0 0-59,15 3-51,-2-4-34,1-1-49,2-1-24,1 1-45,2-1-26,0-2-22,2-2-31,0 1-17,1-2-15,-1 0-19,0-3-6,0 1-10,-3 0-9,-2-1 1,-2-1-13,0-1 4,-3 1-7,-4-2-2,0-1-4,-4 0 0,-1-2 0,-2 3-2,-3-1-5,-1-1 12,-3 1-23,-2-2 13,-1 5-7,-3-1 4,-1 2 1,0 1 4,0 2-4,-2 1 1,1 2 1,-2 1 1,5 1 8,-2 3-10,1 0 4,1 2-1,0 3-1,1 3-1,2 1 6,0 1 7,3 4 8,0 1 11,0 6 17,0-1 26,4 4 3,0 1-77,1 3 0,1 2 0,1 2 0,1 6 0,0 4 0,3 1 0,-2 0 0,2 1 0,-1 2 0,1 1 0,0 0 0,2 1 0,0-1 0,-2 1 0,0-2 0,-1 1 0,-1-3 0,-1 1 0,1-7 0,-2-4 0,-1 3 0,0-3 0,0-6 0,-1 0 0,1-2 0,-3-1 0,3-5 0,-1-1 0,1 0 0,0-5 0,0-2 0,0 1 0,1-2 0,-1-11 0,8 17 0,-2-11 0,3-3 0,1 1 0,2-2 0,2-1 0,1-2 0,2-2 0,1 0 0,3-1 0,-1-4 0,1-1 0,0 1 0,-2-4 0,3-5 0,-1 0 0,1-2 0,-3-3 0,3-3 0,-4 1 0,-1-1 0,-6-1 0,1 0 0,-7 2 0,-4 0 0,-2-1 0,-8-1 0,-5 0 0,-6-4 0,-4 1 0,-4 1 0,-3-1 0,-2 3-41,-3-2-46,-2 4-39,-7-5 69,7 4-24,0 3 41,1-2-34,0 5 50,2-1-21,4 1 37,6 5-63,2-1 31,6 6-52,1-3-31,5 2-24,0 2-29,5-1-49,6 9-63,-6-12-39,6 12-66,4-13-66,-4 13-27,15-11-75,-6 6-138,6 0-402,1-2-718</inkml:trace>
  <inkml:trace contextRef="#ctx0" brushRef="#br1" timeOffset="206356.8659">21804 6832 371,'14'0'786,"-14"0"-131,14-4-20,-14 4-82,22-4-30,-10 2-26,3 1-31,1 0-41,5 1-41,-1 1-15,3 2 3,2 1-92,0 3-20,-2 2-62,3 3-5,-6 0-67,-1 2 13,-2-1-53,-4 1 14,-2 1-47,-2-1 15,-4 1-38,0-3 20,-2 1-25,-2 0-15,-1-13-10,-1 20 26,-2-11-44,3-9 21,-2 15-59,2-15-27,-4 11-14,4-11-7,0 0-4,0 0 5,0 0 4,0 0 12,0 0-14,0 0 11,10-11 13,-5 1 10,4-2 5,-1 1 21,0-3 5,2-2 11,0 0 2,-1 1 2,-1 3 7,2 0 4,-4 1 22,2 0 6,-2 3-6,2 0 4,-8 8 1,10-8 7,-10 8-5,12-3-10,-12 3 6,12 7 1,-12-7 1,13 12 11,-6-7-10,1 5 9,1-2-5,2 2 4,0-3 2,-1 2-10,3-1-2,1-2 1,0 0-7,3 0 1,-2-5-3,4 1-5,2-2 2,-2 0 2,0-3-5,2 0-1,-3-3 6,2 1 7,-2-4 5,-1 3 59,-2-6-45,-4 1 33,0 1-46,-4-3 7,1 1 8,-4-2 0,-4 2-8,-2 2-10,-1-1-8,-5 0 6,-1 1-7,-3 3-5,-1 0 7,-3 2-11,-2 2-11,-1 2-47,-1 0-63,-5 2-90,0 1-68,-1 2-108,2 1-166,1 0-89,3 3-262,2-1-369,4 1-881</inkml:trace>
  <inkml:trace contextRef="#ctx0" brushRef="#br1" timeOffset="206964.93">22622 6897 602,'6'-7'903,"-6"7"-162,14-7-60,-14 7-52,12-8-78,-12 8-79,14-4-66,-14 4-44,14-1-9,-14 1-83,17 5 17,-8-2-93,0 2 25,-1 1-72,0 1 14,0 0-51,-2 0 15,2 1-47,-3 1 15,-5-9-41,9 13 23,-4-5-30,-5-8 11,9 12-38,-9-12 26,5 10-34,-5-10 31,0 0-41,5 12 30,-5-12-38,0 0 29,0 0-40,0 0 39,0 0-33,0 0 31,0 0-43,0 0 42,-1-17-36,1 17 35,1-16-27,0 5 28,2 0-35,0 1 30,0-1-24,4 0 30,0-2-33,1 1 29,2 3-27,2-2 30,-2 3-35,2 1 29,3 1-22,-4 5 39,3 0-34,1 1 52,1 2-17,-1 3 37,2 1-28,-2 3 30,1 1-39,-2 1 29,0 1-40,-4 1 27,0-2-36,0 1-3,-2 0-3,-1-2-3,-4 2 0,1-2 0,1-2 0,-5-8 0,3 14 0,-3-14 0,-1 12 0,1-12 0,-5 8 0,5-8 0,0 0 0,0 0 0,-12 2-60,12-2 9,-8-7-32,8 7 23,-7-10-27,3 0 47,1 1-30,1-3 51,2-1-26,0-1 40,1-2-26,3-3 35,2-2-35,1 3-2,2-3 16,2 2 0,-1 2 10,3 1 7,4 3 16,-2-1 25,3 6 5,0 1 23,-2 3 22,2 1-2,0 5 4,1 1 18,-1 2-15,1 2-96,0 3 0,-2 2 0,0 2 0,-2 1 0,0 3 0,-2-2 0,-1 3 0,-2-2 0,-4 0 0,0 2 0,-3-4 0,0 1 0,-3 0-295,-5 1-398,0-1-278,-6-1-992,0 1-1705</inkml:trace>
  <inkml:trace contextRef="#ctx0" brushRef="#br1" timeOffset="207708.5528">25036 6771 644,'-2'-15'582,"2"15"-44,-3-16-8,3 16-65,-4-21-14,4 21-32,0-22-31,-1 9-6,-1 4 1,2-4-36,0 1-9,-2 0-28,2 12 4,-2-21-10,1 10-21,1 11-4,-2-17-10,2 17-25,-2-14-35,2 14-26,0 0 5,-2-9-47,2 9-141,0 0 0,-2 12 0,2-12 0,-2 19 0,-1-3 0,1 0 0,0 4 0,0 5 0,1 0 0,-1 1 0,4 0 0,-2 1 0,2 0 0,1 0 0,2 0 0,-3-1 0,4-2 0,-1-2 0,2 0 0,0-2 0,0-2 0,2 0 0,0-6 0,0 0 0,3-3 0,0 0 0,1-3 0,0 1 0,-3-3 0,2-2 0,2-1 0,-14-1 0,25-2 0,-13-1-442,1-1-95,-1-4-40,1 0-68,-4 0-50,3-2-86,-1-5-653,-1 4-1045</inkml:trace>
  <inkml:trace contextRef="#ctx0" brushRef="#br1" timeOffset="207921.2249">24892 6820 76,'-22'-3'974,"4"1"-164,4 2-72,1 0-93,1-1-7,12 1-69,-20-1-72,20 1-47,-14-3-31,14 3-98,0 0-20,0 0-73,0 0 2,10-7-77,-10 7 6,22-4-58,-4 0 11,2 2-52,1 0 8,4-1-41,2 1-32,0 0-112,0-1-96,-1 1-87,1 1-62,-1 0-87,-2 1-132,2 0-55,-3 1-251,2 0-386,-3 1-879</inkml:trace>
  <inkml:trace contextRef="#ctx0" brushRef="#br1" timeOffset="208333.8408">25704 6878 700,'0'0'709,"0"0"-68,0 0-41,0 0-53,0 0-55,0 0-44,0 0-51,-3-13-34,3 13-22,0 0-30,-14-6-40,14 6-42,-12-5-29,12 5-24,-21-4 23,10 3-55,-1 1 25,-1 0-61,-1 0 24,-1 0-57,2 0 16,-1 1-53,1 2 32,-1 0-48,3-1 9,2 1-17,-3 2 27,3-1-51,3 1 34,6-5-46,-12 12 32,12-12-62,-2 12 34,2-12-72,6 15-27,2-9-9,-2 3-26,5 0-5,3-2-24,-1 1 19,4 2-6,2 0 37,1-1 4,-1 1 48,-1 0-5,2-1 37,-7-4-6,3 3 34,-5-4 6,-2 3 50,1-3 18,-2 2 43,-1-2 3,-7-4 24,10 5-17,-10-5 16,0 0-10,0 0-23,0 0-7,-6 12-16,6-12-4,-13 2-18,13-2-4,-16 0-11,3-1-4,2-2-2,-1 3-14,-1-2-21,-1-3-80,-1 5-115,-3-4-142,4 0-238,-2 0-273,1-2-708,-1 2-1208</inkml:trace>
  <inkml:trace contextRef="#ctx0" brushRef="#br1" timeOffset="208940.8689">27223 6779 723,'-5'-13'761,"-2"1"-97,2-2-38,-1 2-27,2 3-31,4 9-28,-7-17-103,7 17-45,-7-12-62,7 12-19,0 0-21,-7-6-12,7 6-31,-6 8-37,6-8-13,-3 12-34,3-12-28,-4 19-2,4-8-50,0 2 12,2-3-50,0 4 27,0-2-51,1 0 12,3 0-63,-1 1-18,0-4-98,1 1-44,1-3-50,-1 1-59,1-1-71,3-3-67,-10-4-57,15 5-54,-15-5-75,16 0-816,-16 0-1049</inkml:trace>
  <inkml:trace contextRef="#ctx0" brushRef="#br1" timeOffset="209256.8233">27132 6619 615,'-15'0'638,"4"-1"-75,11 1-24,-21 1-61,21-1-14,-15-1-45,15 1-30,0 0-36,-16 1-28,16-1-34,0 0-8,0 0-55,0 0-11,18-2-36,-18 2-4,27-6-33,-9 2 2,4 0-15,1-3-5,0 0-13,-4 1 1,4-2-5,-3 0-5,-4 0-2,2 0 2,-7 1-11,3-3-24,-5 1-3,-3 1-8,0 2-6,-6 6-15,3-11-4,-3 11-11,-5-10-4,5 10 1,-13-4-8,13 4-9,-22 0 12,9 2-18,-4 3 3,2 0-47,-7 4-34,3-1-16,2 2-101,-2 1-16,-1-1-80,5 3-46,0 1-77,3 0-103,3-1-76,1 0-179,6-2-574,2 1-951</inkml:trace>
  <inkml:trace contextRef="#ctx0" brushRef="#br1" timeOffset="209660.1837">27595 6795 692,'0'0'879,"0"0"-124,7-4-98,-7 4-120,0 0-60,0 0-56,0 0-35,16 3-54,-16-3-21,9 9-39,-9-9-30,9 12-42,-9-12-26,9 14-30,-9-14-27,7 17-19,-7-17-18,6 15-9,-6-15-8,6 12-14,-6-12 0,3 12-15,-3-12 6,0 0-20,0 11-5,0-11-3,0 0-1,0 0-4,0 0-6,0 0 1,0 0 2,-9-1 2,9 1-6,-4-13 4,4 13-4,0-17 6,2 5-9,0 1 3,3-4-3,2 1 14,1-4-10,4 1 18,3 2-4,-1 2 20,9-3 18,0 3 14,0 1 36,5 2 9,-2 5 19,0 0 27,3 2-6,-1 1 13,0 4-158,1 2-7,4 3 0,-3 0 0,2 4 0,-4 2 0,-1-1 0,-3 2 0,-7 1 0,-1-1 0,-3-1 0,-4 4 0,-2-2 0,-4 1 0,-3-2 0,-6 1 0,-2 2-398,-4 0-232,-4 3-188,-1 1-291,-2-4-547,-1 2-1323</inkml:trace>
  <inkml:trace contextRef="#ctx0" brushRef="#br1" timeOffset="210980.5757">29424 6600 450,'7'-8'891,"-2"1"-157,-5 7-71,8-14-79,-8 14-26,6-12-54,-6 12-66,3-13-69,-3 13-49,-3-9-58,3 9-30,0 0-5,-19 0-9,6 7-11,1 0-14,-5 5-13,0 3-26,-3 2-23,0 4-26,3-3-13,-1 2-15,4 1-18,1-5-7,6 2-8,0-2-5,6-1-17,1-1-16,5 2-15,3-3-53,6 0-45,1-1-45,4 0-38,-1-5-3,4-2-30,1 0 4,-3-2-34,3-1-10,0-4-9,3-1-13,-1 0 14,1-3 14,-3-1 20,0-1 42,0-2 34,1-2 37,-6-1 13,0 2 31,-1-2 36,-3 1 49,-3 3 14,-2-1 42,1 0-1,-3 4 31,-7 6-20,7-11 31,-7 11-25,0 0 43,0 0 1,0 0 7,0 0-11,0 0-5,0 0-20,-1 17 17,1-17-32,0 15-11,0-15-5,3 14 7,1-6-36,2-1 18,0 0-26,2 0 18,2-1-27,2-2 15,0 1-28,4-1 24,-1-2-25,0-1 9,2-1-10,1-1 0,-1-1-1,0-2-5,0-1 4,-2 1 2,-1-2 7,-1-3-2,-1 1 8,-1-1 28,-3-1 7,-2 2 4,-2-1-5,-4 9-3,3-18-8,-3 18-2,-3-16-5,-2 9-1,5 7-11,-13-12-2,3 5 2,1 4-5,-1 1-4,-3-2-1,2 3-6,-5 2-36,3-1-54,1 4-73,-4-2-58,3 1-121,2 2-122,2-1-111,0 1-241,9-5-328,-11 10-758</inkml:trace>
  <inkml:trace contextRef="#ctx0" brushRef="#br1" timeOffset="211395.7967">30125 6705 60,'10'-6'937,"-10"6"-217,7-5-36,-7 5-115,0 0-60,7-8-93,-7 8-64,0 0-56,0 0-8,0 0-22,14 4-10,-14-4-29,5 9-29,-5-9-17,6 12-35,-6-12-22,3 14-12,-3-14-42,4 13 9,-4-13-29,4 12-3,-4-12-15,3 11 2,-3-11-18,0 0 18,3 11-26,-3-11 13,0 0-21,0 0 18,0 0-21,-4 9 15,4-9-17,0 0 5,-7-7-5,7 7-1,-4-8 3,4 8 1,-4-16-1,4 16 5,0-21-4,0 10 3,3 0 2,-1-1 0,4-1 0,2-2 2,0 2 0,4-2-13,2 2 6,0 0 0,2 2 4,0-1 5,3 4 3,-4 1 9,4 3 9,-1 1 4,-1 2 19,2 2 7,-4 2-8,2 1-15,-3 2-5,0 1-13,-4 1-1,-1 0 0,0 4-3,-5-3 1,0 2-28,-3 0-10,0-1-51,-1 3-28,-1-4-46,1-9-41,-5 21-48,2-10-56,1-2-83,2-9-83,-8 15-64,8-15-72,-2 14-702,2-14-900</inkml:trace>
  <inkml:trace contextRef="#ctx0" brushRef="#br1" timeOffset="211757.3371">30718 6657 176,'12'-10'813,"0"-1"-152,-2 0-39,0 0-80,0 1-30,-3 1-70,0-2-53,-3 2-50,-1 0-44,-3 9-48,2-14-20,-2 14-47,-5-12-16,5 12-17,-13-11-14,4 9-21,-3-2-3,12 4-19,-23-3-19,11 3-7,-1 2-18,0 0-7,0 1-6,2-1-9,2 3-2,0 0-15,2 1-10,1 1-18,6-7-9,-4 16-26,4-16-33,2 19-39,1-7-7,4-1-27,-1 3 11,3-2 12,4 2 31,1 1 19,2-2 22,0 1 13,2-2 14,0 0 8,-3 0 19,-2-5 21,-2 3 23,-1-3 25,-2 0 34,-1 0 25,-7-7 4,7 11 0,-7-11-2,0 0-10,-4 11-15,4-11-14,-10 6-11,10-6-14,-14 4-15,14-4-6,-20 4-7,20-4-8,-22 0-45,22 0-69,-23 0-52,23 0-62,-21-3-111,10 0-136,11 3-165,-15-3-796,15 3-1026</inkml:trace>
  <inkml:trace contextRef="#ctx0" brushRef="#br1" timeOffset="212049.6185">31044 6446 615,'-3'-14'749,"0"0"-72,-1 0-25,1 1-69,-1 1-29,3 0-52,-2 1-38,1 1-15,2 10-34,-3-18-47,3 18-53,-4-12-57,4 12-21,0 0-6,0 0-18,0 0 5,0 0-12,0 0-12,3 10-23,-1 2-51,1 3-120,1-1 0,-1 6 0,2 1 0,1 1 0,-1 2 0,1-2 0,0 2 0,-1-1 0,-1 0 0,2-2 0,-1 1 0,-1-1 0,-2-3-191,1 1-173,-3-1-44,-1-1-47,-2-2-39,-2-1-103,-1 0-82,-5-1-105,1-1-555,-4-1-940</inkml:trace>
  <inkml:trace contextRef="#ctx0" brushRef="#br1" timeOffset="212557.2528">30793 6764 619,'-6'-10'767,"2"3"-178,4 7-74,-1-20-36,3 9-98,4-1-49,4 0-70,1-1-35,7 1-57,0 1-21,9 1-51,1-1 1,3 2-39,1 1 5,0 0-54,1 2-40,1 2-33,0-1-31,-5 0-5,0 4-6,1-3 1,-2 2 12,-1 0 17,-2-1 21,-3 0 3,-3 1 14,-1-1 21,0 0 30,-4-1 31,-1 2 16,-1 0 20,-1-2 9,-2 1 1,-9 3-6,14-6-7,-14 6 12,9-7 39,-9 7-18,0 0 0,0 0 31,-2-12 13,2 12-1,-10-3 18,10 3 2,-19 1 16,9 3 7,-6-1-25,2 1 9,-2 2-11,-2 4-11,0-1-8,0 1-26,0 1-41,2-1 4,1 2-13,4 1-8,1-3-22,3 1-9,2 1-4,3-1-22,2-11-35,4 21-48,1-12-57,1 0-33,3-1-31,1-1-26,-1-1-9,4-2 2,-3-1-36,2-1 32,-12-2-5,24 0 31,-10-2-1,-4-1 46,2-1 12,0-4 32,0 2 17,-2-4 32,3-1 21,-4 1 34,1-3 53,-2 3 26,0-3 47,-2 2-6,0 2 29,1 0 7,-7 9 11,9-14-30,-9 14 0,6-8-10,-6 8 12,0 0-13,0 0-1,0 0-26,11 6-11,-11-6-15,2 9-12,-2-9-10,2 16-7,-2-16-17,3 19-29,-3-19-45,2 19-36,-2-19-58,4 20-27,-4-20-51,7 17-34,-7-17-61,7 14-52,-7-14-58,12 12-92,-12-12-104,13 7-357,-13-7-585</inkml:trace>
  <inkml:trace contextRef="#ctx0" brushRef="#br1" timeOffset="212950.0098">31647 6610 122,'5'-6'758,"-5"6"-146,5-9-96,-5 9-78,5-8-63,-5 8-29,0 0-16,0 0-12,0 0-37,13 3-10,-13-3-29,6 12-14,-6-12 0,7 15-33,-7-15-8,4 18-31,-4-18-15,2 20-32,-2-20-11,2 19-25,-2-19-6,0 16-15,0-16-4,-2 14-13,2-14-4,-4 11-11,4-11 2,-5 8-10,5-8 4,-8 5-14,8-5 6,0 0-14,-16 0 8,16 0-20,-10-7 4,10 7-5,-10-13 5,6 4-3,1-1 5,1-2-2,2-2 1,1-1 1,1-1 5,4-2-2,1-1 3,1-1 7,1 3-4,3-2 6,0 3 15,1 1 16,1 1 10,-1 6 34,1-4 10,0 7 10,1 2 26,-2 1-11,2 2 17,1 3-11,0 0-4,-2 5-4,2 0-4,-2-1-19,-3 3-11,2 2-9,-4 0-13,0 0-9,1 1-6,-4 0-6,1 0-13,-2 1-9,-1-2-29,-2 1-69,1-3-76,-1 1-54,-2-11-62,3 19-46,-3-19-69,3 18-80,-3-18-71,0 14-29,0-14-173,2 10-513,-2-10-868</inkml:trace>
  <inkml:trace contextRef="#ctx0" brushRef="#br1" timeOffset="213236.8341">32144 6362 183,'1'-19'724,"1"4"-123,-2 1-55,1 1-58,0 0-67,0 0-2,1 1 8,-1 2-37,-1 10-29,1-19-56,-1 19-33,3-14-49,-3 14 2,4-8 18,-4 8-31,0 0 14,11 3-33,-11-3 6,10 14-28,-4-4-11,1 4-14,-1 4-11,2 2-17,-1 3-15,-2 1-10,2 0-16,0 5-3,-2-7-18,0 4-2,0-1-17,0-1-9,-1-1-6,-1 0-3,-1-3-14,2 0-10,-1-4-36,-1 1-39,2 0-51,-1-5-35,-1 1-56,3-2-46,-2-1-36,-3-10-51,5 16-64,-5-16-58,2 11-64,-2-11-148,0 0-663,4 8-953</inkml:trace>
  <inkml:trace contextRef="#ctx0" brushRef="#br1" timeOffset="213472.6617">31977 6440 914,'-14'-8'826,"2"1"-56,2 2-70,2-2-60,0 3-89,8 4-98,-8-9-52,8 9-35,0 0-52,10-9-37,-1 4-63,2 3-29,7-3-30,2 4-5,7-3-33,0 2-21,9-3-15,-2 3 2,2-1-21,-2-1-6,-6 1-14,-2 0 1,-1 0-19,-6-1 5,-1 0-20,-3 4-15,-1-5-84,-4 4-79,-10 1-74,17-6-85,-17 6-78,8-5-121,-8 5-115,0 0-204,0 0-520,-9-3-968</inkml:trace>
  <inkml:trace contextRef="#ctx0" brushRef="#br1" timeOffset="214643.6913">18620 8065 401,'0'0'991,"-1"-13"-188,1 13-82,1-12-45,-1 12-5,0 0-71,1-16-69,-1 16-34,0 0-99,0 0-3,0 0-11,0 0 14,0 0-41,-6 8 11,2 5-368,0 3 0,0 1 0,-1 5 0,-1 2 0,2 0 0,-3 5 0,4 2 0,-1 1 0,0 2 0,1-1 0,1 0 0,2-3 0,0-2 0,1 0 0,2-1 0,-1-2 0,3-1 0,0 0 0,3-3 0,1-3 0,0-1 0,-3-3-394,2-1-113,2-2-60,-1-4-91,-2 1-58,3-5-158,-10-3-549,14 1-1028</inkml:trace>
  <inkml:trace contextRef="#ctx0" brushRef="#br1" timeOffset="214991.9693">18391 8306 708,'-18'-6'846,"5"-1"-125,2 3-122,2 1-56,1-2-77,8 5-50,-9-7-77,9 7-54,0 0-29,9-11-46,2 9-35,5-2-38,8 1-23,3-1-24,11 2-15,7-3-6,6 2 0,3-1 6,-1 1-4,1 1-19,0-3-8,0 2-10,-3 0-5,-1 1-7,-9 0-6,-2 1 0,-8 0-11,-3 1 0,-8 0 0,1 0 12,-3 2 13,-5 2 13,-3 0 15,0 0 28,-4 3 37,-6-7-48,8 17 40,-7-7-41,-1-10 31,2 21-12,-2-21-15,0 24-14,0-11-10,1-1-13,0 0-40,-1-12 34,3 22-45,-1-10 30,3-2-30,0 2 30,3-1-65,0 0-16,3-1-85,1-2-36,2 1-52,-1-2-34,1-3-41,2 1-99,1 0-65,0-5-92,-1 0-147,2-5-620,1 1-936</inkml:trace>
  <inkml:trace contextRef="#ctx0" brushRef="#br1" timeOffset="215321.2952">19104 8068 731,'-18'3'728,"3"0"-79,2-2-55,2 5-89,2-4-24,9-2-56,-12 7-37,12-7-80,-4 8-23,4-8-57,7 9 1,-7-9-2,15 7-24,-4-5 28,2 0-49,1-1-4,0-1-23,3 0-13,-2-2-20,3 0 0,-2-3 6,-1 2-40,-1-4 19,1 0-34,-3-1-16,-2-2 1,0 0-5,-2 1-11,-3-2-8,-1 1-4,-3-1 1,1 1-12,-2 10-2,-4-19-3,4 19 1,-9-13-10,2 8 1,-2 0-3,9 5-1,-15-2 7,15 2-18,-19 2-30,7 4-43,1-1-45,-2 5-51,1 0-73,1 1-36,2 2-60,1-1-62,3 2-91,-1 0-79,5 2-121,1 3-697,3-2-1001</inkml:trace>
  <inkml:trace contextRef="#ctx0" brushRef="#br1" timeOffset="215936.6737">19431 8357 878,'0'0'873,"0"0"-148,0 0-100,0 0-44,0 0-50,0 0-61,8 4-62,-8-4 15,5 12-90,-5-12 3,5 14-58,-1-6-52,0 2-34,0 0-32,-1-1-33,1 0-27,0 0-12,1 2-55,-5-11 27,5 12-45,-5-12 33,5 13-39,-5-13 34,4 10-41,-4-10 33,0 0-40,0 0 38,0 0-11,0 0-10,0 0-2,0 0-6,0 0-9,-9-6-10,9 6-1,-4-14 3,2 3-8,2 11-2,0-24-6,0 13-20,4-4 39,0 1-28,2-1 46,2 1-45,2 1 44,3-1-36,1 3 42,0-1-42,-1 4 52,2 2-31,0-1 64,2 4-27,-2 2 45,0 1-28,3 2 47,-1 1-18,-1 3 5,-1 1-8,1 1-4,-2 5-13,0-1-8,-2 3-14,-3-4-8,1 4-29,-2-4 29,-2 0-36,-2 0 34,0-1-34,-2-2 23,-2-8-25,4 17 26,-4-17-21,-2 10 10,2-10-50,-4 9 22,4-9-43,0 0 18,-10 4-35,10-4 26,0 0-9,-13-2 26,13 2-10,-8-9 6,8 9 9,-4-15 0,4 15 10,-2-19-42,3 8 52,3-3-30,-2 0 38,6 0-30,-3-2 56,4 2-41,3-2 48,0 2-39,1 1 55,2 1-10,1 0 61,-1 6-16,-1-2 35,4 5-20,-2 0 52,0 3-13,1 0 21,1 5-147,-2 2-2,0-1 0,0 5 0,-2 3 0,-1 0 0,-2 1 0,-3 3 0,-1-4 0,-1 3 0,-2-2 0,-2 0 0,-1 1 0,-1-2 0,0-1 0,-1-1 0,-1 0 0,0-2 0,2-10 0,-4 19 0,4-19-524,-6 15-95,6-15-118,-2 12-187,2-12-779,0 0-1380</inkml:trace>
  <inkml:trace contextRef="#ctx0" brushRef="#br1" timeOffset="216301.24">20290 8432 397,'11'-5'946,"1"2"-169,2-4-124,-1 2-10,3 0-36,0-2-65,4-1-46,1 1-76,2 0-14,0-1-106,1-1 4,0 3-73,-1-2 8,1 1-50,-2-1 32,-4 2-59,0 0 9,-2 0-62,-3-1 10,0 3-51,-2-2 19,-4 0-41,1 1 12,-8 5-58,10-12 0,-10 12 0,2-11 0,-2 11 0,-2-9 0,2 9 0,-9-7 0,9 7 0,-10-7 0,10 7 0,-16 0 0,16 0 0,-19 2 0,8 1 0,-2 1 0,0 4 0,-2-2 0,1 5 0,-2 1 0,2 3 0,2-1 0,0 3 0,2 0 0,0-1 0,3 0 0,3 0 0,2 1 0,2-4 0,1 1 0,3 1 0,2-1 0,3-3 0,4 0 0,2-1 0,5-1 0,0-2 0,2-1 0,3-2 0,1-4-392,1 3-106,1-6-160,1 3-121,6-4-227,1-4-534,3-2-1177</inkml:trace>
  <inkml:trace contextRef="#ctx0" brushRef="#br1" timeOffset="216504.2063">21412 8378 1723,'0'0'1178,"0"0"-72,0 0-86,0 0-73,0 0-91,-7 5-102,7-5-147,0 0-607,0 0 0,0 0 0,0 0 0,0 0 0,0 0 0,0 0 0,0 0 0,0 0 0,0 0 0,10-2 0,-10 2 0,0 0 0,0 0 0,0 0 0,0 0 0,0 0 0,0 0 0,0 0-977,0 0-1297,0 0-2065</inkml:trace>
  <inkml:trace contextRef="#ctx0" brushRef="#br3" timeOffset="223315.8087">17339 10324 761,'0'0'667,"0"0"-20,2-14-45,-2 14-32,2-11-68,-2 11-15,0 0-56,3-14-7,-3 14-5,0 0-21,3-13 15,-3 13-72,0 0-19,0 0-44,4-9-23,-4 9-8,0 0 11,0 0-89,7 9-169,-7-9 0,4 15 0,-3-5 0,0 2 0,1-1 0,-2 2 0,0 4 0,-2 0 0,1 1 0,-2 1 0,1 4 0,-1-3 0,-1 3 0,-2 0 0,2-1 0,0-1 0,-1 1 0,1 0 0,-1-1 0,1-2 0,0 1 0,0-3 0,0 0 0,0 1 0,1-5 0,2 0 0,0-1 0,-1 1 0,2-13 0,3 18 0,1-7 0,1-5 0,4 1 0,0-3 0,1 0 0,4-1 0,-1-1 0,0-1 0,2-1 0,2-1 0,-1 0 0,2-3-114,-1-1-317,1 0-14,-3 0-20,2-4-82,-2 1-115,2-2-78,-7 2-778,2-5-1150</inkml:trace>
  <inkml:trace contextRef="#ctx0" brushRef="#br3" timeOffset="223576.8289">17167 10480 987,'0'0'823,"-19"0"-153,19 0-81,0 0-73,-13-2-6,13 2-89,0 0-11,0 0-44,9-5-17,-9 5-38,18-4-40,-4 2-24,3-1-11,4 0-16,5-1-24,-1-1-32,3 2-34,-1-2-26,-2 3-23,0-1-14,-1-1-12,-3 4-16,-3-3-29,1 1-42,-4 0-47,0 1-73,-2 1-68,-13 0-79,22 0-49,-22 0-110,18 3-138,-18-3-157,13 2-780,-13-2-1168</inkml:trace>
  <inkml:trace contextRef="#ctx0" brushRef="#br3" timeOffset="224184.5083">17991 10703 485,'0'0'815,"0"0"-142,0-16-43,0 16-36,-1-11-50,1 11-64,-5-10-60,5 10-39,-5-11-39,5 11-34,-8-8-29,8 8-23,-13-9 14,13 9-82,-16-5 17,16 5-70,-20-1 13,20 1-50,-20 0 19,7 3-54,0 0 22,-1 2-35,2-1 34,0 3-67,-1 0 29,2-1-34,2 1 25,0 0-36,1-1 23,3 1-31,5-7 34,-5 12-42,5-12 43,1 12-37,-1-12 33,8 14-35,0-8 29,-1 0-34,3-1 10,2 2-5,1 1 33,0-3-36,3 2 33,-2 0-30,5 3 3,-2-3 2,1 3-4,-4-3 3,1 0-1,-2 1 8,0-1-4,-3 2-2,0-3 5,-2 1 3,0 3-3,-3-4 3,-5-6-1,6 13 5,-6-13 13,3 14 4,-3-14 7,-2 10 20,2-10 0,-6 10 4,6-10 5,-13 8 24,3-4-45,10-4-38,-21 4 0,10-1 0,-2-3 0,-2 1 0,1-1 0,-1-1 0,-1 1 0,0-4 0,-1 2 0,2 0 0,-1-2 0,1 1 0,1-2 0,1 1 0,3 0 0,0 0 0,0 0 0,2-1-153,8 5-186,-12-8-80,12 8-78,-6-7-158,6 7-148,0 0-881,7-7-1356</inkml:trace>
  <inkml:trace contextRef="#ctx0" brushRef="#br3" timeOffset="224452.4524">18236 10880 756,'0'0'959,"-10"-7"-185,10 7-70,0 0-58,-7-6-36,7 6-100,0 0-63,0 0-57,2-12-41,-2 12-22,11-4-55,-11 4-34,19 0-28,-7-1-36,1 0-24,2 1-31,-1 0-13,3 0-36,0 0-6,-1 0 4,0 0-71,-1 1-12,0-1-98,-1 0-39,0 0-97,-1-1-68,-1 2-78,-12-1-110,16-1-122,-16 1-136,16-3-761,-16 3-1155</inkml:trace>
  <inkml:trace contextRef="#ctx0" brushRef="#br3" timeOffset="224724.3562">18331 10730 644,'-13'-8'931,"13"8"-112,-9-7-87,9 7-46,-6-6-72,6 6-50,0 0-107,0 0 4,-9-5-85,9 5 5,0 0-69,0 0 36,1 11-41,-1-11-5,4 13-45,-1-3-257,-1 1 0,1 1 0,-1 3 0,2-1 0,-1 1 0,-1 2 0,3 0 0,-2-2 0,-1 2 0,1 0 0,-2-1 0,1-2 0,-1-1 0,1 0 0,0 0 0,-1-2 0,0 0 0,1-1 0,-2-10 0,1 19 0,-1-19 0,4 13 0,-4-13-530,5 11-131,-5-11-149,5 11-238,-5-11-580,10 7-1285</inkml:trace>
  <inkml:trace contextRef="#ctx0" brushRef="#br3" timeOffset="225016.9289">18702 10718 418,'0'0'1074,"-3"-17"-179,3 17-80,-1-15-28,1 15-44,-2-14-154,2 14-39,0 0-107,-1-12-25,1 12-49,0 0 7,0 0-33,0 0-12,0 0-291,1 15-40,-1-15 0,0 24 0,-2-8 0,2 1 0,-1 5 0,-1 0 0,0 2 0,-1 0 0,0 1 0,0-2 0,0 2 0,1-4 0,-2 1 0,1-2 0,1-2 0,-1 0 0,2-3 0,0 0 0,1-3 0,-3 0 0,3-12 0,0 19 0,0-19 0,3 16-224,-3-16-727,3 9-1260,-3-9-1993</inkml:trace>
  <inkml:trace contextRef="#ctx0" brushRef="#br3" timeOffset="225664.5568">19505 10561 116,'-18'2'1082,"18"-2"-242,0 0-88,-15 0-44,15 0-36,0 0-62,0 0-18,0 0-84,0 0-23,0 0-54,0 0-20,0 0-79,0 0 1,17 0-65,-6 1-217,-11-1-51,26 0 0,-12 0 0,2 1 0,4 1 0,-2-2 0,1 1 0,0-1 0,-1 0 0,-2 0-71,0 0-273,-1 0-41,-2 0-49,-13 0-84,23 0-130,-23 0-103,18 3-845,-18-3-1247</inkml:trace>
  <inkml:trace contextRef="#ctx0" brushRef="#br3" timeOffset="225867.9243">19538 10685 1046,'-10'7'836,"3"-3"-105,7-4-42,-11 8-28,11-8-40,-7 9-35,7-9-99,0 0-6,2 12-76,-2-12-13,9 7-85,-1-2-6,2-3-67,2 2-11,0-3-70,5 4-115,-3-3-38,4 1 0,-3-1 0,-1 1 0,2-2 0,-2 0-126,0-1-196,-2 3-76,0-3-73,0 1-148,-12-1-188,23 0-915,-23 0-1403</inkml:trace>
  <inkml:trace contextRef="#ctx0" brushRef="#br3" timeOffset="228216.5496">20452 10307 823,'0'0'864,"0"0"-91,0 0-88,-1-13-5,1 13-63,0 0-77,0 0-53,0 0-43,0 0-16,0-13-93,0 13 10,0 0-26,0 0-1,0 0 18,5 8-139,-5-8-197,5 16 0,0-7 0,-1 3 0,0 2 0,2 1 0,-1 2 0,-1 0 0,0 3 0,1 1 0,-2-2 0,-1 0 0,2 0 0,0 2 0,-3-1 0,2-2 0,-2 0 0,-1-2 0,1 1 0,1 0 0,-2-3 0,0-2 0,0 1 0,0-1 0,1-2 0,-1-10 0,0 18 0,0-18 0,0 15 0,0-15 0,1 13 0,-1-13 0,3 11 0,-3-11-24,0 0-726,1 12-133,-1-12-203,0 0-636,0 0-1403</inkml:trace>
  <inkml:trace contextRef="#ctx0" brushRef="#br3" timeOffset="228697.3078">20939 10461 389,'1'-12'908,"-1"12"-116,3-19-105,-3 19-39,0-16-71,0 16-16,-1-14-57,1 14-45,-3-14-58,3 14-46,-5-11-51,5 11-29,-9-8-30,9 8-7,-9-3-48,9 3-14,-12 2 6,12-2-14,-12 8-36,7 0-132,-1-1 0,1 4 0,1 2 0,-2 0 0,2 1 0,1 2 0,0-2 0,2 3 0,-1-1 0,2-2 0,2 2 0,0 0 0,2-2 0,0 0 0,3-2 0,0 0 0,2-2 0,0-1 0,2-1 0,1-1 0,1-4 0,-1 2 0,1-4 0,2 0 0,0-2 0,1 0 0,0-4 0,0 0 0,1 0 0,-1-5 0,1-1 0,-3-2 0,1-1 0,-3-1 0,-1-1 0,1-4 0,-4 2 0,-2 0 0,0-3 0,-2 5 0,-1-1 0,-5 4 0,1-3 0,-4 6 0,0-4 0,-3 3 0,-1 1 0,-1 0 0,-1 3 0,-3-1 0,1 4 0,0 0 0,-2 0 0,2 2 0,-1 2 0,1 0-285,13 0-179,-23 0-59,23 0-122,-20 4-137,11-1-954,9-3-1419</inkml:trace>
  <inkml:trace contextRef="#ctx0" brushRef="#br3" timeOffset="229140.2772">21558 10091 551,'6'-15'934,"1"3"-140,1-2-99,-1 2-9,0 0-50,1 0-32,-3-1-103,0 4 22,-1-1-66,1 0-12,-1 2-63,-4 8-4,7-13-72,-7 13-11,6-12-291,-6 12-4,0 0 0,4-8 0,-4 8 0,0 0 0,0 0 0,-6 8 0,6-8 0,-7 14 0,3-3 0,-2 2 0,-1 3 0,-1 2 0,-2 3 0,1 4 0,0 2 0,-1 2 0,0 0 0,2 0 0,-1 3 0,-2 4 0,1 2 0,-2 1 0,2 2 0,1 0 0,-2 0 0,2 0 0,1-2 0,1 2 0,1-7 0,2 2 0,2-1 0,0-2 0,2-5 0,3 0 0,2 3 0,3-4 0,-1 0 0,5-2 0,3-4 0,1 0 0,3-3 0,1-3 0,1-4 0,0-1 0,4-2 0,3 0-1128,-4-2-1098,2-3-2010</inkml:trace>
  <inkml:trace contextRef="#ctx0" brushRef="#br3" timeOffset="230621.2251">22002 10259 290,'8'-5'783,"-8"5"-100,0 0-26,0 0-57,5-11-48,-5 11 11,0 0-60,6-11-38,-6 11-32,7-10-2,-7 10 13,4-8-57,-4 8 12,5-10-41,-5 10 12,4-9-97,-4 9-273,5-8 0,-5 8 0,0 0 0,5-6 0,-5 6 0,0 0 0,0 0 0,6 7 0,-6-7 0,1 19 0,-2-7 0,2 5 0,-1 1 0,2 1 0,-2 2 0,1 3 0,0 1 0,2-1 0,-1 0 0,2 3 0,0-1 0,1 4 0,0-5 0,-1 0 0,1 0 0,-1-3 0,2 0 0,0-1 0,-3-4 0,4-1 0,-2-2 0,0-1 0,0-1 0,3 0 0,-1-5 0,2-1 0,0 0 0,3-2 0,-1-3 0,1 0 0,3-1 0,-2-1 0,3-3 0,0 0 0,0-2 0,4-2 0,-8 0 0,1-1-229,1 0-253,-3 0-36,-1-1-83,-4 2-81,0-1-80,-6 9-796,6-19-1200</inkml:trace>
  <inkml:trace contextRef="#ctx0" brushRef="#br3" timeOffset="230867.7465">21973 10470 74,'0'0'941,"-23"2"-196,23-2-59,-13-2-120,13 2-52,-11-2-80,11 2-25,0 0-76,0 0-11,0 0-48,5-12-1,-5 12-24,19-9-33,-5 6-11,1-2-24,3-2-24,3 2-34,0 0-21,1 0-26,-1-1-14,0 0-9,1 2-18,-4-1-35,1 1-37,-1 1-73,-3-1-39,-2 2-80,0 0-38,-2 0-94,-11 2-79,21-1-84,-21 1-166,17 0-650,-17 0-942</inkml:trace>
  <inkml:trace contextRef="#ctx0" brushRef="#br3" timeOffset="231488.4272">22800 10576 449,'0'0'771,"2"-9"-149,-2 9-47,0 0-39,-1-16-62,1 16-27,-1-9-65,1 9-10,-4-11-45,4 11-26,-7-12-52,7 12 5,-10-8-5,4 2-18,6 6-32,-13-6-31,13 6-37,-18-6-14,18 6-2,-17 0-10,17 0 21,-20 0-63,20 0 21,-20 6-50,9-2 28,1 0-45,-1 1 28,2 2-36,1-2 28,-2 3-47,2-1 40,3 2-39,0-3 34,0 1-38,5-7 40,-7 15-42,7-15 42,2 13-38,-2-13 36,5 13-40,-5-13 35,9 12-39,-9-12 41,13 12-29,-5-7 27,1 0-37,0-1 30,0 1-30,3 2 39,-2-4-45,3 3 42,-2-1-39,-2 1 39,4-2-32,-1 3 30,-1-1-36,2 1 37,-3-2-39,0 0 26,-2 2-15,1-2 26,-1 0-30,0 0 30,-1 2-31,-7-7 38,9 9-33,-9-9 58,6 10-12,-6-10 52,3 10-22,-3-10 35,0 0-30,-3 12 29,3-12-56,-7 6-44,7-6 0,-11 6 0,11-6 0,-14 5 0,14-5 0,-19 3 0,6-2 0,2 0 0,-3-1 0,14 0 0,-26-1 0,8-2 0,2 2 0,-1-3 0,-1 1 0,1-2 0,0 0 0,1 1 0,0-4 0,2 1 0,0-1-338,1 1-202,1-3-164,3 4-156,3-2-955,-1 0-1518</inkml:trace>
  <inkml:trace contextRef="#ctx0" brushRef="#br3" timeOffset="232044.2186">23225 10394 300,'-12'-5'841,"12"5"-135,0 0-31,-13-5-64,13 5-52,0 0-21,-12-5-69,12 5-16,0 0-26,-8-5-29,8 5-22,0 0-25,0 0 2,0 0 11,0 0-2,0 0-1,0 0-314,0 0-47,0 0 0,17 1 0,-17-1 0,24 3 0,-6-2 0,1 2 0,3-2 0,2 0 0,2 0 0,0 0 0,-2-1 0,0 0 0,0 0 0,-1 0 0,-2 0 0,-2-1 0,-1 0 0,1 1 0,-5-1 0,0 0 0,-2-2 0,0 2 0,-12 1 0,20-3 0,-20 3 0,16-3 0,-16 3 0,13-1 0,-13 1 0,11-2 0,-11 2 0,0 0 0,13-4 0,-13 4 0,0 0 0,0 0 0,0 0 0,0 0 0,0 0 0,0 0 0,-4-10-128,4 10-1064,0 0-973,-13 0-1940</inkml:trace>
  <inkml:trace contextRef="#ctx0" brushRef="#br3" timeOffset="233343.8889">24141 10328 488,'-4'-13'694,"4"13"-104,-2-11-47,2 11-35,-1-12-28,1 12-27,-2-11-59,2 11-19,0 0-49,-1-13 7,1 13-37,0 0 2,-1-12-16,1 12-1,0 0-12,0 0-14,-2-10-14,2 10-11,0 0-12,0 0-9,0 0-10,0 0-24,0-12-121,0 12-54,0 0 0,0 0 0,0 0 0,0 0 0,0 0 0,0 0 0,0 0 0,0 0 0,0 0 0,0 0 0,8 5 0,-8-5 0,4 12 0,-4-12 0,5 17 0,-3-7 0,0 1 0,0 1 0,0 1 0,-2 1 0,2 2 0,0 1 0,-1 0 0,0 1 0,0-1 0,1 0 0,-1 2 0,0-3 0,1 1 0,-1 0 0,0-1 0,0 0 0,2-1 0,-2-2 0,2-1 0,-2 2 0,2-5 0,-1 2 0,-2-11 0,4 18 0,-4-18 0,2 14 0,-2-14-630,5 11-206,-5-11-138,6 7-842,-6-7-1518</inkml:trace>
  <inkml:trace contextRef="#ctx0" brushRef="#br3" timeOffset="233852.2965">24440 10383 603,'3'-9'765,"-3"9"-98,5-16-49,1 8-37,-2-2-55,-4 10 0,7-16-80,-4 7-6,-3 9-56,6-16-20,-6 16-38,4-12-23,-4 12-10,3-12-24,-3 12-34,4-10-36,-4 10-38,0 0-22,0 0-10,0 0 19,0 0-79,0 0-69,0 0 0,0 0 0,-6 17 0,3-5 0,1 0 0,-1 2 0,-1 2 0,3 0 0,-2 1 0,1 0 0,0 1 0,1 1 0,2 0 0,-1-1 0,3 0 0,0-1 0,0 2 0,4-4 0,-2 2 0,4-4 0,-2 1 0,3-2 0,1-3 0,2 1 0,-2-3 0,1-1 0,1-1 0,0-1 0,0-4 0,2 0 0,-2 0 0,0-3 0,1-2 0,0 1 0,0-4 0,-2-1 0,1-1 0,-1-5 0,2 1 0,-5-2 0,0-2 0,-1-1 0,-2 4 0,0-1 0,-4 1 0,-1-2 0,-1 1 0,-2 0 0,-1 0 0,-3 3 0,-3-1 0,1 1 0,-2 2 0,-3-1 0,-2 1 0,-1 2 0,-1 3 0,-1 0 0,1 1 0,-3 1 0,-1 2 0,1 1 0,3-1 0,-1 4 0,4-2 0,-1 1-457,3 1-152,2 1-130,10-3-117,-15 6-891,15-6-1435</inkml:trace>
  <inkml:trace contextRef="#ctx0" brushRef="#br3" timeOffset="234732.2589">24677 9946 307,'0'0'773,"-5"-10"-103,5 10-53,-4-10-64,4 10-85,-5-9 3,5 9-17,0 0-45,-3-13-32,3 13-48,0 0-48,-2-10-39,2 10-7,0 0 25,0 0-62,0 0 42,10 10-53,-10-10 12,9 15-30,-4-8 0,0 3-60,0 0 12,3 0-50,-2 2-14,0 1-1,-3-4-4,2 2-11,1-1-10,-3-2-3,1 1-11,0-1-17,-4-8 0,5 12 0,-5-12 0,4 10 0,-4-10 0,0 0 0,4 11 0,-4-11 0,0 0 0,0 0 0,0 0 0,0 0 0,0 0 0,0 0 0,0 0 0,-6-14 0,6 14 0,-2-15 0,2 15 0,-3-19 0,3 8 0,0 11 0,0-23 0,2 11 0,-1 0 0,1-1 0,2-1 0,1 2 0,4-1 0,-4 2 0,3 1 0,0 1 0,3-2 0,-1 2 0,3 2 0,-1 0 0,2 3 0,1 0 0,-1 2 0,1 2 0,0 1 0,2 1 0,-2 2 0,1 3 0,-2-1 0,1 2 0,-3 3 0,1-1 0,-3 2 0,0-2 0,0 4 0,-4-2 0,-1-2 0,1 2 0,-3 0 0,-1-2 0,3 0 0,-5-10 0,0 18 0,0-18 0,2 14 0,-2-14 0,0 13 0,0-13 0,-2 11 0,2-11 0,0 0 0,-5 10 0,5-10 0,0 0 0,0 0 0,0 0 0,0 0 0,0 0 0,-2-11 0,2 11 0,2-17 0,3 7 0,-2 1 0,2-4 0,0 0 0,0 0 0,3-1 0,-1 1 0,0-1 0,1 2 0,1 0 0,-1-1 0,3 4 0,-2-2 0,2 2 0,0 3 0,0 0 0,-1 1 0,0 3 0,1-1 0,-11 3 0,21 0 0,-21 0 0,21 4 0,-11 0 0,0-2 0,-1 4 0,-1 0 0,-1 2 0,0 1 0,-2-1 0,0 0 0,-2 2 0,0 1 0,-1-2 0,-2-9 0,2 18 0,-2-18 0,-2 18 0,2-18 0,-5 17 0,5-17-324,-6 16-405,6-16-129,-6 16-220,6-16-568,-6 9-1309</inkml:trace>
  <inkml:trace contextRef="#ctx0" brushRef="#br3" timeOffset="234992.2808">25485 9893 932,'0'0'846,"0"0"-60,0 0-106,0 0-28,0 0-77,-5-8-76,5 8-47,0 0-10,0 0-78,0 0-3,0 0-67,0 0 10,12-4-81,-12 4-9,11 0-71,-11 0 11,17 0-73,-17 0 17,19 0-59,-19 0-16,22-3-83,-22 3-31,23 0-108,-23 0-81,18 0-79,-18 0-80,20-2-121,-20 2-105,15 0-123,-15 0-709,17-2-1126</inkml:trace>
  <inkml:trace contextRef="#ctx0" brushRef="#br3" timeOffset="235271.969">25764 9791 843,'0'0'816,"0"-12"-97,0 12-85,0-12-26,0 12 7,2-12-83,-2 12-30,0 0-30,2-12-39,-2 12-48,0 0-67,2-11-37,-2 11-42,0 0 28,0 0 10,0 0-27,10 8-250,-10-8 0,6 14 0,-3-4 0,-1 0 0,-2 3 0,2 1 0,0 2 0,-2-1 0,1 2 0,1 0 0,0 0 0,-2 0 0,0-1 0,2-1 0,-2-3 0,0 1 0,2-1 0,-1 1 0,-1-13 0,1 20 0,-1-20 0,2 15 0,-2-15 0,1 15 0,-1-15 0,-1 9-242,1-9-418,-4 9-135,4-9-173,-6 6-778,6-6-1433</inkml:trace>
  <inkml:trace contextRef="#ctx0" brushRef="#br3" timeOffset="242216.3472">26432 10372 785,'0'0'748,"0"0"-56,0 0-74,0 0-26,0 0-45,0-14-25,0 14-68,0 0-12,0 0-30,0 0-18,2-10-36,-2 10-45,0 0-37,0 0-36,0 0 8,0 0 13,0 0-8,0 0-217,0 16-36,0-16 0,-2 21 0,-1-5 0,1 0 0,-3-1 0,5 2 0,-4 2 0,3-1 0,-1 0 0,0 0 0,2 2 0,0-2 0,-2-1 0,2 0 0,0-2 0,0-1 0,2-1 0,-2 0 0,0-1 0,2-1 0,-2-11 0,2 17 0,-2-17 0,1 15 0,-1-15 0,4 11 0,-4-11 0,7 6 0,-7-6-478,0 0-96,0 0-56,11 0-60,-11 0-59,0 0-171,5-15-395,-5 15-919</inkml:trace>
  <inkml:trace contextRef="#ctx0" brushRef="#br3" timeOffset="242488.3833">26222 10316 527,'-11'-2'820,"11"2"-103,-11-8-93,11 8-46,-9-5-68,9 5-21,0 0-81,-10-4 24,10 4-53,0 0-13,0 0-19,10-7-48,-10 7-25,15-2-10,-3-1-28,3 3-7,0-3-19,4 1-26,-1-1-17,3 1-36,3-2-131,-1 1 0,-1 2 0,1-2 0,-5 0 0,2 1 0,-3 1 0,-1-1 0,-4 2 0,2-2 0,-1 1 0,-13 1 0,22-2-135,-22 2-258,17-1-56,-17 1-86,15 0-122,-15 0-104,13 1-903,-13-1-1332</inkml:trace>
  <inkml:trace contextRef="#ctx0" brushRef="#br3" timeOffset="242988.2306">27150 10122 560,'12'-5'916,"-3"-1"-147,-1 1-131,2 0-29,-1-2-83,-9 7-43,12-8-89,-12 8-8,12-10-41,-12 10-40,7-7-36,-7 7-35,0 0-21,2-13-7,-2 13-65,-8-6 10,8 6-53,-17-6 43,17 6-52,-19-4 16,7 2-48,-1 1 21,-1 0-43,-1 1-5,0 0-2,0 0-20,1 0 6,-1 1-1,-3 0 1,3 1-4,2 1-9,1-2 5,-1 2-4,1-1 2,3 2 0,9-4-1,-16 8 3,16-8-5,-7 13 19,7-13 2,-4 17 11,4-17 10,0 23 0,2-9 4,2 2 8,-1 1-19,1 3-36,1-1 0,0 2 0,-1 0 0,-2 1 0,3-1 0,-3 3 0,0-2 0,2 2 0,-4 5 0,2-2 0,2 0 0,-4 0 0,0 1 0,0-2 0,0 1 0,0 0 0,-1-1 0,-2-1 0,1-1 0,2-3 0,0-1 0,0-3 0,0 0 0,0 0 0,2-3 0,2-3 0,-2 2 0,4-3 0,-1-1 0,1-1 0,1-1 0,2 0 0,0-2 0,0-1 0,5-1 0,-3-1 0,3-2 0,-1-2 0,3-1-48,-1-3-477,4 0-70,0-3-157,2 0-214,-1-2-712,4-2-1348</inkml:trace>
  <inkml:trace contextRef="#ctx0" brushRef="#br3" timeOffset="243507.5994">27577 10428 885,'0'0'753,"-6"-10"-65,6 10-88,-5-9-51,5 9-58,-4-11-64,4 11-74,-4-12-11,4 12 8,-5-11-41,5 11-3,-6-10-26,6 10-37,-8-10-46,8 10-25,-11-11 10,11 11-10,-16-7-28,7 3-13,9 4-16,-20-3-9,20 3-28,-22 0-9,8 1-6,3 3-8,-1-1-17,-1 2-1,0 0-4,-1 2-10,3 0-23,-1 0 0,4 2 0,1-2 0,2 1 0,-2 0 0,7-8 0,-4 17 0,4-17 0,2 17 0,3-9 0,0 0 0,5 1 0,-1-1 0,5 0 0,0-1 0,2 0-37,3 1-3,1-1 1,1 2 4,-1-2 3,4 0 3,-1 0 7,0 0 4,-1 1 9,0-3 1,-5 1-4,2 3 29,-4-4-33,-2 0 32,1 2-34,-6-4 37,-1 1-32,-7-4 43,14 11-24,-14-11 50,6 6-29,-6-6 39,0 0-18,-4 15-5,4-15-43,-12 4 0,12-4 0,-15 5 0,1-3 0,1-1 0,0 0 0,-2-1 0,-1 0 0,-3 0 0,0 0 0,0-1 0,1 0 0,-1 0 0,6 0 0,-2-2 0,1 2 0,1-2 0,3 1 0,-1-1-322,11 3-125,-16-6-130,16 6-177,0 0-181,-8-8-697,8 8-1291</inkml:trace>
  <inkml:trace contextRef="#ctx0" brushRef="#br3" timeOffset="243763.0465">27861 10505 752,'0'0'969,"0"0"-163,-7-7-54,7 7-84,0 0-67,0 0-101,-5-10-50,5 10-46,0 0-65,14-6-50,-14 6-28,18-4-15,-4 4-34,0-2-39,5 2-27,1-2-30,0 2-26,1 0-17,-1-1-16,-1 1-12,0 0-32,0-1-38,-2 1-43,-1-2-61,-3 2-90,-2-1-63,-11 1-99,23-4-99,-23 4-140,12-1-111,-12 1-860,0 0-1244</inkml:trace>
  <inkml:trace contextRef="#ctx0" brushRef="#br3" timeOffset="244012.1676">28000 10360 689,'-7'-7'927,"7"7"-121,-8-9-80,8 9-28,-8-7-74,8 7-63,0 0-41,-9-9-67,9 9-40,0 0-47,0 0-10,0 0 5,0 0-31,0 0-50,0 0-199,0 17-81,6-8 0,-2 2 0,0 0 0,0 5 0,0-2 0,-1 3 0,-1 0 0,3 0 0,-1 0 0,-3-1 0,3 1 0,0 0 0,-2 1 0,1-4 0,-1 3 0,0 0 0,3-1 0,-3-2 0,0-2 0,3-1 0,-3 0 0,1-1-255,1-2-391,1-1-137,-5-7-182,10 10-786,-10-10-1439</inkml:trace>
  <inkml:trace contextRef="#ctx0" brushRef="#br3" timeOffset="244291.5372">28422 10378 63,'0'-12'1037,"-2"1"-170,2 11-89,-1-17-56,1 17-58,-1-12-79,1 12-60,0 0-65,-1-16-54,1 16-1,0 0-7,0 0-30,0 0 8,0 0-39,0 0-137,3 14-200,-3-14 0,6 19 0,-3-7 0,0 0 0,-1 4 0,2-1 0,-1 1 0,-1 0 0,1 3 0,-2-3 0,1 1 0,0-1 0,-1 0 0,1-1 0,-1-2 0,0-1 0,1 1 0,-2-13 0,3 18 0,-3-18 0,4 14-461,-4-14-129,7 8-103,-7-8-109,0 0-152,12 3-534,-12-3-1114</inkml:trace>
  <inkml:trace contextRef="#ctx0" brushRef="#br3" timeOffset="244768.2417">28477 10065 787,'-8'-16'737,"0"2"-71,2 0-44,2 2-65,-1 0-65,2 2-13,0 0-80,3 10-27,-2-17-63,2 17-18,5-14-35,-5 14 16,13-12-53,-3 5-16,1 2-8,4 2-8,-1-2-29,4 1-12,0 1-17,2 0 4,1 1-15,0 0-13,1 0-18,4-1-13,-1 2-11,-4 0-9,2-2-4,-2 3-19,0-2-31,-4 2 0,-1-1 0,-3 0 0,0 1 0,-1-1 0,-12 1 0,18 0 0,-18 0 0,17 0 0,-17 0 0,13 3 0,-13-3 0,10 7 0,-10-7 0,6 15 0,-6-15 0,3 22 0,-1-10 0,0 5 0,-1 2 0,-1 0 0,3 6 0,-2 1 0,0 0 0,1 2 0,0 6 0,3-2 0,-1 2 0,0 1 0,2-1 0,-2 0 0,1-1 0,1 1 0,0-2 0,-3 1 0,1-2 0,0-1 0,0-5 0,-1 0 0,0-2 0,0-2 0,-2-1 0,-1-4 0,3 1 0,-2-4 0,0-1 0,-1 0 0,0-12 0,3 17 0,-3-17 0,0 17 0,0-17 0,0 12 0,0-12 0,-3 9 0,3-9 0,0 0 0,-9 8 0,9-8 0,-12 0 0,12 0 0,-15 0-466,15 0-630,-21-4-991,12 1-1854</inkml:trace>
  <inkml:trace contextRef="#ctx0" brushRef="#br3" timeOffset="247092.9293">29180 9585 716,'0'0'702,"-9"-7"-79,9 7-12,-7-5-48,7 5-51,0 0-21,-6-9-52,6 9-34,0 0-7,0 0-12,-7-7-17,7 7-30,0 0-9,0 0-15,0 0-5,0 0-2,0 0-4,14 4-234,-14-4-70,13 10 0,-3 0 0,1-1 0,0 5 0,4 3 0,2 3 0,2 3 0,5 5 0,1 1 0,-1 5 0,3 0 0,5 9 0,1 3 0,0 2 0,4 3 0,-2 3 0,1 1 0,-3-1 0,-1 4 0,-3 0 0,-3 0 0,-3 0 0,-4 0 0,-5-2 0,-5-7 0,-4-2 0,-2 1 0,-6-2 0,-3 0 0,-6-1 0,-4-1 0,-9 5 0,-1 0 0,-6-6 0,-2-1 0,-3-1 0,-2-3 0,-5-4 0,3 1 0,5-9 0,-2 0 0,-5 3-749,6-8-1597,2-3-2149</inkml:trace>
  <inkml:trace contextRef="#ctx0" brushRef="#br3" timeOffset="247916.1443">30195 10355 489,'-18'0'688,"18"0"-89,-14 3 3,14-3-81,-12 3-5,12-3-7,0 0-15,-15 3-36,15-3 6,0 0 5,0 0 11,0 0-14,0 0-13,0 0-4,0 0-29,13 5-306,-13-5-114,25 0 0,-11 0 0,5 0 0,1-2 0,1 1 0,0 0 0,1 0 0,0-2 0,-2 2 0,1-2 0,-2 1 0,-1 1 0,0 0 0,-4-2 0,-2 2 0,0 0 0,-12 1 0,14-4-170,-14 4-510,0 0-84,0 0-94,0 0-948,-4-8-1506</inkml:trace>
  <inkml:trace contextRef="#ctx0" brushRef="#br3" timeOffset="248175.8063">30309 10253 367,'-4'-14'1067,"4"14"-173,-2-11-97,2 11-42,0-12-55,0 12-82,0 0-45,-2-16-52,2 16-72,0 0-65,0 0-39,2-12 15,-2 12-23,0 0-313,0 0-24,10 9 0,-10-9 0,8 14 0,-3-4 0,-1 2 0,2 3 0,0 0 0,1 4 0,-1 1 0,1 2 0,-1-1 0,1 3 0,0-4 0,-1 4 0,1-2 0,1-1 0,-1-1 0,-2 1 0,2-3 0,-2-1 0,1-3 0,-2-1 0,0 0 0,-1-3 0,1 0 0,-4-10 0,6 14-116,-6-14-681,6 11-145,-6-11-1052,7 7-1747</inkml:trace>
  <inkml:trace contextRef="#ctx0" brushRef="#br3" timeOffset="248511.6013">30807 10128 1180,'-3'-10'1001,"3"10"-119,-2-17-50,2 17-51,0-12-87,0 12-63,0-13-82,0 13-71,0 0-67,3-11-28,-3 11-23,0 0-351,0 0-9,11 4 0,-7 5 0,1 0 0,2 5 0,-2 0 0,-1 3 0,1 3 0,0 2 0,-1-1 0,2 3 0,-2-4 0,-2 2 0,2-2 0,-1-2 0,-1-1 0,1 3 0,0-2 0,-2 0 0,1-3 0,2-1 0,-4 0 0,3-3 0,-2 0 0,-1-11 0,3 17 0,-3-17 0,2 11 0,-2-11 0,0 0-464,4 9-261,-4-9-95,0 0-150,0 0-679,0 0-1313</inkml:trace>
  <inkml:trace contextRef="#ctx0" brushRef="#br3" timeOffset="248767.6547">30613 10040 238,'-6'-5'1044,"6"5"-207,-9-9-93,9 9-86,-5-11-40,5 11-94,0 0-29,2-16-36,-2 16-36,14-11-17,-1 4-43,0-1-27,7 2-18,2-2-25,2 0-20,6 3-111,2-2-162,3 2 0,0-2 0,-1 2 0,2 2 0,-2-1 0,-5 1 0,-2 1 0,-2-1 0,-3 3 0,-3 0 0,-2 0 0,-2 0 0,-1-2-148,-2 4-317,-12-2-70,19 0-130,-19 0-178,0 0-905,11 3-1438</inkml:trace>
  <inkml:trace contextRef="#ctx0" brushRef="#br3" timeOffset="249267.4538">31591 9818 903,'11'-3'944,"2"1"-85,-2-2-95,0 1-44,0 0-57,-2 0-97,-9 3-68,14-7-65,-14 7-72,12-6-52,-12 6-56,0 0-49,0 0-37,-3-11-29,3 11-36,-16-4-16,16 4-18,-25-1-6,11 1-12,-2-2-11,-2 4-37,-1-2-2,0 0 0,-1 1 0,1 1 0,2 0 0,0-1 0,-1 3 0,5-3 0,0 1 0,0 0 0,3 1 0,10-3 0,-19 5 0,19-5 0,-14 7 0,14-7 0,-10 12 0,10-12 0,-5 12 0,5-12 0,-3 19 0,3-7 0,1 0 0,2 3 0,-1 1 0,1 2 0,2 2 0,-2 2 0,0 1 0,0 2 0,1 6 0,-2 3 0,1 2 0,0 0 0,0 1 0,1-1 0,-1 1 0,0 6 0,0-7 0,1 0 0,1-1 0,-1 0 0,5 4 0,-4-7 0,1-3 0,1 2 0,-1-7 0,2-1 0,-2-3 0,2 0 0,0-3 0,0-2 0,0-3 0,1 0 0,0-4 0,4 1 0,-3-2 0,3-4 0,-2 1 0,1-1 0,2-3 0,-1-3 0,-1 2 0,1-4 0,2-3 0,-2 1 0,-1-3-319,2-3-335,-3-2-113,3 1-152,-3-3-829,-1 6-1435</inkml:trace>
  <inkml:trace contextRef="#ctx0" brushRef="#br3" timeOffset="249856.4583">31782 10164 418,'0'0'862,"11"-12"-138,-5 4-46,0 3-53,-1-2-62,-5 7-33,8-12-46,-8 12-36,7-12-24,-7 12-68,5-12-47,-5 12-31,1-10-28,-1 10-32,-4-11-38,4 11-32,-7-6-27,7 6-18,-13-4-5,13 4-8,-19 0-14,19 0 1,-23 4-12,11-1-10,-1 3-44,-1 2-11,3-2 0,-2 3 0,3-1 0,-1 1 0,3 0 0,0 1 0,1 0 0,4-2 0,-1 1 0,4-9 0,-2 17 0,2-17 0,4 14 0,1-6 0,2-1 0,1 0 0,2-2 0,-1 2 0,4-2 0,0 0 0,2 0 0,1 1 0,0-2 0,0 0 0,0 1 0,1 0 0,0-1 0,-2 1 0,1 0 0,-2 2 0,0-2 0,-3 0 0,1 3 0,-2-1 0,-2-3 0,-2 4 0,-6-8 0,9 11 0,-9-11 0,6 11 0,-6-11 0,2 10 0,-2-10 0,-4 11 0,4-11 0,-10 9 0,10-9 0,-15 7 0,5-3 0,0-2 0,0 0 0,-4 1 0,1-1 0,-1-1 0,0 0 0,0-1 0,-2 0 0,1 0 0,1 0 0,-1-1 0,1 0 0,1-1 0,-1 0 0,1 0 0,13 2-83,-23-3-305,23 3-74,-19-5-109,19 5-131,-13-2-210,13 2-695,0 0-1258</inkml:trace>
  <inkml:trace contextRef="#ctx0" brushRef="#br3" timeOffset="250123.948">31972 10268 591,'0'0'931,"0"0"-108,0 0-94,-3-12-54,3 12-62,0 0-75,4-7-54,-4 7-30,9-7-38,-9 7-82,15-6-48,-5 4-40,4 0-17,2-1-34,2 0-12,-1 1-45,1-1-16,3 1-29,-3 0-13,1 0-49,-1-1-31,-3 1 0,0 0 0,-2 1 0,0-1-38,-13 2-68,22-1-124,-22 1-83,16-4-99,-16 4-86,11-2-114,-11 2-72,0 0-174,0 0-553,0 0-1017</inkml:trace>
  <inkml:trace contextRef="#ctx0" brushRef="#br3" timeOffset="250363.7984">32102 10113 543,'-13'-9'920,"13"9"-80,-8-5-106,8 5-39,-6-7-58,6 7-78,0 0-31,0 0-55,-6-6-49,6 6-20,0 0-21,0 0-26,0 0-31,14 3-24,-14-3-236,11 12-66,-3-4 0,-1 1 0,1 4 0,1-1 0,0 1 0,-3 1 0,1 2 0,-1 0 0,1-2 0,-2 3 0,0-2 0,-1 0 0,0 0 0,-1-1 0,0-2 0,0-1 0,-2 2 0,0-3 0,-1-10 0,5 17 0,-5-17-291,3 16-372,-3-16-147,1 13-175,-1-13-735,4 9-1401</inkml:trace>
  <inkml:trace contextRef="#ctx0" brushRef="#br3" timeOffset="251072.7735">32379 10149 482,'0'0'932,"-3"-17"-114,3 17-70,0-14-77,0 14-67,-2-10-85,2 10-85,0 0-19,4-10-27,-4 10-12,0 0-41,0 0-55,13 3-14,-13-3-13,9 12-43,-3-4-22,-2 2-46,0-1-21,-1 2-112,1-1-9,-1 2 0,-1-2 0,1 1 0,0 0 0,-1-1 0,-2-10 0,4 18 0,-4-18 0,4 15 0,-4-15 0,1 11 0,-1-11 0,3 9 0,-3-9 0,0 0 0,0 0 0,1 13 0,-1-13 0,0 0 0,0 0 0,0 0 0,0 0 0,-4-9 0,4 9 0,-3-12 0,3 12 0,-2-17 0,1 7 0,1-2 0,0-2 0,1 1 0,-1 1 0,2-1 0,0 1 0,0-1 0,2 1 0,0 2 0,1-1 0,-1 1 0,3 2 0,-1 1 0,1 0 0,1 0 0,-8 7 0,17-5 0,-17 5 0,18 2 0,2 7 0,-10-1 0,2 0 0,-5 4 0,2 0 0,-1 0 0,-2 0 0,-1 0 0,1 0 0,-4 0 0,2 0 0,-3-2 0,-1-10 0,2 19 0,-2-19 0,2 17 0,-2-17 0,-2 14 0,2-14 0,-3 10 0,3-10 0,0 0 0,-5 12 0,5-12 0,0 0 0,0 0 0,-8 8 0,8-8 0,0 0 0,0 0 0,-8-8 0,8 8 0,0 0 0,2-16 0,-2 16 0,4-17 0,-1 9 0,3-4 0,0 0 0,3 0 0,-1 0 0,2 0 0,1 1 0,2-2 0,-1 3 0,4 0 0,-3 1 0,1 1 0,0 1 0,0 3 0,2-1 0,-4 3 0,2 1 0,0 1 0,-1 1 0,0 1 0,0 3 0,0 0 0,-2 2 0,-1 2 0,-1-1 0,-1 2 0,-3-1 0,-1 1 0,0 1 0,-4-11 0,2 20 0,-2-20 0,0 20 0,0-20 0,-2 18 0,-1-8 0,-1 0 0,4-10 0,-6 14 0,6-14-590,-8 13-124,8-13-92,-6 12-180,6-12-628,-5 12-1266</inkml:trace>
  <inkml:trace contextRef="#ctx0" brushRef="#br3" timeOffset="251332.6873">32967 10188 399,'0'0'931,"-8"-10"-99,8 10-75,-6-7-48,6 7-32,0 0-66,-8-10-38,8 10-58,0 0-74,0 0-34,2-12-36,-2 12-17,0 0-53,15-5-3,-15 5-283,14-4-15,-14 4 0,20-2 0,-20 2 0,22-1 0,-22 1 0,25-2 0,-25 2 0,25 0 0,-25 0 0,23 0 0,-23 0 0,22 2 0,-22-2 0,15 0-302,-15 0-183,14 0-45,-14 0-77,0 0-76,13 0-86,-13 0-758,0 0-1160</inkml:trace>
  <inkml:trace contextRef="#ctx0" brushRef="#br3" timeOffset="251588.8851">33096 10062 661,'0'0'834,"-8"-9"-66,8 9-70,-6-8-32,6 8-46,-5-7-39,5 7-44,0 0-40,-8-7-50,8 7-57,0 0-14,0 0-10,0 0-8,0 0-45,0 0-234,9 6-79,-9-6 0,6 15 0,0-7 0,-2 3 0,-1 2 0,4 1 0,-4 1 0,1 0 0,1 1 0,-1 0 0,0 0 0,0-2 0,0 2 0,-1-1 0,0 0 0,0 0 0,-1-3 0,1 0 0,-2 0 0,2-2 0,-2 2 0,2-3 0,-1 1 0,-2-10 0,3 15 0,-3-15 0,2 12 0,-2-12-432,2 3-986,5 8 573,-7-11-891,0 0-1423</inkml:trace>
  <inkml:trace contextRef="#ctx0" brushRef="#br3" timeOffset="251908.0626">33318 10058 959,'0'0'819,"-1"-13"-94,1 13-54,1-12-43,-1 12-40,2-10-59,-2 10-31,3-9-47,-3 9-46,4-9-41,-4 9-38,0 0-21,7-8-12,-7 8 0,0 0-24,10 5-201,-10-5-68,9 12 0,-5-5 0,1 4 0,-1 1 0,0 2 0,-1 0 0,2 3 0,-2 0 0,-1-1 0,1 1 0,-2 0 0,2-2 0,-2 2 0,0-2 0,1-1 0,-2-2 0,0 0 0,1 0 0,-1-12 0,0 19 0,0-19 0,1 16 0,-1-16 0,0 14 0,0-14 0,0 0 0,2 16-257,-2-16-293,0 0-57,0 0-93,0 0-76,0 0-900,0 0-1348</inkml:trace>
  <inkml:trace contextRef="#ctx0" brushRef="#br3" timeOffset="252448.9839">33178 9761 49,'-8'-6'879,"8"6"-172,-13-10-62,13 10-110,-5-7-52,5 7-51,0 0-33,3-10-44,-3 10-17,11-8-41,-1 6 9,2-1-17,5 2-18,-1-2-33,3 1 35,2-1-30,-1 2-32,2 0-18,1-2-68,-1 1 28,-2 2-16,2-2-59,-2-1 55,-2 2-2,1 0-26,-1-2-12,-2 2-9,-2 0-75,0-1-9,-3-1 0,-11 3 0,21 0 0,-21 0 0,16 0 0,-16 0 0,18 3 0,-18-3 0,18 5 0,-18-5 0,14 9 0,-6-3 0,-1 0 0,0 6 0,-1-4 0,-1 4 0,2 2 0,0 1 0,-3 2 0,3 3 0,-3 3 0,1 1 0,-1 1 0,3 4 0,-3 0 0,-2 2 0,2 1 0,0 1 0,-1-1 0,-2 1 0,0-3 0,-1-1 0,-1-2 0,1 2 0,-1-2 0,-1 1 0,1-1 0,0 2 0,1-2 0,0-1 0,0 0 0,0 1 0,0-3 0,1 1 0,-1-4 0,1-1 0,-1 0 0,2-3 0,-2 0 0,0-3 0,1 0 0,-1-3 0,0 2 0,0-13 0,1 19 0,-1-19 0,0 15 0,0-15 0,-1 13 0,1-13 0,0 0 0,-5 12 0,5-12 0,0 0 0,-17 2 0,17-2 0,-20-2-303,5 0-860,-2-2-955,-5-2-1888</inkml:trace>
  <inkml:trace contextRef="#ctx0" brushRef="#br1" timeOffset="258288.4404">17333 13217 612,'0'0'1064,"-6"-14"-179,6 14-84,-6-12-57,6 12-44,-2-12-68,2 12-55,0 0-83,-5-12-38,5 12 19,0 0 4,0 0-207,0 0-272,7 15 0,-7-15 0,3 23 0,0-8 0,-2 2 0,1 0 0,0 2 0,-1 1 0,0-2 0,-1 0 0,2 2 0,-1-2 0,0-1 0,-1 0 0,1 0 0,-1-2 0,0-3 0,0 0 0,0-12 0,0 22 0,0-22 0,2 15 0,-2-15 0,0 14 0,0-14 0,0 0 0,1 13-280,-1-13-389,0 0-76,0 0-56,0 0-154,0 0-549,5-9-1132</inkml:trace>
  <inkml:trace contextRef="#ctx0" brushRef="#br1" timeOffset="258515.7678">17347 13130 941,'0'-12'867,"2"2"-115,-2 10-98,4-19-1,0 9-53,0 1-63,3-1-34,0 0 0,5 1-56,0-1-46,6 1 13,0 1-85,4-1 5,1 2-78,1 2-256,-1-1 0,3 2 0,-2 1 0,0 0 0,-2 2 0,-4 0 0,1 1 0,-5 1 0,1 0 0,-2 2 0,-1 0 0,-2-1 0,-2 3-131,-8-5-314,7 11-67,-7-11-100,-1 13-82,-3-4-102,-1-1-788,-5 4-1232</inkml:trace>
  <inkml:trace contextRef="#ctx0" brushRef="#br1" timeOffset="258711.346">17417 13258 642,'0'0'902,"-6"10"-79,6-10-100,0 0-48,4 9-46,-4-9-50,10 3-41,-10-3-56,20 3-46,-7-3-52,2 0-36,5 0-39,0-3-60,2 3-46,-3-2-42,1 1-53,0-1-108,-4 0 0,2 1 0,-4 0 0,0 1 0,-1 0-176,-13 0-111,20 0-3,-20 0-56,13 2-42,-13-2-40,0 0-68,4 10-43,-4-10-37,-6 7-80,-2-2-611,0 1-874</inkml:trace>
  <inkml:trace contextRef="#ctx0" brushRef="#br1" timeOffset="258908.2302">17482 13401 656,'-10'8'687,"1"-3"-43,9-5-27,-10 8-13,10-8-32,-6 8-15,6-8-45,0 0-15,-4 13-27,4-13-36,0 0-26,4 9-20,-4-9-29,7 7-10,-7-7-19,17 5-223,-17-5-107,19 5 0,-7-2 0,0-1 0,1 0 0,1-2 0,-1 3 0,2-3 0,-2 2 0,1-2 0,-1 1 0,1-1 0,0 0 0,-2-1 0,2 1 0,-1-2-451,-1 2-154,1-2-116,2 1-110,-3 1-932,1-2-1456</inkml:trace>
  <inkml:trace contextRef="#ctx0" brushRef="#br1" timeOffset="259683.366">18264 13413 26,'0'0'890,"15"-7"-163,-15 7-87,11-5-63,-11 5-47,9-7-35,-9 7-55,8-7-68,-8 7-14,5-10-12,-5 10-21,1-14-26,-1 14-17,-1-13-32,-2 4-32,3 9 12,-6-17-27,2 8-6,-1 1-2,1-1-27,-2 1-11,1 1-30,-2 1 0,7 6-115,-10-11-12,10 11 0,-13-7 0,13 7 0,-13-1 0,13 1 0,-16 2 0,16-2 0,-18 8 0,8-1 0,1 1 0,-2 1 0,0 0 0,3 1 0,-1 0 0,2-2 0,2 2 0,0-3 0,-1 2 0,6-9 0,-5 16 0,5-16 0,-1 12 0,1-12 0,3 9 0,-3-9 0,0 0 0,10 9 0,-10-9 0,0 0 0,16 0 0,-16 0-21,13-2-16,-13 2-2,17-7 9,-10 2 2,1 1 9,-8 4 6,15-11-3,-15 11 4,13-10 6,-13 10-1,11-9 3,-11 9 7,10-9-7,-10 9 2,6-5-7,-6 5 6,0 0 3,12-3 11,-12 3 5,8 5 10,-8-5 6,7 12 22,-3-3 43,0 4-86,1 3-11,1-1 0,-1 6 0,-1 2 0,1 1 0,-2 1 0,1 1 0,-2 7 0,1-2 0,-2 4 0,0-4 0,-1 3 0,-1-1 0,0 2 0,-2-2 0,-1-1 0,0 1 0,1 0 0,-3-2 0,3-1 0,-4-4 0,3-1 0,1-1 0,-3-2 0,1-3 0,1-1 0,1-1 0,-4-2 0,4-2 0,-1 0 0,-2-3 0,3 1 0,-3-2 0,2 0 0,4-9 0,-9 13 0,9-13 0,-11 12 0,11-12 0,-12 7 0,12-7 0,-17 6 0,17-6 0,-23 1 0,11-2 0,-2-1 0,-1-2 0,-3-2 0,-1-3 0,0 0 0,-2-3 0,1-2 0,-1-3 0,4 2 0,1 0 0,1-2 0,2 0 0,3-2 0,0 1 0,2-1 0,4-4 0,2 4 0,0-2 0,4 0 0,0-4 0,3 2 0,3-4 0,3-2 0,0 3 0,2 3 0,3-3 0,0 5 0,1-2 0,2 4 0,1-1 0,1 2 0,-2 1 0,-2 4 0,1-1 0,-3 2 0,1 2 0,-5-1 0,3 3 0,-1-2 0,-1 3 0,-1-1-444,-1 2-266,-1 0-138,1 1-1102,2-1-1688</inkml:trace>
  <inkml:trace contextRef="#ctx0" brushRef="#br1" timeOffset="259905.499">18944 13142 1321,'8'-8'982,"-8"8"-121,13-11-69,-13 11-72,9-10-90,-9 10-84,9-9-91,-9 9-97,9-8-71,-9 8-61,6-7-52,-6 7-45,0 0-96,8-9-108,-8 9-110,0 0-125,0 0-97,0 0-176,5 7-143,-5-7-928,-3 13-1319</inkml:trace>
  <inkml:trace contextRef="#ctx0" brushRef="#br1" timeOffset="260088.3863">18989 13309 873,'0'0'957,"8"14"-103,-8-14-75,7 9-18,-7-9-41,12 8-31,-12-8-8,13 6-60,-13-6-16,13 5 2,-13-5-563,13 4-44,-13-4 0,12 3 0,-12-3 0,13 2 0,-13-2 0,0 0 0,11 1 0,-11-1 0,0 0 0,0 0 0,13 1 0,-13-1 0,0 0 0,0 0 0,0 0 0,0 0 0,0 0-1078,0 0-1164,0 0-2028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05-08T17:02:42.264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27737 14642 1575,'15'5'-47,"-1"4"22,0-1 16,-8 2 5,-4 2-5,-6 0-5,-1 1-7,-4 1 8,-2-2 4,-2-1 3,-2 10-4,-1 3 5,-5 6-1,2 1 0,0 2-3,0 1 5,0 3-11,0 0 14,-5 1-3,-2 16-23,-40 21-395,34-18 114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05-10T06:18:47.801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FFFFFF"/>
    </inkml:brush>
    <inkml:brush xml:id="br2">
      <inkml:brushProperty name="width" value="0.05292" units="cm"/>
      <inkml:brushProperty name="height" value="0.05292" units="cm"/>
      <inkml:brushProperty name="color" value="#00FFFF"/>
    </inkml:brush>
  </inkml:definitions>
  <inkml:trace contextRef="#ctx0" brushRef="#br0">6617 3956 335,'0'0'368,"0"0"-94,0-13-47,0 13-10,0 0-6,0-13-15,0 13-11,0 0-7,-1-16-32,1 16-23,-2-10-16,2 10 31,-3-12-26,3 12-22,-4-12 34,4 12-6,-4-9-15,4 9-19,-6-11-15,6 11-14,-8-9-9,8 9-15,-10-6 0,10 6 23,-17-5-22,17 5 4,-18 1-4,6 1-8,-1 4 7,-4 0-10,2 2 0,-4 6-12,0-2-6,-2 5 14,1 1 4,-4 7-4,-1 0-1,3 2-7,-2 4 2,3-1 1,1 2 10,-1 3-8,2-1 4,2 3 3,-1 1 3,4-2-1,0 1 14,4 2-1,2-1 4,0 2-14,5-5-5,0 2-14,2 1 23,2-1-19,3 5 27,3 0-24,2-2 5,2 1-13,3-3 13,0 0-13,2-2 8,2-2-9,3 0 13,2-2-1,1 1 4,2-3-1,2 0 9,1-2-18,3 0-15,0-2 12,3 1 2,0-2-12,-2 0 18,3-1-4,-1 0-3,1-2 9,-1 0-14,2-2 5,0-2-2,-1-2 6,0 0 2,0-3 6,-4 0 7,1-5-9,-1-1 0,0-2-5,-7 1 7,2-3-1,-1-3 0,-2 0-15,-1 0 26,1-3-15,-1-1 15,2 0-10,-1-4-6,-1-1 9,1-2-11,4-3-6,-2 1-8,-1-2 12,6-5-9,0-2 4,-3-2-7,2 1 11,0-3-22,-1 0 10,-1-3 4,0 0-7,0-3 5,-1 1 1,-2-5 3,-1 0-9,0-1 3,-1-2-3,-2 3 5,0-2 10,-3 1-28,-1 0 18,-2 1-12,-1 1 18,-2 5-12,-5-1-2,-1 1 14,-4 2-9,-2-1-32,-2-2 44,-4-1-29,-1-1 21,-6-4-40,-2 0 44,-4 0-18,-3-1 22,-1 2-10,-3-1 18,-1 1-36,-5-3 45,3 6-3,0 1 15,-2 1 3,-1 2-12,-1 1 14,-1 3-11,0 0 5,-3 2 3,0 2-13,0 0 6,-2 2 14,-1 2 4,-3 0-15,1 2-5,2-2 19,-1 5-18,-1-4 5,1 3-18,1 1 8,-1 2-13,1-2 1,7 5-15,1 0 10,0 1-21,4 1-16,1 1-59,1 1-13,1 1-88,5 2-75,-1 0-79,1 1-75,3 3-66,-1 1-666,3 0-763</inkml:trace>
  <inkml:trace contextRef="#ctx0" brushRef="#br0" timeOffset="507.6842">7792 3957 423,'0'0'563,"-13"2"-126,13-2-93,0 0-67,-10-9-61,10 9-6,4-12-37,-1 0-8,6-1-22,5-3-16,7-3 11,3-8-18,7 0-18,3-1-4,6-5 5,1 0-4,2 2-9,-2-2-18,-5 6-17,1 1-19,0 0 1,-1-1-21,0 4 15,-3-1-15,-1 3-2,-8 4-4,-1 1 0,-6 4-18,-2 2-15,-5 1-36,-1 3-54,-1 0-35,-8 6-75,0 0 23,0 0-39,0 0-7,0 0-109,-9-7-440,9 7-320</inkml:trace>
  <inkml:trace contextRef="#ctx0" brushRef="#br0" timeOffset="767.523">8305 3331 480,'0'0'506,"0"0"-60,0 0-55,3-10-27,-3 10-46,0 0-61,6-8-36,-6 8 11,0 0-23,15-3-20,-15 3-22,17 2 8,-6 0-30,2 1-1,3 1-13,2 1-28,1 1 22,4 1 8,0 2-26,0-1 5,2 3-33,-1 2 0,-4-2-13,-1 1 6,-2 1-32,-2-1 10,-5 2-9,-3 0 1,-5 3-13,-2-1-7,-4 2-5,-3 5-16,-6 1-37,-2 2-67,-6 4-98,1 2-141,-6 2-139,1-1-232,-3-3-421,-3 4-748</inkml:trace>
  <inkml:trace contextRef="#ctx0" brushRef="#br0" timeOffset="20107.1033">9075 15536 905,'0'0'763,"1"-12"-82,-1 12-109,0-12-29,0 12-36,0 0-41,-1-15-60,1 15-40,0 0-34,0-13-29,0 13 3,0 0-67,0 0-36,0 0-34,-3-9-12,3 9-17,0 0-5,0 0-7,-3 13-3,1-2-11,1 2-15,-2 4-10,-1 2-7,1 3-10,0 4-14,-1 3-8,0 2-10,0 1-11,1 1-6,-1 1-2,0-2-7,0 0 0,2 1 1,-1-2-6,0-3-1,2-2-3,0 2-2,1-3-3,0 0 0,1-2 0,0-3 0,1-2 0,0 0 0,2-3 0,0 0 0,2-2 0,1 0 0,-1-1 0,1-5 0,1 0 0,0-2 0,1 1-21,-9-6-23,20 4-32,-20-4-27,20 0-22,-9-3-35,1-2-36,-1 1-37,2-1-46,-1-2-53,-1-1-39,0-1-106,-1 1-72,1 2-110,-5-2-791,1-1-1065</inkml:trace>
  <inkml:trace contextRef="#ctx0" brushRef="#br0" timeOffset="20375.9345">8916 16131 521,'0'0'780,"-19"0"-122,19 0-77,-10-6-38,10 6-52,-5-10-27,5 10-37,2-16-54,3 5-35,3 0-46,1-2-41,4-2-39,1 0-44,1 1-26,2 1-27,1-2-25,-2 2-20,3 0-19,1 1-26,-2 3-34,1 0-36,2 1-36,-4 5-42,2-2-41,-2 1-25,2 2-29,-1 2-43,-3 0-2,2 2-40,-2 1-15,2-2-12,-3 4-26,1-1-3,-1 1-42,-1 1-62,-3-2-27,0 2-214,2-2-210</inkml:trace>
  <inkml:trace contextRef="#ctx0" brushRef="#br0" timeOffset="20601.7938">9427 16056 216,'8'8'536,"-8"-8"-66,9 3-43,-9-3-10,0 0-25,16 0-12,-16 0-34,13-4 16,-5-1-31,1-1-18,-3-1-13,2 3-8,0-5-6,-1 1 8,1-1-9,-3 2-3,0-1 1,-1-2-9,0 0-30,0 0-1,-4 10-4,1-19-17,-1 19-9,-5-19-29,1 9-23,0 1-10,-3 1-103,-1 0-48,-1 2 0,0 0 0,-1 2 0,-3 0 0,1 4 0,1-1 0,11 1 0,-23 1-100,10-1-244,3 3-104,10-3-102,-19 7-151,19-7-172,-12 8-765,12-8-1298</inkml:trace>
  <inkml:trace contextRef="#ctx0" brushRef="#br0" timeOffset="20894.6168">10035 15804 628,'0'0'949,"0"0"-119,0 0-93,0 0-46,0 0-80,0 0-95,6-9-79,-6 9-75,10-5-72,-10 5-56,13-9-36,-13 9-47,14-8-34,-7 3-36,2 0-40,0 0-59,0 2-72,0-1-98,-9 4-71,18-7-133,-9 3-115,-9 4-56,14-3-109,-14 3-655,0 0-929</inkml:trace>
  <inkml:trace contextRef="#ctx0" brushRef="#br0" timeOffset="21070.502">10162 15859 640,'-4'12'813,"4"-12"-80,0 0-98,-5 12-71,5-12-61,0 0-43,0 0-46,-1 11-18,1-11-19,0 0-50,0 0-25,13 3-65,-13-3-44,0 0-46,16 0-37,-16 0-46,17 0-71,-17 0-78,18 0-69,-7-1-85,-11 1-110,23 0-78,-10 1-88,2-1-78,-2 2-231,0-1-346,2 1-781</inkml:trace>
  <inkml:trace contextRef="#ctx0" brushRef="#br0" timeOffset="21406.2941">10673 15686 43,'0'0'894,"-2"-20"-138,-1 8-32,2 2-92,1 10 16,-4-21-34,4 21-51,-5-18-18,5 18-43,-4-14-24,4 14-35,-4-12-24,4 12-49,-5-9-26,5 9-128,0 0-216,0 0 0,-9 13 0,8-2 0,0 3 0,1 4 0,0 1 0,0 2 0,1 4 0,2 1 0,0 1 0,1-1 0,0 4 0,0 1 0,1 0 0,0-2 0,0 0 0,3 1 0,-2-1 0,-1-5 0,0-1 0,1-1 0,-2-1 0,-1-3 0,0-1 0,-1 0 0,1-2 0,-2-1-470,-1-2-185,-1-2-89,1-10-107,-5 19-878,5-19-1412</inkml:trace>
  <inkml:trace contextRef="#ctx0" brushRef="#br0" timeOffset="21652.1406">10373 15820 883,'-13'-7'898,"4"1"-110,1 1-53,0 1-49,8 4-48,-12-11-60,12 11-52,-6-11-46,6 11-45,2-18-41,3 9-34,4-2-25,4-1-18,3-1-179,3 0-138,2 0 0,5 1 0,-2 0 0,2 1 0,-2 4 0,0-1 0,0 3 0,0 2 0,0 0 0,-2 2 0,-1 1-32,0 0-380,0 1-82,2 2-55,-3-1-129,1 0-115,-2 2-862,-1-1-1322</inkml:trace>
  <inkml:trace contextRef="#ctx0" brushRef="#br0" timeOffset="22102.8654">11331 15408 567,'11'-8'962,"-11"8"-138,11-10-105,-11 10-41,6-10-50,-6 10-78,4-10-54,-4 10-54,0 0-38,3-11-48,-3 11-54,0 0-52,-10-8-37,10 8-43,-13 0-27,13 0-31,-23 6-16,8-2-26,-2 1-12,-5 1-15,-1 2-6,1 2-12,-1 0-3,2-1-7,-1-1-6,1 1-9,2-1 0,3-1 0,0-2 0,4 2 0,-1-2 0,4-1 0,0-1 0,9-3 0,-15 8 0,15-8 0,0 0 0,-11 5 0,11-5 0,0 0 0,0 0 0,-1 10 0,1-10 0,4 9 0,-4-9 0,6 15 0,0-4 0,-3 2 0,4 1 0,-2 1 0,0 2 0,-1-1 0,2 5 0,-1 0 0,3 1 0,-3-1 0,1 3 0,2-2 0,1 5 0,0-2 0,1-1 0,0 2 0,-1-4 0,2 1 0,0-2 0,-3 0 0,2-2 0,0-2 0,0 0 0,1 0 0,-3-4 0,1 1 0,1-2 0,-1-1 0,1-2 0,-4-1 0,2 0 0,-1-2 0,-7-6 0,16 8 0,-16-8 0,11 5-116,-11-5-277,14-1-91,-14 1-87,12-5-125,-4-1-114,-8 6-811,13-11-1278</inkml:trace>
  <inkml:trace contextRef="#ctx0" brushRef="#br0" timeOffset="22806.4247">11529 15768 200,'0'0'871,"-1"-16"-120,1 16-43,0-12-90,0 12-26,0 0-67,0-15-63,0 15-48,0 0-42,0 0-32,0-14-17,0 14-31,0 0-26,0 0-20,0 0-37,0 0-19,9 10-24,-9-10-25,3 11-22,-3-11-21,6 19-17,-6-19-15,3 19-12,-1-7-10,-1 0-9,1-2-27,-1 2-8,-1-12 0,1 22 0,0-10 0,-1-12 0,0 19 0,0-19 0,0 15 0,0-15 0,0 14 0,0-14 0,0 0 0,-2 15 0,2-15 0,0 0 0,0 0 0,0 0 0,0 0 0,0 0 0,-7-8 0,7 8 0,0-14 0,1 2 0,-1 12 0,2-24 0,-1 12 0,2-4 0,2 2 0,-2-1 0,2-1 0,0 2 0,1-2 0,4-2 0,1 1 0,-2 2 0,1 2 0,0 3 0,1 0 0,1 0 0,-1 3 0,-3 3 0,4 0 0,-12 4 0,21 1 0,-21-1 0,20 9 0,-9-2 0,-1 3 0,2 2 0,-2 3 0,-1 0 0,0 1 0,0 3 0,-3-1 0,-1-1 0,-1 0 0,0-1 0,-1 1 0,-1 0 0,0-1 0,-2-3 0,0 2 0,-2-3 0,2-2 0,-2 1 0,2-11 0,-3 17 0,3-17 0,-4 12 0,4-12 0,0 0 0,-8 10 0,8-10 0,0 0 0,-7-7 0,7 7 0,-6-14 0,6 14 0,-3-19 0,2 8 0,-1 1 0,4-4 0,-1 2 0,0 0 0,2 0 0,-1 0 0,5 0 0,-2 0 0,-1 1 0,1 2 0,1 2 0,3-1 0,-2 2 0,1 3 0,-8 3 0,19-5 0,-19 5 0,16 0 0,-16 0 0,20 7 0,-13-2 0,2 0 0,0 3 0,-2 1 0,1 0 0,-1 2 0,0 1 0,-2 2 0,1-2 0,-4 1 0,0-1 0,0-1 0,-1 3 0,-1-1 0,0-2 0,-1 1 0,-1-1 0,2 0 0,-4-1 0,-1 0 0,2-2 0,3-8-34,-10 14-474,10-14-21,-9 8-57,9-8-62,0 0-57,0 0-149,-13-7-521,13 7-976</inkml:trace>
  <inkml:trace contextRef="#ctx0" brushRef="#br0" timeOffset="23259.1424">11903 15507 253,'-4'-12'891,"4"12"-132,-6-17-121,6 17-63,-5-13-48,5 13-46,-5-12-59,5 12-46,0 0-36,0-15-26,0 15-18,9-13-33,-2 8-22,4-2 4,3-1-42,1 1-12,5-1-21,3-2 0,-1 2-13,6-1 1,0 0-11,2-1-12,1 0-22,-3 1-13,0-1-74,-4 3-26,0-2 0,-4 4 0,-2-1 0,-3 3 0,1 0 0,-4 0 0,1 0 0,-13 3 0,23 0 0,-23 0 0,22 3 0,-13 2 0,0-1 0,0 3 0,1-1 0,-1 4 0,1-1 0,-3 1 0,3 3 0,-2 1 0,-1-1 0,1 5 0,0 1 0,-1-1 0,-1 2 0,0 2 0,0 1 0,0 2 0,-5-2 0,3 1 0,-2 2 0,0 1 0,-2-1 0,0 2 0,0-2 0,0 1 0,-2 0 0,0 0 0,2 1 0,-4-1 0,3 1 0,-1 0 0,0-2 0,-3 1 0,3-2 0,-1 0 0,1-2 0,-2 1 0,1-5 0,1-2 0,-2-2 0,0 1 0,0-1 0,0-1 0,-2-2 0,-1 0 0,-3-3 0,-1 0 0,-3-3 0,-7 4 0,-4-5 0,-11 4 0,-6-3-466,-8 8-687,-4-4-916,-13 3-1833</inkml:trace>
  <inkml:trace contextRef="#ctx0" brushRef="#br0" timeOffset="25036.2649">11883 11059 453,'-19'-2'699,"4"1"-69,0 0-40,1 0-54,1 1-8,2-2-51,-3 1-14,14 1-83,-18-1-12,18 1-54,-11-3-12,11 3-23,0 0-8,8-12-40,6 4-11,7-1-29,6-1-25,13-4-12,3 3-2,4-1-17,2 1-17,1-1-15,-2 1-11,0 2-7,-2 0-17,-2 1-13,-8 3-13,-4 0-7,-5 1-7,-3 1-5,-1 2-20,-6 0-3,2-1 0,-6 1 0,1 1 0,-14 0 0,19 1 0,-19-1 0,14 2 0,-14-2 0,0 0 0,9 5 0,-9-5-50,0 0-11,-9 8-16,9-8-9,-16 6-16,4-3-6,-2 1-12,-6 1-17,-1 0 12,-4 0-2,0 0 39,0 0 0,2-1 34,2-1-4,3 0 25,2-2-5,3-1 28,-1 0-18,14 0 21,-17-2-18,17 2 24,-14-6-18,14 6 34,0 0-28,0-15 16,0 15-25,12-11-18,-5 5-107,-7 6-73,16-10-120,-16 10-137,15-7-84,-15 7-181,13-3-592,-13 3-936</inkml:trace>
  <inkml:trace contextRef="#ctx0" brushRef="#br0" timeOffset="25514.9747">11356 11798 290,'1'-11'935,"-1"11"-139,2-19-97,-2 19-75,2-14-24,-2 14-79,1-12-60,-1 12-59,0 0-26,1-13-28,-1 13-14,0 0-26,0 0 8,3 13-17,-3-13-12,0 22-10,0-6-11,0 1-214,0 4-52,0 1 0,0 3 0,0-1 0,0 3 0,0-1 0,-3-2 0,2 3 0,1-4 0,-1-2 0,1 0 0,0-2 0,-2 1 0,2-2 0,0-1 0,-1-2 0,1-2 0,0-1-264,0 0-138,0-12-55,0 17-60,0-17-101,0 13-108,0-13-173,0 0-470,0 0-969</inkml:trace>
  <inkml:trace contextRef="#ctx0" brushRef="#br0" timeOffset="25788.7964">11177 11877 186,'0'0'837,"-9"-6"-125,9 6-42,-8-5-73,8 5-74,0 0-39,-5-12-75,5 12-31,5-11-57,0 1-21,1 3-64,2-3 22,4 1-15,-1-1-46,1 0-37,3-1-34,-1 3-23,0-1-18,0 1-15,3 0-18,-4 0-15,3 2-11,0-1-54,1 2-52,0 2-92,1-1-38,2-1-66,-3 4-65,2-2-68,2 3-67,-2 0-64,1 3-186,1-2-454,-1-1-791</inkml:trace>
  <inkml:trace contextRef="#ctx0" brushRef="#br0" timeOffset="26258.5028">12148 11656 301,'12'-5'771,"-3"1"-111,-9 4-28,13-9-61,-13 9-73,9-10-17,-9 10-62,7-7-23,-7 7-27,0 0-21,3-13-36,-3 13-27,0 0-36,-5-12-15,5 12-68,-10-7 23,10 7-72,-15-3 15,1 2-61,1 1 19,-6 1-51,2 2 27,-4 0-48,-1 1 32,-2 1-56,-1 0 40,1 0-36,0 2 33,3 0-32,0-2 27,1 0-33,5 0 30,0-1-41,3 0 37,-1-1-28,3 1 32,10-4-40,-18 6 49,18-6-33,-11 6 51,11-6-32,-7 6 36,7-6-43,-5 8 30,5-8-21,-1 12 26,1-12-34,2 17 27,2-6-28,-2 1 1,0 2 1,1 3-4,-1 2 1,2 4 31,0 0-41,-3 2 35,3 0-42,-3 0 35,3 1-38,-4-2 31,2 0-32,0 1 42,1 1 38,0-1-16,0 1-49,1-2-4,0-2 0,2-2 0,-1 0 0,1-4 0,-2-1 0,3-2 0,0-1 0,2-1 0,-2-2 0,3-3 0,2 0 0,-1-3 0,-11-3 0,23 2 0,-10-5 0,3 1 0,0-4-64,0 2-251,2-3-54,-1 0-59,1-1-84,-4 2-61,2-2-52,-1 1-49,-3-1-175,3 0-341,-4 0-801</inkml:trace>
  <inkml:trace contextRef="#ctx0" brushRef="#br0" timeOffset="26498.3618">12382 11966 349,'5'-7'699,"-5"7"-47,6-15-13,-6 15-55,4-11-57,-4 11-23,6-10-60,-6 10-28,4-7-57,-4 7-11,0 0-36,3-11-27,-3 11-16,0 0-13,0 0 6,0 0-17,0 0-21,8 9-24,-8-9 1,2 12-17,-2-12-21,0 17-94,0-6-69,0-11 0,0 19 0,0-19 0,1 23 0,-1-11 0,2-2 0,-2-10 0,1 21 0,0-9 0,1-2 0,0 1 0,3 0 0,-2-1-61,-1 1-226,2-3-30,0 1-48,1-1-64,-5-8-110,10 12-93,-10-12-125,10 6-767,-10-6-1155</inkml:trace>
  <inkml:trace contextRef="#ctx0" brushRef="#br0" timeOffset="26941.0794">12640 11613 400,'-8'-9'820,"3"-2"-133,1 3-41,4 8-75,-7-16-59,7 16-54,-5-14-48,5 14-64,3-18-4,1 9-53,5-2 14,0 0-68,7-1-18,0 1-9,2 0 11,-1 0-64,2 1 22,1 2-55,-3 0 25,0 2-58,-2 2 19,1-2-63,-7 4 39,5 0-42,-14 2 31,19-1-37,-19 1 41,17 1-5,-17-1 28,15 6-40,-6-2 38,-2 3-55,-7-7-43,11 14 0,-5-5 0,0 1 0,0 3 0,-1 1 0,1 1 0,-2 1 0,4 5 0,-2 1 0,1 5 0,4 1 0,3 6 0,-1-2 0,3 3 0,-1-2 0,0 1 0,0-2 0,-1-4 0,-3-2 0,0 0 0,2-1 0,-4-4 0,0 0 0,0-2 0,-4-1 0,1-1 0,-3-2 0,1-1 0,-4-1 0,0 0 0,0-2 0,-4 1 0,1-1 0,-1-1 0,-3-1 0,-2 1 0,2-1 0,-4 2 0,-2-4 0,-1 1 0,1 0 0,-7-2 0,-3 3 0,2-2 0,-4 1 0,-3 0 0,-3 1 0,-1-1-441,1 1-814,-2 0-789,3-1-1806</inkml:trace>
  <inkml:trace contextRef="#ctx0" brushRef="#br0" timeOffset="28477.8821">9531 15920 85,'11'-2'565,"-11"2"-115,0 0-43,0 0-6,10-4 6,-10 4-21,0 0-21,0 0 11,7-6-44,-7 6 0,0 0-27,0 0-8,0 0-24,0 0-36,0 0-18,0 0-22,0 0-16,0 0-11,-9-3 4,9 3-18,-9 8-26,9-8-2,-10 14-2,2-4-15,1 3 2,-1 0-11,1 2-16,0 1-7,-2 2-18,1-1-4,2 2-15,1-2 1,1 0-11,1 0 4,1 0-10,-1-2 4,2-1-6,2 1-1,3-1-1,-2-2-4,5-1 3,-1 0-2,2-3 22,1-1-32,1-2-2,0-1 10,3-1-10,-13-3-3,26 0 10,-13-4-2,1-1-16,1-1 1,-1-2 9,1-2 12,-1-1 24,0-1 22,-2-1 9,-2 1 7,-1 0 8,-3-1-16,0-1-72,-2 1 0,-3-2 0,-2 3 0,-3-4 0,-3 1 0,-2 0 0,-2-2 0,-2 0 0,-4 3 0,2 2 0,-3-1 0,1 2 0,0 2 0,1 1 0,0 2 0,0 2-240,2 2-208,1 0-101,13 2-158,-25 4-191,10-2-793,2 4-1366</inkml:trace>
  <inkml:trace contextRef="#ctx0" brushRef="#br0" timeOffset="43855.2429">17765 4628 473,'-12'-3'477,"0"0"-71,12 3-55,-20-5-26,20 5-16,-19-4-8,19 4-30,-18-4-9,18 4-18,-19-4 19,19 4-4,-16-4-14,16 4-29,-13-2 3,13 2-13,-13-3-11,13 3-7,0 0-15,-14-3-6,14 3-18,0 0-20,-10-2-12,10 2-15,0 0-12,0 0-2,0 0 2,7-7 1,-7 7 7,22-2 11,-5-1-60,7-1-3,3 1-6,7-2-2,4 4-5,10-4-7,4 1-7,2 2 2,5-4-2,2 2-4,15 1-9,0-1-1,2 1 2,1-3-2,1 3 5,0 0-4,-1-2 3,2 4-6,-1-4 1,-2 2 5,0 0-2,-1-1 0,-2 1-9,0-1 42,-2 1-40,-1-2 5,-11 2 0,-2 1-3,0 0 17,-4-3 3,-3 5 3,-4-4 12,-9 3 3,-2-2-6,-6 2-15,-3-2 11,-4 3-6,-2-2 4,-3 0 32,-2 1-39,-2-1 35,-2 1-41,2 0 31,-15 1-40,20-1 31,-20 1-38,16-2 25,-16 2-36,13-1 7,-13 1-63,13-1-35,-13 1-40,11 0-62,-11 0-61,0 0-37,14-4-72,-14 4-88,0 0-68,14-5-70,-14 5-833,11-6-1045</inkml:trace>
  <inkml:trace contextRef="#ctx0" brushRef="#br0" timeOffset="44878.6058">29524 2999 323,'-19'3'505,"19"-3"-86,-15 2-46,15-2-20,-14 2-12,14-2-26,-13 0-7,13 0-25,-14 3 7,14-3-42,-11 0 12,11 0-40,-13 1 10,13-1-34,0 0 6,-16 3-8,16-3-22,0 0-4,-13 1-19,13-1-15,0 0-17,0 0-16,-10 4-5,10-4-7,0 0-12,10 3-6,-10-3-8,19 2-13,-3 0-5,5-2-8,7 0-7,9 0-6,5-2-2,13 0 2,3 0-11,16-3-6,1 1 1,5 0-2,3-1 3,2 0-9,1 1 7,2 1-1,2-1-7,1-1 3,0 3 2,0 1-2,-5-1 2,-1 0 11,-2 1-7,-6 0 7,-12 1 6,-4-1 16,-2 1 12,-4-2 1,-3 1 14,-10 1-1,-3 0 7,-6-1 12,-5 1-19,0-1 22,-6-1-18,-2 2 15,-2 0-5,-3 0 10,-2 0-5,1-1-3,-14 1-7,20 1 6,-20-1-5,17-1-13,-17 1 0,13-2-14,-13 2-5,14 0-14,-14 0-1,0 0-10,14 0-16,-14 0 0,0 0 0,13-1-14,-13 1-65,0 0-49,0 0-113,0 0-94,13-1-89,-13 1-119,0 0-163,0 0-214,0 0-603,-5-8-1154</inkml:trace>
  <inkml:trace contextRef="#ctx0" brushRef="#br0" timeOffset="51507.8149">17847 9227 397,'0'0'777,"0"0"-140,0 0-70,0 0-113,0 0 19,0 0-67,0 0-7,0 0-54,0 0-32,0 0-14,0 0-33,0 0 11,0 0-12,0 0-25,0 0-36,0 0-14,10-6-11,-10 6-20,15 1-13,-15-1 7,28 0-45,-8 1 2,3-1-48,7-1 9,7 0-33,5 0 16,8-1-35,5 1 30,7-1-14,14-3 23,4 3-34,4 0 19,3 0-28,3 1 16,2 1-32,2-3 29,-1 2-36,0-2 28,1 0-30,0 1 27,3-1-48,-1-1 34,-1 1-19,-1-2 21,-3 1-28,-2-1 43,-3-1-35,-4 0 30,-3 1-27,-3-2 29,-15 2-33,-6 0 35,-3 3-27,-4-3 20,-12-1-18,-1 2 32,-8 2-23,-2-1 30,-6 2-23,1-2 32,-3 2-30,-5-2 19,0 2-21,0 0 16,-12 1-43,18-4-10,-18 4-49,15-4-5,-15 4-84,13-3-87,-13 3-81,13-3-53,-13 3-178,13-5-91,-3 4-166,1-3-666,4 0-1114</inkml:trace>
  <inkml:trace contextRef="#ctx0" brushRef="#br0" timeOffset="52415.2533">28953 7517 365,'0'0'560,"0"0"-107,5-7-80,-5 7-49,0 0-43,0 0-14,0 0-20,0 0-2,0 0-25,0 0-21,12-3-13,-12 3-2,14 0-13,-14 0-15,28 1 2,-7 1-24,7-2-18,10 0-20,5 2-35,11-4 4,5 2-29,15-2 11,5 1-7,7-2-7,6 1 12,6 1-19,4-1 5,7 0-26,1 1 24,25 0-28,-3-1 19,2-1-18,-24 2 16,24-3-20,-26 0-1,-1 1 3,-1-2-4,-1 2 3,-4-1 4,-5-1 3,-4 2-6,-7-1 42,-3 0-4,-9 0 22,-14 1 12,-6-1 17,-2 0 16,-12 1 17,-4-1 8,-6 1 13,-4 1 9,-6 0 5,0 1 4,-1 1 5,-4-3 1,-2 1-3,1 1-8,-13 1-14,20-3-11,-20 3-6,17-1-8,-17 1-8,14-3-1,-14 3-15,0 0-7,15-1-9,-15 1-15,0 0-38,13-3-24,-13 3 0,0 0 0,0 0 0,14 0 0,-14 0 0,0 0 0,0 0 0,0 0 0,10-3 0,-10 3 0,0 0 0,0 0-151,0 0-121,0 0-100,0 0-77,0 0-127,-7-8-204,7 8-985,-12-9-1460</inkml:trace>
  <inkml:trace contextRef="#ctx0" brushRef="#br1" timeOffset="100861.1174">20010 12542 322,'-1'-14'926,"1"14"-171,-1-12-83,1 12-89,-2-12-10,2 12-63,0 0-57,-1-15-67,1 15-41,0 0-41,0 0-19,0 0-5,0 0-15,0 0-19,0 0-24,4 11-21,-2-2-22,2 3-13,-1 2-6,2 1-29,-1 0-19,-1 2-21,0 0-67,1 0-24,-2 0 0,2 0 0,-1-1 0,0-2 0,1 0 0,-2-2 0,0-1 0,-2-11 0,3 20 0,-3-20 0,2 17 0,-2-17 0,3 11 0,-3-11 0,0 0 0,0 0 0,0 0 0,0 0 0,0 0 0,-6-11 0,6 11 0,-2-21 0,1 7 0,1-1 0,-1-5 0,1 2 0,1-2 0,0-4 0,2 1 0,-2 0 0,3 1 0,1 1 0,0-1 0,3 2 0,-1 1 0,1 2 0,0 3 0,2 1 0,-1 0 0,3 3 0,0 2 0,1 0 0,1 4 0,-1-1 0,1 5 0,0 0 0,0 3 0,1 2 0,0 2 0,0 2 0,-2-1 0,-2 3 0,1 0 0,-3 1 0,1 2 0,-1-2 0,-3 1 0,1-1 0,-1 1 0,-2-2 0,0-2 0,-2 3 0,-2-12 0,3 18 0,-3-18 0,1 16 0,-1-16 0,0 0 0,0 15 0,0-15 0,0 0 0,0 0 0,0 0 0,0 0 0,0 0 0,0 0 0,-1-15 0,3 3 0,1 0 0,1-1 0,1-3 0,0-1 0,1 2 0,2-4 0,2 2 0,-1 3 0,3-1 0,0 1 0,1 2 0,-1 2 0,2 3 0,0 0 0,2 2 0,0 2 0,0 3 0,2 3 0,-2-2 0,1 5 0,-1 1 0,2 2 0,-3 2 0,-1 0 0,-1 3 0,-3 0 0,0 0 0,-3 0 0,-2 1 0,-1-1 0,0 1 0,-3-1 0,-1 1 0,0 0 0,-1 1 0,-2-1 0,0-1 0,1 2 0,-2-3 0,1 0-9,1-1-487,0 0-55,2-12-105,-2 19-93,2-19-104,1 16-693,-1-16-1184</inkml:trace>
  <inkml:trace contextRef="#ctx0" brushRef="#br1" timeOffset="101136.9466">21069 12475 198,'0'0'969,"-7"-5"-140,7 5-70,0 0-63,-9-8-29,9 8-82,0 0-53,0 0-37,-7-8-38,7 8-28,0 0-33,0 0-39,13-4-23,-13 4-34,13-1-112,-13 1-188,18-1 0,-18 1 0,22-2 0,-22 2 0,24 0 0,-10 0 0,-14 0 0,25 0 0,-12 0 0,-13 0 0,24 2 0,-24-2 0,23 1-111,-23-1-282,17 2-24,-17-2-53,14 4-80,-14-4-73,9 5-37,-9-5-129,0 0-536,1 12-927</inkml:trace>
  <inkml:trace contextRef="#ctx0" brushRef="#br1" timeOffset="101317.3668">21136 12599 223,'0'0'852,"-12"11"-105,12-11-42,-7 7-59,7-7-58,0 0-17,-5 11-92,5-11-13,0 0-34,6 9-36,-6-9-38,10 2-60,-10-2-42,14 3-33,-14-3-37,22 1-37,-22-1-28,24 0-25,-10 0-26,0 0-39,0-1-75,2 0-91,-1-1-116,0 2-83,1-2-128,-1-1-154,-1 3-166,1-2-884,-3-1-1336</inkml:trace>
  <inkml:trace contextRef="#ctx0" brushRef="#br1" timeOffset="101779.0772">21757 12389 526,'-2'-12'904,"2"12"-105,-2-11-120,2 11-38,-4-10-66,4 10-54,-5-8-66,5 8-48,-5-9-46,5 9-45,-8-6-36,8 6-10,0 0-73,-10-6-3,10 6-51,0 0 10,-13-2-48,13 2-15,0 0-7,-10 7-4,10-7-7,-5 7-8,5-7-12,-6 9-8,6-9-2,-3 12-7,3-12 0,0 16 0,0-16-6,6 16-24,-6-16-5,8 17 0,-3-10 0,2 3 0,2-2 0,1 2 0,0-1 0,3-1 0,-2 2 0,2-2 0,1 0 0,-1 0 0,2 1 0,-1-2 0,0 0 0,0 1 0,0 1 0,-2-4 0,-1 3 0,1 0 0,-2 0 0,-1-3 0,0 2 0,-3-2 0,-6-5 0,11 12 0,-11-12 0,5 11 0,-5-11 0,0 0 0,-4 14 0,4-14 0,-9 10 0,9-10 0,-15 9 0,4-4 0,1-1 0,-3 1 0,1-2 0,-4-1 0,2 1 0,1-2 0,-2 0 0,1 1 0,-1-2 0,1 0 0,0-2 0,1 0 0,0-1-249,2 1-241,3-6-98,-2 1-136,2 1-123,3-2-827,0-2-1344</inkml:trace>
  <inkml:trace contextRef="#ctx0" brushRef="#br1" timeOffset="102106.8815">21763 12310 925,'0'0'818,"0"0"-78,-5-7-84,5 7-69,0 0-22,0 0-60,0 0-29,5-10-38,-5 10 7,14-7-71,-1 5 6,0 0-44,5 0 20,1 0-30,3 0-62,2-2-264,1 1 0,2-1 0,-4 3 0,-1-2 0,0 2 0,-2-2 0,-1 1 0,0 1 0,-2-2 0,-3 2 0,-1-1 0,0 1 0,-2-1 0,-11 2 0,19-1 0,-19 1 0,16-2 0,-16 2 0,12-2 0,-12 2 0,0 0 0,16-1 0,-16 1 0,0 0 0,12-2 0,-12 2 0,0 0 0,0 0 0,10-5 0,-10 5 0,0 0 0,0 0 0,0 0 0,0 0 0,0 0 0,0 0 0,0 0-462,0 0-478,-8-5-222,8 5-614,0 0-1474</inkml:trace>
  <inkml:trace contextRef="#ctx0" brushRef="#br1" timeOffset="105262.5411">24649 12028 293,'-9'9'267,"0"0"-61,2-1-45,1-1-24,1 3-25,1-4-14,-4 2-10,5 1-24,3-9-9,-6 16-34,6-16 16,-3 16-28,3-16 7,-3 14-25,3-14-34,-1 14-82,1-14-313,1 12 90</inkml:trace>
  <inkml:trace contextRef="#ctx0" brushRef="#br1" timeOffset="105801.2056">24591 12247 193,'4'-12'695,"-4"12"-70,3-12-54,-3 12-11,2-13-14,-2 13-48,4-13-27,-4 13-27,5-15 4,-5 15-79,1-16 13,-1 16-73,1-16 31,2 7-67,-3 9 11,3-15-37,-3 15 21,3-12-47,-3 12 12,0-10-47,0 10-158,0 0-28,4-10 0,-4 10 0,0 0 0,0 0 0,7 11 0,-5-2 0,2 0 0,-3 5 0,2 0 0,-2 3 0,2 2 0,-1-2 0,1 5 0,-2-1 0,2-1 0,1 4 0,-2-2 0,3 0 0,-1-1 0,1 1 0,0 0 0,1-3 0,0 1 0,2-4 0,-1 4 0,-1-6 0,2 1 0,2-3 0,-1 0 0,0-1 0,3-2 0,-1 0 0,0-2 0,2-2 0,-1-1 0,1-1 0,0-3 0,2 0 0,-2-3 0,2 1 0,1-5 0,0 2 0,-2-4-243,2-1-190,-1-2-11,-4 0-50,1 0-61,-2 0-35,-5-1-35,1 0-143,-2 0-509,-4 1-884</inkml:trace>
  <inkml:trace contextRef="#ctx0" brushRef="#br1" timeOffset="106032.0617">24514 12287 130,'-11'3'911,"11"-3"-218,-14 3-75,14-3-50,0 0-61,0 0-30,0 0-38,0 0-46,0 0-28,14-6 9,-3 2-81,3 0-3,6-2-97,0 0 0,2 3-80,2-4 10,-1 2-60,0 0 14,2 0-89,0 1-29,-1-1-107,0 2-67,-2-1-77,0 0-102,-4 3-55,-2-2-83,4 1-78,-7 2-698,2 0-910</inkml:trace>
  <inkml:trace contextRef="#ctx0" brushRef="#br1" timeOffset="106485.7822">25490 12267 579,'0'0'674,"0"0"-105,8-3-26,-8 3-47,0 0-47,0 0-62,3-12-26,-3 12-33,0 0-79,-9-8 1,9 8-18,-12-4-28,12 4-24,-15-2-29,15 2-14,-22 1-13,11 0-11,-2 2-20,3 1-19,-3-3-16,1 5-12,1-1-11,2 0 0,-5 0-15,5 2-3,9-7-22,-14 11 14,14-11 3,-8 12-3,8-12-22,2 12 21,-2-12 0,6 14-1,2-9-2,-1 2-7,2-2-4,4 1 0,0 0 0,0 0-14,2 2 12,0-3-14,3 2 24,-2-2-17,-1 2 24,-1-2-23,4 3 24,-4-2-16,-3 0 26,2 1-13,-4-1 31,0-2-10,-2 3 34,-7-7 8,10 9 32,-10-9-18,6 10 3,-6-10 9,0 0-10,-7 12-1,7-12-22,-12 8 0,12-8 15,-18 7-49,8-3-17,-2-2 18,0 1 20,-1-2-46,-1 2-9,2-2-14,-1-1-18,1 0-31,12 0-41,-20 0-56,20 0-84,-19 3-44,19-3-109,-14-3-120,14 3-103,0 0-185,0 0-505,0 0-919</inkml:trace>
  <inkml:trace contextRef="#ctx0" brushRef="#br1" timeOffset="106738.6234">26065 12280 977,'0'0'864,"0"0"-133,0 0-69,0 0-56,3-9-64,-3 9-81,0 0-51,10-6-61,-10 6 12,14-3-89,-14 3 5,20-3-64,-6 0-8,-1 1-47,3 0-16,-3 0-60,3 0 16,0 1-55,-2 1 10,1-2-74,-2 1-25,1 0-109,-1 1-66,-13 0-75,23-1-72,-23 1-131,16 0-98,-16 0-84,11 1-786,-11-1-1087</inkml:trace>
  <inkml:trace contextRef="#ctx0" brushRef="#br1" timeOffset="106919.5096">26119 12387 52,'0'0'1002,"-9"10"-188,9-10-82,0 0-85,-5 8-28,5-8-76,0 0-41,0 0-57,9 6-59,-9-6-58,16 0-55,-5-1-59,3 0-44,-1-1-34,2 1-25,2-1-77,1-1-69,0 0-102,0 0-135,-1 1-100,2-2-177,-1 2-177,4-2-832,1-1-1200</inkml:trace>
  <inkml:trace contextRef="#ctx0" brushRef="#br1" timeOffset="107713.5452">27081 12155 425,'0'0'701,"-5"-8"-117,5 8-25,0 0-46,7-14-58,-7 14-24,12-10-53,-4 4-10,1 3-45,3-1 0,3 0-35,1 0-5,0 2-37,2 0-24,-3 2-34,3 2-43,-4-1-25,4 2-17,-5 2-11,1 0-7,-3 2-12,-2-2-1,-2 3 16,-3 1-54,-1 1 5,-3-10-9,-3 18-13,-1-7-3,-3-1-5,-2 2-3,3 0-2,-3-2-6,-3 1-3,1-1-4,2-1-2,-3-1 1,2-1 0,3-2-2,0 1-5,-2-1 8,9-5 3,-9 7-1,9-7-4,0 0 7,-9 6-7,9-6 6,0 0-2,0 0 4,11-4 8,-11 4-11,16-3 0,-16 3-1,22-6 6,-8 3 2,-1 2-1,6 0 10,0 1 7,0 1 17,0 0 3,2 4 3,2-1 8,-1 1 5,-2 1-11,0 1 17,-2 2 5,-4-1 15,-1 1-19,1-1-3,-5 1 7,-1 0 3,-2-1-4,-2 1 17,-4-9-8,0 17-4,0-17-4,-7 17-16,0-8-48,-2-1 0,-4 1 0,-1-3 0,3 2 0,-7-2 0,3 0 0,-4-2 0,1-2 0,2 3 0,-2-3 0,1-1 0,1 1 0,2-4 0,-1 2 0,-1-1 0,2 0 0,3-2 0,-2-1-160,1-1-88,2 0-92,0-1-55,1 0-84,3 0-150,6 6-122,-9-13-891,9 13-1304</inkml:trace>
  <inkml:trace contextRef="#ctx0" brushRef="#br1" timeOffset="108105.3014">27854 12146 854,'-2'-13'800,"2"13"-60,0-19-60,0 19-59,-3-20-14,3 20-83,-2-14-29,2 14-40,0-14-36,0 14-45,0 0-31,2-15-1,-2 15-5,0 0 20,0 0-114,12 3-243,-12-3 0,13 12 0,-9-1 0,4 1 0,0 3 0,-1 2 0,1 0 0,0 3 0,0-1 0,-1 1 0,0 1 0,2-2 0,-4 1 0,2-1 0,-1 1 0,0-4 0,-1 0 0,0-1 0,-1 0 0,-1-1 0,-1-1 0,2-1 0,-1-2-194,-3-10-484,6 19-129,-6-19-149,1 13-799,-1-13-1445</inkml:trace>
  <inkml:trace contextRef="#ctx0" brushRef="#br1" timeOffset="108725.4491">28419 12172 1475,'7'-9'920,"-7"9"-90,8-13-58,-8 13-63,7-10-83,-7 10-76,6-10-68,-6 10-69,0 0-37,7-8-31,-7 8-30,0 0-18,0 0-216,0 0-81,-2 15 0,-1-6 0,0 0 0,-2 4 0,-2 2 0,2-1 0,-2 0 0,-1 2 0,1 0 0,0 1 0,-2-1 0,2-2 0,0-1 0,-1 1 0,3-2 0,-2 0 0,4-2 0,-1-1 0,0-1 0,4-8 0,-6 15 0,6-15 0,-1 10 0,1-10 0,0 0 0,10 7 0,-10-7 0,14 2 0,-14-2 0,24-2 0,-10 0 0,3 1 0,1 1 0,2-3 0,1 1 0,0-1 0,-1 1 0,3 0 0,-2 0-106,1-1-73,-4 3 16,4-3 9,-3 2 18,-1 0-6,-1-1 31,-4 1-1,2 0 36,-2-2-6,-1 3 32,1-2-13,-13 2 33,20-3-12,-20 3 20,16-5-6,-16 5 13,12-4-12,-12 4 26,10-7-20,-10 7 34,6-10-27,-6 10 23,2-9-19,-2 9 33,0-13 0,0 13 25,-2-16 7,-1 7 14,0-1 14,1-1 21,-2 2 3,4 9 46,-6-18-30,6 18 12,-4-15 1,4 15 0,-4-11 1,4 11-6,-2-11-32,2 11-99,0 0 0,0 0 0,0 0 0,0 0 0,0 0 0,0 13 0,0-13 0,2 17 0,0-5 0,0 0 0,1 1 0,-1 2 0,2-1 0,-3 2 0,1 0 0,0-1 0,-1 1 0,2 0 0,-2-1 0,-1-1 0,1-1 0,1-1 0,-1 2 0,0-2 0,0-1-279,-1-11-285,2 18-91,-1-6-114,-1-12-182,1 15-624,-1-15-1222</inkml:trace>
  <inkml:trace contextRef="#ctx0" brushRef="#br1" timeOffset="109015.7911">29132 12225 718,'0'-12'978,"0"12"-112,0-20-97,0 20-31,-1-15-96,1 15-73,1-15-58,-1 15-59,1-10-52,-1 10-28,0 0 3,7-12-6,-7 12-20,0 0-266,13 2-83,-13-2 0,12 6 0,-5 0 0,2 5 0,0 0 0,0-1 0,-2 4 0,0-1 0,2 1 0,-4 1 0,1 1 0,-2-2 0,1 2 0,-2-1 0,2 1 0,-3-1 0,-1 0 0,2-2 0,-3-1 0,1 0 0,-1-1 0,0-11 0,2 21-51,-2-21-598,-2 17-107,2-17-118,-1 14-975,1-14-1562</inkml:trace>
  <inkml:trace contextRef="#ctx0" brushRef="#br1" timeOffset="109511.0003">29669 12235 409,'5'-9'895,"-5"9"-131,6-17-69,-6 17-93,4-17-23,-4 17-79,4-15-54,-4 15-48,1-15-26,-1 15-25,-1-14-36,1 14-43,-1-14-28,1 14-31,-5-8-30,5 8-29,-7-9-16,7 9-19,0 0-11,-14-2-19,14 2-8,-11 4-11,11-4-13,-12 7-2,12-7 0,-10 14-4,5-6-3,0 2-44,2-1 0,1 1 0,-2 0 0,3 3 0,-1-3 0,4 2 0,-1 1 0,3-1 0,-1 3 0,3-1 0,0 1 0,2-1 0,2 2 0,1 0 0,1-2 0,1 1 0,-1-1 0,2 0 0,2-1 0,-1 1 0,-1-3 0,0 1 0,0-1 0,-3-1 0,0 0 0,-1-2 0,-1 1 0,3 0 0,-5-2 0,0 1 0,-1-3 0,2 1 0,-8-6 0,9 12 0,-9-12 0,4 9 0,-4-9 0,0 0 0,-3 13 0,3-13 0,-10 6 0,10-6 0,-19 6 0,8-3 0,-3-1 0,0-2 0,-2 1 0,2-2 0,-4-1 0,0 0 0,0 0 0,3-3 0,-2 2 0,4-2-39,-2-3-449,5 0-88,-2-2-135,6-1-152,1-2-879,0 0-1429</inkml:trace>
  <inkml:trace contextRef="#ctx0" brushRef="#br1" timeOffset="109814.8119">29765 12144 1146,'0'0'898,"0"0"-95,-7-11-85,7 11-21,0 0-70,9-11-48,0 6-41,3 2-59,4 0-39,4-1-37,4 1-14,3 0-24,1-1-256,5 1-109,2-1 0,-2 1 0,-4-1 0,-1 1 0,0-1 0,-1 0 0,-1 0 0,-2 0 0,-6 0 0,1 0 0,-1 2 0,-3-2 0,-2 1 0,1-1 0,-4 2 0,2-2 0,-2 1 0,-10 3 0,16-6 0,-16 6 0,13-6 0,-13 6 0,11-5 0,-11 5 0,10-6 0,-10 6 0,0 0 0,5-8 0,-5 8 0,0 0 0,-7-6-60,7 6-850,-15 1-162,4 1-866,-2 1-1672</inkml:trace>
  <inkml:trace contextRef="#ctx0" brushRef="#br1" timeOffset="124233.4564">32062 12655 264,'0'0'455,"5"-6"-111,-5 6-24,0 0-40,0 0 3,7-10-15,-7 10-1,0 0 3,0 0 6,0 0 10,2-9 4,-2 9 11,0 0 5,0 0-14,0 0-5,3-10-8,-3 10-8,0 0-12,4-10-16,-4 10-11,5-7-3,-5 7-19,8-9-11,-1 4-27,1-1-1,-1 2-16,4-2-17,3 0-16,0 3-13,1-1 1,1 1-7,1 1-2,0 1-19,0 1-3,2 1-7,-3 0-6,2 2-66,-1 0 0,-1 1 0,0 3 0,-2 0 0,-1 2 0,-1-2 0,-1 2 0,-2 2 0,-2 0 0,0 1 0,-5 0 0,-2 0 0,-2 0 0,-2 1 0,-5 0 0,-3 1 0,-1 0 0,-3 0 0,1-2 0,-5 0 0,0 0 0,2-2 0,-1 2 0,0-3 0,3 2 0,0-5 0,3 2 0,-1-1 0,3-1 0,0 0 0,2-1 0,2 0 0,7-5 0,-13 8 0,13-8 0,-8 6 0,8-6 0,0 0 0,8 8 0,-8-8 0,13 5 0,-13-5 0,24 3 0,-9-3 0,3 2 0,3-2 0,-1 0 0,2 0 0,1 0 0,0 0 0,-1-2 0,1 2 0,2-1 0,1-2 0,-2 0 0,-1-1 0,-1-1-124,-1 0-302,-1-3-33,0 0-54,0-2-65,-3 1-51,0-3-28,-3 0-182,1-1-413,-5 1-861</inkml:trace>
  <inkml:trace contextRef="#ctx0" brushRef="#br1" timeOffset="124996.985">32766 12484 508,'0'-12'515,"0"0"-75,0 12-52,-2-21-13,1 10-54,-2-2-14,0 0-13,0 0-36,-3-1 10,0 0-9,-2 0-23,2 1-14,-3 0 10,-1-3-9,-2 2-11,1 1-3,-2-1-17,0 1-16,-1 0-4,-1 1 7,0 2-12,-2-2-22,-1 3-17,0 1 10,-1-1 3,-1 2-19,-1 1 14,-3 1-19,1 0 1,-3 3-15,2-1 8,-3 3-14,0 0-6,0 1-5,-1 3-2,0 1-10,-2 0 2,-1 2-3,0 1-2,2 1 2,-2 3-19,3 1-54,-1 0 0,-2 4 0,-1 3 0,3-2 0,-1 4 0,4-1 0,-3 2 0,3 1 0,1 1 0,0 0 0,2-1 0,0 5 0,1-3 0,1 3 0,1 0 0,1-1 0,1 1 0,4-2 0,0 1 0,1-2 0,2 0 0,2 0 0,2 2 0,1-4 0,2 1 0,3 0 0,1 0 0,0 0 0,2 2 0,2-1 0,3 3 0,-1-1 0,3 1 0,2-2 0,2-1 0,2 2 0,5-1 0,-1 1 0,2-1 0,1-3 0,4 0 0,-1 0 0,2-4 0,1 0 0,3-1 0,1-2 0,-4-2 0,1-2 0,1-1 0,0-2 0,1 0 0,0 0 0,1-3 0,-2-1 0,-3-1 0,0-1 0,-1-3 0,1 0 0,-3 1 0,3-5 0,-2 1 0,2-3 0,4-2 0,-1-2 0,0-1 0,-1-1 0,-1-2 0,5-4 0,-1-2 0,0-1 0,-1 0 0,0-3 0,-2 1 0,-2-2 0,0 0 0,-3 0 0,0-1 0,-5 3 0,-2-2 0,0 2 0,-3-2 0,1 0 0,-3 0 0,0-3 0,-1 3 0,-4-3 0,0 4 0,-1-2 0,-1 1 0,-1 0 0,-1 2 0,-2-3 0,-1 4 0,-1-1 0,-3 0 0,-1 0 0,-2-1 0,-2 2 0,-2-2 0,-4 1 0,-1 1 0,-2 1 0,0 1 0,-1 1 0,-1 2 0,2 1 0,0 3 0,0 1 0,0 0 0,3 1 0,-1 3 0,2 0 0,0 2 0,0-2 0,2 2 0,0 1 0,-1 1 0,13 3 0,-19-4 0,19 4 0,-18 2-256,18-2-388,-15 2-83,15-2-117,-15 7-962,15-7-1507</inkml:trace>
  <inkml:trace contextRef="#ctx0" brushRef="#br1" timeOffset="128633.3649">26876 11877 453,'-4'-10'531,"1"1"-75,3 9 10,-6-14-5,6 14-45,-5-13-1,5 13-26,-4-10-18,4 10-54,-5-9-33,5 9-40,0 0 6,0 0-2,0 0 18,-9 4-27,9-4 15,0 21-27,0-7-23,0 6-3,2 3-3,0 5-28,0 5 19,1 0-40,2 1-3,0 8-42,-1-1-20,2 0-11,1-7-7,0 7-18,0-7-5,-3 0-3,3-1-9,-1-1-7,2-1-4,-2-1-5,1 1 1,-3-7-8,1-1-2,2 0-2,-3-2-18,-1-3-35,1-2-40,0-3-31,-1-1-47,-1 0-46,-2-12-23,4 17-69,-4-17-26,2 12-58,-2-12-69,0 0-38,0 0-38,0 0-66,0 0-707,-6-8-910</inkml:trace>
  <inkml:trace contextRef="#ctx0" brushRef="#br1" timeOffset="129198.0177">26813 12022 574,'-6'-12'620,"1"0"-111,1 2-56,0 0-45,1-2-34,0 2 0,1-2-27,2 12-48,2-22-28,1 11-18,4-2-30,-1 2-15,3-1-31,9-2-13,-3 1-30,8-1 0,0 2-21,4 0 14,4-1-38,-1 3 4,1-1-31,1 2 10,1 0-32,9-2 26,-8 3-29,1 2 17,0 0-30,-3 0 15,2 0-21,-3 1 22,-4 0-21,0 3 30,-5-1-22,-1 1 18,-1 1-25,-3-2 17,0 2-12,-2 1 34,-1 0-27,-1 0 14,1 0-3,-14 0 3,23 1-17,-23-1 3,19 4-10,-10-1 31,1 1-8,-2 1 13,1 2-2,0 1-2,-2 2 1,0 2 25,1 1-16,-2 4-7,0 3 8,1 4-2,-3-1-13,-2 8-1,1 0-5,-2 5 1,0 0 36,-1 3-30,-1 7 15,0 1-7,1 3-6,-3-4-7,1 3 2,-2-3-26,1 0-22,-1 0 0,0-3 0,1-1 0,-6-2 0,5-6 0,-1 0 0,-3-4 0,2-1 0,-2-2 0,1-5 0,0-1 0,-2-3 0,0 0 0,-1-1 0,-1-2 0,-1-3 0,1-3 0,-3 0 0,1-1 0,-1-3 0,-1-1 0,-2-1 0,4-3 0,-5 0 0,0 0 0,-2-3 0,-1-1 0,4 0 0,-6 0 0,3-1 0,2 0 0,2 1 0,-1-1 0,-2-1 0,6 2 0,-3-1-227,3 0-287,-1 1-114,3 1-110,-1 1-84,-1 0-842,13 2-1333</inkml:trace>
  <inkml:trace contextRef="#ctx0" brushRef="#br1" timeOffset="129844.6108">27118 12899 814,'0'0'693,"-2"-10"-73,2 10-63,0 0-50,-6-13-65,6 13-31,-4-9-57,4 9-20,0 0-40,-14-2-5,14 2-28,-13 8 4,2 0-16,-1 2-16,-3 3-18,-2 3 27,0 3-62,-2 3-19,-5 5-15,2 1-11,-5 2-19,2-1-10,0 1-17,0 0-18,2 0-11,0-1-14,0-1-7,0 0-7,6-5-7,0 1-9,2-4-22,-1 2-33,3-6-40,1 0-42,3-4-42,1 0-33,0-2-51,-1-2-26,9-8-51,-10 9-21,10-9-39,-12 4 12,12-4 25,-11-5 33,11 5 43,-9-15 42,2 4 36,2-2 36,1-3 39,-2-4 33,1-2 41,1 0 44,2 0 37,-2 3 56,4 3 39,-2-1 52,0 2 35,2 3-39,0 1 0,-2 0-45,2 11 13,0-15-11,0 15 19,0 0-25,0 0 18,0 0-7,0 0 12,2 10-10,-2-10 22,0 22-25,0-10 2,2 2-10,-2 1-1,0-1-6,0 3-6,2-2 5,0 2-14,2-2-1,0-1-17,0 1-5,1-2 0,3-2-4,2 0-3,1-1-4,0-3 11,5-2-5,2 0-1,-2-2 5,4-2-70,0-1-17,3-1 0,-3 0 0,0-2 0,0 2 0,1-3 0,-2-1 0,0 1 0,-3 0 0,-1 0 0,1 0 0,-3 0 0,0-1-181,-3 0-209,1 0-104,1 0-181,-3 0-191,2 1-898,0-2-1456</inkml:trace>
  <inkml:trace contextRef="#ctx0" brushRef="#br1" timeOffset="133615.0102">17568 15247 253,'0'0'695,"0"0"-105,0 0-24,-4-10-53,4 10-9,0 0-30,-2-11-12,2 11-26,0 0-32,-4-10 5,4 10-16,0 0-14,-3-9-24,3 9-21,0 0-35,0 0-16,-2-9-32,2 9-30,0 0-13,0 0-46,0 0-162,0 0 0,-8 9 0,8-9 0,-6 17 0,2-4 0,-2 2 0,0 2 0,0 2 0,0 4 0,0 0 0,0 2 0,0 6 0,-1-2 0,3 0 0,1-2 0,0 0 0,2 0 0,1-1 0,0-1 0,2 0 0,1-3 0,1 1 0,1-2 0,1 0 0,3-2 0,-1-1 0,2-2 0,0-3 0,-1-1 0,3-1 0,0-2 0,0 0 0,1-1 0,1-3 0,-1-1 0,-1 0 0,1-3 0,0 1 0,0-2-266,-2-2-268,1 0-45,-2-1-80,-10 3-66,13-4-109,-13 4-624,5-10-1077</inkml:trace>
  <inkml:trace contextRef="#ctx0" brushRef="#br1" timeOffset="133896.8333">17345 15634 160,'0'0'897,"-13"-1"-163,13 1-63,0 0-122,-12-3-30,12 3-37,0 0-50,0 0-41,3-14-9,3 9-5,2-1-27,4-3-21,1 1-29,6-1-34,-1-1-27,4-1-16,4-2-33,0 1-40,-1 2-27,-3-1-28,-1 3-14,1-2-19,-4 3-12,0 0-14,-3 2-33,0-2-53,-2 3-49,-1 1-69,-2-3-79,-10 6-55,17-6-59,-17 6-49,14-4-115,-14 4-87,0 0-108,15 0-739,-15 0-1078</inkml:trace>
  <inkml:trace contextRef="#ctx0" brushRef="#br1" timeOffset="135936.7818">25189 13026 261,'-8'-7'460,"8"7"-94,-11-10-28,11 10-25,-9-12-3,4 4-13,5 8-4,-10-12 15,10 12 18,-7-11 3,7 11 10,-7-12-12,7 12 7,-6-11-14,6 11 26,-3-9-13,3 9-20,-5-9-20,5 9-23,0 0 17,0 0 2,0 0 31,0 0-38,-8 7 22,5 2-71,2 4-233,0 1 0,-1 5 0,2-1 0,-2 5 0,0 0 0,0 1 0,2 1 0,0 0 0,0 1 0,2-1 0,0-2 0,0 0 0,2 1 0,1-2 0,1-1 0,2-1 0,-1-1 0,1-1 0,2-2 0,-1-3 0,-1-1 0,3 1 0,-1-4 0,-1 0 0,1-1 0,0-4 0,-1 1 0,-9-5 0,18 4 0,-18-4 0,14 0-328,-14 0-187,13-5-56,-13 5-81,9-9-59,-9 9-90,4-14-663,-4 14-1084</inkml:trace>
  <inkml:trace contextRef="#ctx0" brushRef="#br1" timeOffset="136164.6416">25004 13247 661,'0'0'871,"-14"3"-128,14-3-68,0 0-61,0 0-34,0 0-85,0 0-19,0 0-20,0 0-24,14 4-38,-1-4-54,1-3-50,4 3-51,1-2-53,3 0-36,-2 1-28,4-2-12,2 1-47,-1 0-51,2-3-56,-3 4-69,2-3-68,-1 0-89,0 1-66,0-1-60,-3 2-80,0-2-69,-3 2-19,0-1-43,0 0-56,0 0-503,-2 0-781</inkml:trace>
  <inkml:trace contextRef="#ctx0" brushRef="#br1" timeOffset="136417.4872">25607 13162 1019,'0'0'634,"8"-7"8,-8 7-34,9-10-52,-9 10 14,7-8-60,-7 8-8,5-9-15,-5 9-22,0 0-5,5-10-81,-5 10 2,0 0 7,0 0 11,0 0-208,0 0-191,-1 16 0,1-16 0,-1 18 0,1-18 0,-3 22 0,3-9 0,-3-1 0,1 1 0,2 0 0,0 1 0,0-2 0,-2 1 0,2-1 0,2-1 0,-2 0 0,0-11 0,0 19 0,0-19 0,5 17 0,-5-17 0,0 14 0,0-14 0,3 10 0,-3-10 0,0 0 0,1 14 0,-1-14 0,0 0 0,0 0 0,5 7 0,-5-7 0,0 0 0,0 0 0,0 0 0,0 0 0,0 0 0,0 0-1168,-9-7-1045,9 7-1996</inkml:trace>
  <inkml:trace contextRef="#ctx0" brushRef="#br1" timeOffset="137833.6034">18199 15883 303,'0'0'698,"-11"-4"-105,11 4-43,-10-3-35,10 3-31,-9-5-36,9 5 1,-10-5-28,10 5-27,0 0-8,-11-7-9,11 7-14,0 0-17,0 0-37,-8-6-26,8 6-18,0 0-5,3-11 4,-3 11-7,9-9-31,-1 3-226,2 0 0,-1 1 0,2 1 0,1-1 0,-2 2 0,2-1 0,-1 2 0,1-1 0,-12 3 0,20-1 0,-20 1 0,17 1 0,-17-1 0,18 5 0,-12 0 0,-6-5 0,8 14 0,-8-14 0,1 15 0,-4-4 0,0 2 0,-4 0 0,-3 1 0,-2 1 0,1 1 0,-3 0 0,0 1 0,-1 0 0,2-2 0,-1 2 0,-2-2 0,2 1 0,0-2 0,4-2 0,-1-2 0,0 1 0,4-2 0,-1-2 0,0 0 0,3 0 0,5-7 0,-8 10 0,8-10 0,0 0 0,0 0 0,0 0 0,7 9 0,-7-9 0,15-1 0,-3 0 0,-1-2 0,6-1 0,-2 1 0,3-1 0,1-1 0,-1 1 0,4-1 0,-1 0 0,0 0 0,2-2 0,-1 2 0,-3-2 0,0 3 0,-1 0 0,-1-2 0,-1 1 0,-2 2 0,-1 0 0,-3 0 0,1 1 0,-11 2 0,16-6 0,-16 6 0,14-1 0,-14 1 0,12-5 0,-12 5 0,10-2 0,-10 2 0,0 0 0,10-2 0,-10 2 0,0 0 0,11-5 0,-11 5 0,0 0 0,0 0 0,0 0 0,11-3 0,-11 3 0,0 0 0,0 0 0,0 0 0,0 0 0,2-9 0,-2 9 0,0 0-790,0 0-1544,0 0-2132</inkml:trace>
  <inkml:trace contextRef="#ctx0" brushRef="#br1" timeOffset="138589.1358">19449 15545 20,'0'0'1037,"-14"3"-153,14-3-105,-12 2-46,12-2-39,0 0-51,-15 2-44,15-2-44,0 0-28,0 0-8,-11 1 7,11-1-59,0 0-259,0 0-208,13 2 0,-13-2 0,17-1 0,-17 1 0,27-1 0,-11 1 0,1-3 0,2 3 0,0-3 0,1 1 0,-2 0 0,2-1 0,-1 1 0,1 0 0,-1-1 0,0 0 0,-2 1 0,0-1 0,-2 2 0,-3-2 0,0 2 0,-12 1 0,20-2 0,-20 2 0,16-2 0,-16 2 0,12-1-312,-12 1-561,0 0-51,0 0-993,0 0-1647</inkml:trace>
  <inkml:trace contextRef="#ctx0" brushRef="#br1" timeOffset="138800.0052">19464 15711 975,'0'0'817,"0"0"-49,-5 10-69,5-10-33,0 0-41,4 8-69,-4-8-49,9 5-53,-9-5-67,15 3-69,-15-3-55,25 1-47,-12-1-37,3-1-38,3 1-29,2 0-19,4-3-20,2 0-23,0 1-65,0 2-64,0-3-103,0 1-105,-1-1-99,2 0-121,-5 2-158,0 1-128,-2 0-786,1 0-1226</inkml:trace>
  <inkml:trace contextRef="#ctx0" brushRef="#br1" timeOffset="139336.6698">20374 15337 544,'-4'-10'957,"2"-1"-105,-1 2-106,1-1-14,2 10-80,-4-20-58,4 20-51,-3-18-56,3 18-47,-1-14-35,1 14-20,-4-13-29,4 13-32,-2-13-150,2 13-174,0 0 0,-3-12 0,3 12 0,0 0 0,0 0 0,0 0 0,4 12 0,-4-12 0,5 22 0,-1-7 0,1 5 0,-1 3 0,1 3 0,0 0 0,3 6 0,-3 0 0,1-2 0,1 0 0,-1 2 0,2-2 0,-3-2 0,1 1 0,-1-5 0,0-1 0,-1-1 0,1 1 0,-2-6 0,-1 1 0,0-2 0,0 0 0,-2-3-480,2-2-156,-2 2-94,0-13-106,-3 18-905,3-18-1426</inkml:trace>
  <inkml:trace contextRef="#ctx0" brushRef="#br1" timeOffset="139817.3713">20791 15424 736,'-3'-12'924,"-1"1"-101,0 1-80,0-1-58,0 2-52,0 1-80,-1-1-61,5 9-54,-8-13-48,8 13-65,-8-9-54,8 9-40,-7-6-36,7 6-19,0 0-15,-9 6-13,9-6-13,-4 15-19,1-5-100,3 2-16,-1 2 0,2 4 0,-1 2 0,3 2 0,-1 0 0,1 0 0,1 2 0,1-2 0,-1-2 0,3-1 0,1 0 0,-1-5 0,0 1 0,3-2 0,1-2 0,-1-3 0,3-1 0,-1 0 0,2-4 0,-2-1 0,3-2 0,-1-1 0,2 0 0,-1-5 0,0 1 0,-2-3 0,0-2 0,2-1 0,-2-5 0,0 0 0,-2-2 0,0-2 0,-1-2 0,-4 0 0,1-2 0,-2 0 0,-3 1 0,2-1 0,-4 2 0,-1 2 0,-2-4 0,-1 4 0,-1 1 0,0 3 0,-3 1 0,0 2 0,0 0 0,-1 3 0,-1 0 0,-3 4 0,3 1 0,-3 2 0,1 0 0,12 3 0,-24 2-73,14 0-271,-3 3-70,4-2-74,0 4-94,1-2-94,1 3-105,1-3-752,6-5-1166</inkml:trace>
  <inkml:trace contextRef="#ctx0" brushRef="#br1" timeOffset="140209.1297">21625 14962 892,'9'-12'892,"-4"-1"-78,-1-1-88,0 3-38,-1 0-61,-1 0-75,1-1-60,-3 1-49,1-1-41,-1 12-25,0-19-24,0 19-20,0-15-28,0 15-22,-1-15-271,1 15-12,-2-11 0,2 11 0,0 0 0,-5-8 0,5 8 0,0 0 0,-11 8 0,2 4 0,1 2 0,-1 4 0,-2 6 0,-2 3 0,0 6 0,-1 6 0,1 2 0,1 3 0,0 6 0,2 11 0,-2 1 0,6 4 0,2 2 0,1-1 0,5-10 0,2 8 0,2 0 0,5-7 0,2 2 0,4-5 0,-2-10 0,6 5 0,-2-10 0,4-2 0,1-1 0,2-4 0,0-2 0,0-5 0,0-3 0,-3-4 0,-2-4 0,-4-3 0,2-2 0,-2-3-48,-3 0-794,0-2-256,-14-5-856,18 2-1694</inkml:trace>
  <inkml:trace contextRef="#ctx0" brushRef="#br1" timeOffset="142491.7091">22228 15394 301,'0'0'680,"-3"-8"-125,3 8-34,-4-8-58,4 8-25,-4-9-15,4 9-33,-4-8-45,4 8-19,-4-10-30,4 10-16,0 0-20,-5-8-2,5 8-49,0 0-2,0 0-26,2-16-1,-2 16-32,6-8 3,-6 8-8,10-11 10,-10 11-11,16-9-7,-5 5-8,0 2-18,2-3-19,-1 3-9,2 0-14,-2 1-9,0 2 1,2 0-5,-2 1-2,0 2-12,0 0-3,-1 1-2,1 3-6,-3 2-3,-3-2-5,-1 2-4,-1 2 0,-3-1-3,-1 1-6,-1 3 1,-4-1-4,-1-1-1,-2 4 0,-1-1-1,-3 1-2,2-2 3,0 1-2,0-3-3,1-4 3,0 3-3,1-4-1,2-1 4,1 0-3,5-7 0,-11 12-4,11-12 2,0 0-5,-8 3 5,8-3-2,0 0-3,0 0 2,5-11 0,-5 11 2,10-11 5,-2 5 0,1-1-9,2 0 5,1 0-1,1 0 1,3 2 3,-1-2 0,1 3 0,0-1 2,1 4-1,1 0-4,-2-1 4,2 4-1,-1-1 3,-2 5 1,0-2-4,-1 3 5,-2 0 1,-1 0 1,0 3 2,-4-2 2,0 1-4,-2 1 13,-4 0 3,-1-10-20,0 22-3,-1-12 0,-3 1 0,-1-1 0,-1 2 0,-3-2 0,0 2 0,-3-2 0,2-1 0,-2 0 0,-2 0 0,1 0 0,-2-2 0,1-1 0,-1 0 0,2 1 0,-2-2 0,2-3 0,-1 1 0,1 0 0,2-3 0,11 0 0,-23 0-171,23 0-140,-21-2-84,21 2-60,-14-6-123,14 6-130,-9-4-155,9 4-631,0 0-1121</inkml:trace>
  <inkml:trace contextRef="#ctx0" brushRef="#br1" timeOffset="142780.5338">22781 15298 1036,'0'0'858,"4"-15"-93,-4 15-63,3-13-28,-3 13-66,4-13-56,-4 13-46,2-12-54,-2 12-54,3-9-54,-3 9-51,0 0-45,5-10-15,-5 10 2,0 0-28,0 0-127,11 7-80,-11-7 0,8 17 0,-5-8 0,1 6 0,0-2 0,-1 4 0,0 1 0,0 0 0,0 1 0,1 2 0,-1 3 0,-1-5 0,1 1 0,-2-1 0,2 0 0,-1-1 0,-1-1 0,2-1 0,-2-4-24,1 1-496,0-5-69,2 3-105,-4-11-117,4 15-943,-4-15-1444</inkml:trace>
  <inkml:trace contextRef="#ctx0" brushRef="#br1" timeOffset="143378.1618">23082 15286 666,'6'-11'908,"-2"1"-107,0 1-89,-4 9-50,6-14-57,-6 14-81,6-12-46,-6 12-58,5-9-28,-5 9-44,0 0-35,0 0-38,0 0-31,14 5-22,-14-5-25,5 12-20,-5-12-11,2 19-85,0-7-81,-2 1 0,-2-1 0,2 2 0,-2 0 0,0 1 0,-1 2 0,0-1 0,-1 0 0,2-2 0,-3-1 0,1-1 0,1 0 0,1-4 0,-1 2 0,3-10 0,-4 15 0,4-15 0,-2 11 0,2-11 0,0 0 0,5 9 0,-5-9 0,0 0 0,19 1 0,-19-1 0,18-1 0,-7-2 0,1 2 0,1-2 0,1 1 0,1-1 0,-1 0 0,2 3 0,0-5 0,1 2 0,-1 0-67,0 1-19,2-1-3,-2-1-4,-1 2 5,2-2 16,-4 1-17,1 1 3,-3-1 11,1 0 15,-1-1 11,0 2 8,-4-4 8,-7 6 13,16-7 15,-16 7-20,11-11 8,-11 11 2,8-13 12,-8 13-9,5-12 12,-5 12-6,0-17 8,0 17-9,-3-18 13,1 7 6,-1 2 18,-1 1 20,4 8 11,-6-19-1,6 19 17,-5-15 10,5 15 4,-5-10-6,5 10-6,-5-11-15,5 11-11,0 0 29,0 0 27,0 0-19,0 0-90,0 0 0,-8 9 0,8-9 0,0 17 0,1-7 0,1 4 0,-2-1 0,1 0 0,0 4 0,-1-2 0,2 4 0,-1-2 0,1-1 0,-1 3 0,-1-2 0,3 0 0,-2 0 0,2-1 0,-2 1 0,3-4 0,0 3-126,0-4-332,0 2-61,2-6-89,-1 4-132,0-3-148,2-3-651,0-1-1173</inkml:trace>
  <inkml:trace contextRef="#ctx0" brushRef="#br1" timeOffset="143637.0059">23746 15291 297,'-2'-15'938,"1"1"-152,-1 4-41,2-2-70,0-1-56,2 2-57,-2 11-54,1-17-35,1 8-37,-2 9-53,9-14-40,-9 14-23,9-8-19,-9 8-30,12-2-15,-12 2-12,15 6-210,-6-1-34,-1 5 0,2 1 0,-1 0 0,-1 4 0,1 2 0,1 0 0,-3 1 0,0 2 0,-1-2 0,2 1 0,-3-1 0,-1 1 0,0-2 0,0 1 0,-3-2 0,1 1 0,0-4-517,1-1-124,-3 0-101,2 0-161,-2-12-801,0 21-1379</inkml:trace>
  <inkml:trace contextRef="#ctx0" brushRef="#br1" timeOffset="144088.717">24226 15340 8,'2'-12'988,"-1"2"-159,1-1-86,-1 0-88,0 0-64,-1 11-35,0-20-72,2 9-29,-2 11-36,-2-17-53,2 17-50,-1-14-47,1 14-34,-3-15-29,3 15-36,-2-10-32,2 10-20,0 0-22,-8-11-14,8 11-4,0 0-12,-12 3-2,12-3-12,-8 7-6,8-7 6,-8 14-14,4-5-4,2 1-4,0 1-23,2 2-7,2 0 0,-1 2 0,3-1 0,1 1 0,0-1 0,3 1 0,2 2 0,1-3 0,2 1 0,-1-1 0,2-1 0,1 0 0,1-1 0,0 1 0,2-2 0,-1-3 0,0 3 0,0-4 0,-1 1 0,-2 0 0,-1-3 0,0 2 0,-5-3 0,2 1 0,-2 0 0,-8-5 0,13 7 0,-13-7 0,10 7 0,-10-7 0,4 9 0,-4-9 0,0 0 0,-6 9 0,6-9 0,-12 8 0,12-8 0,-19 7 0,6-5 0,0-1 0,-2 1 0,0-1 0,-3-2 0,-1-2 0,0-1-210,0-2-320,-1-1-113,-1-2-130,0-1-202,0-4-627,1-3-1255</inkml:trace>
  <inkml:trace contextRef="#ctx0" brushRef="#br1" timeOffset="144286.5928">24279 15129 514,'8'-7'1013,"-8"7"-117,15-10-114,-6 6-65,0 0-70,4 0-72,2-1-59,0 0-60,4 2-75,0-1-48,5 0-59,-1 0-48,4-1-43,-2 1-35,2 1-24,-1-1-32,-1 2-21,2-1-49,-4 0-66,1 1-92,-2-1-125,-5 1-109,2-1-99,-3 2-128,-1-1-186,-3 1-896,4-2-1351</inkml:trace>
  <inkml:trace contextRef="#ctx0" brushRef="#br1" timeOffset="145625.0893">25285 15351 454,'0'0'883,"-16"0"-93,16 0-45,0 0-47,0 0-28,-15-2-41,15 2-47,0 0-48,0 0-28,-11-1-36,11 1-15,0 0-34,0 0-67,0 0-354,-10-4 0,10 4 0,0 0 0,0 0 0,12-3 0,-12 3 0,14-1 0,-1-2 0,-2 2 0,2-2 0,4 0 0,0 0 0,1 1 0,2-3 0,-2 1 0,1 1 0,1-2 0,-2 2 0,0 1 0,1-2 0,-2 1 0,1 1 0,-3-1 0,-2 0 0,1 2 0,-5-1 0,-9 2 0,20-3 0,-20 3 0,16-3 0,-16 3 0,16-2 0,-16 2 0,9-1 0,-9 1 0,0 0 0,16-2 0,-16 2 0,0 0 0,10-3 0,-10 3 0,0 0 0,0 0 0,0 0 0,10-2 0,-10 2 0,0 0 0,0 0 0,0 0-963,0 0-341,0 0-564,0 0-1587</inkml:trace>
  <inkml:trace contextRef="#ctx0" brushRef="#br1" timeOffset="146168.7488">26258 15254 123,'0'0'841,"-10"-13"-152,10 13-21,-8-16-74,8 16 5,-6-16-16,5 7-50,1 9-32,-6-17 10,6 17-40,-4-17-31,4 17-12,-3-12-17,3 12-13,0-13-46,0 13-303,0 0-49,-4-9 0,4 9 0,0 0 0,0 0 0,7 6 0,-7-6 0,6 15 0,-2-5 0,-1 4 0,1 0 0,1 2 0,-2 1 0,1 1 0,0-2 0,0 5 0,1 0 0,-1 1 0,-2 0 0,2 0 0,0-1 0,0-1 0,-2-1 0,-2 0 0,3 1 0,1-2 0,-4 1 0,2-3 0,2-1 0,-4-1 0,0-2 0,3-1 0,0 1 0,-1-3 0,-2-9-776,4 17-136,-4-17-147,7 10-662,-7-10-1401</inkml:trace>
  <inkml:trace contextRef="#ctx0" brushRef="#br1" timeOffset="146714.4074">26662 15328 26,'1'-12'899,"1"0"-151,-2 12-72,5-20-59,-5 20-47,0-21-20,0 21-52,4-18-47,-4 18-19,0-15-28,0 15-33,0-14-45,0 14-38,0-12-31,0 12-33,-4-12-31,4 12-24,0 0-3,-10-5-13,10 5 8,-9 4-149,1 3-12,3-1 0,-4 6 0,0-1 0,0 4 0,0 1 0,0 2 0,3 2 0,1 0 0,-2 1 0,2 0 0,3-1 0,0-3 0,2 3 0,0-1 0,2 0 0,0-2 0,1 0 0,2 0 0,1-1 0,1 0 0,-1-2 0,3-2 0,1-2 0,-1 0 0,5-1 0,-1-4 0,0 1 0,3-3 0,-3 0 0,1-3 0,1 0 0,1-3 0,0 0 0,0-2 0,-1-1 0,3-2 0,-2-2 0,0-1 0,0-1 0,-3-2 0,-2-1 0,3-2 0,-5 0 0,-1 0 0,0-1 0,-4-2 0,1-3 0,-3 1 0,0 1 0,-4-2 0,-1 0 0,-1 0 0,-4 2 0,0-1 0,-3 2 0,0 2 0,-5 2 0,0 0 0,-2 2 0,0 2 0,-1 2 0,0 2 0,-4 0 0,6 5 0,-2-1 0,-1 1 0,3 2 0,3-1 0,0 2 0,1 2 0,-1 1 0,1-1 0,13-2 0,-18 7 0,18-7-462,-15 8-81,15-8-60,-10 12-100,10-12-98,-4 10-808,4-10-1260</inkml:trace>
  <inkml:trace contextRef="#ctx0" brushRef="#br1" timeOffset="150062.3838">26867 14594 602,'0'0'624,"-11"-10"-65,11 10-34,-9-9-53,9 9 5,-5-8-35,5 8-19,-6-9-28,6 9-29,0 0-18,-3-13 1,3 13-34,0 0-15,0 0-23,0-13-37,0 13-32,0 0-19,0 0-10,0 0-1,0 0-3,0 0 0,0 0-3,0 0-19,7 9-105,-7-9-48,0 17 0,0-17 0,-4 17 0,2-5 0,-1-2 0,-1 3 0,-3 1 0,0-1 0,1 2 0,-1-3 0,1 1 0,-2 1 0,-1-2 0,3 0 0,1-1 0,-1-3 0,1 4 0,0-4 0,5-8 0,-8 14 0,8-14 0,-5 10 0,5-10 0,-6 10 0,6-10 0,0 0 0,0 0 0,4 12 0,-4-12 0,11 1 0,-11-1 0,18 0 0,-18 0 0,22-1 0,-10-2 0,1 1 0,3 2 0,-3-2 0,3 1 0,-3 0 0,4-2 0,0 2 0,-1-2 0,2 2 0,-4 1 0,-1-3 0,1 2 0,1 0 0,-1 0 0,-1 0 0,1 0 0,-3-1 0,-11 2 0,23-1 0,-23 1 0,17-1 0,-17 1 0,14-2 0,-14 2 0,13 0 0,-13 0 0,12-3 0,-12 3 0,0 0 0,11-2 0,-11 2 0,0 0 0,0 0 0,6-9 0,-6 9 0,0 0 0,0 0 0,-6-9 0,6 9 0,-5-9 0,5 9 0,-9-8 0,9 8 0,-9-9 0,9 9 0,-9-12 0,9 12 0,-9-10 0,9 10 0,-9-8 0,9 8 0,-9-8 0,9 8 0,-6-7 0,6 7 0,-4-8 0,4 8 0,0 0 0,-8-8 0,8 8 0,0 0 0,0 0 0,0 0 0,-5 12 0,5-12 0,1 13 0,-1-13 0,2 21 0,-2-8 0,2-1 0,0 2 0,-2-1 0,3 0 0,0 3 0,-1-1 0,0 0 0,-2 1 0,2-3 0,0-1 0,-2 1 0,2-1 0,-2-1 0,3 0 0,-3-11 0,1 17 0,-1-17 0,3 16 0,-3-16 0,0 13 0,0-13 0,2 9 0,-2-9 0,0 0 0,0 14 0,0-14 0,0 0 0,0 0 0,2 11 0,-2-11 0,0 0 0,0 0 0,0 0 0,0 0 0,0 0 0,0 0 0,0 0-142,0 0-559,-6-9-104,6 9-107,0 0-866,-5-6-1474</inkml:trace>
  <inkml:trace contextRef="#ctx0" brushRef="#br1" timeOffset="150659.0077">27476 15270 704,'-6'-7'693,"6"7"-52,-9-10-11,9 10-71,-6-8-7,6 8-39,-6-8-52,6 8-39,0 0-26,-6-10-21,6 10-1,0 0-34,0 0-15,0 0-16,0 0 5,18 3 0,-9 1-45,2 4-269,2 0 0,1-1 0,4 5 0,-1-2 0,2 4 0,1 1 0,0 2 0,2-2 0,-1-1 0,1 2 0,-1 0 0,-1 0 0,-3-1 0,1-2 0,-2 1 0,0 0 0,-3-2 0,4 2 0,-5-1 0,0-2 0,-3-1 0,0 0 0,1-1 0,-4-2 0,1 1 0,-7-8 0,10 10 0,-10-10 0,8 10 0,-8-10 0,0 0-466,9 7-183,-9-7-57,0 0-37,0 0-112,0 0-659,-5-14-1143</inkml:trace>
  <inkml:trace contextRef="#ctx0" brushRef="#br1" timeOffset="150990.3995">27830 15245 554,'0'0'699,"3"-15"-70,-3 15-28,1-14-33,-1 14-54,4-12-11,-4 12-45,0 0-32,2-14-13,-2 14-44,0 0-34,0 0-43,0-13-39,0 13-6,0 0-27,0 0-2,-10 5-8,10-5-5,-13 10-12,5-2-20,-1 3-62,-3-1-111,-1 5 0,2-1 0,-5 1 0,1-1 0,1 3 0,0 0 0,0-2 0,1 1 0,-1-2 0,1 1 0,3 0 0,-4-2 0,5-1 0,1-1 0,0 0 0,1-2 0,3-1 0,-1 1 0,-1-3 0,6-6 0,-8 11 0,8-11 0,-6 9 0,6-9 0,-6 9 0,6-9 0,0 0 0,-5 8 0,5-8-381,0 0-246,0 0-95,0 0-117,0 0-936,0 0-1471</inkml:trace>
  <inkml:trace contextRef="#ctx0" brushRef="#br1" timeOffset="162916.2829">27708 12064 412,'0'0'497,"4"-13"-65,-4 13-61,3-14-31,-3 14-22,1-12-44,-1 12-31,1-15-23,-1 15 28,0-17-18,0 17-6,-1-15-49,1 15 30,-1-18 4,1 18-4,-3-20-24,3 20-29,-6-18 24,6 18 4,-5-18-34,0 10-24,0-1 7,-3 1-22,3-2-16,-3 1-13,-1 0 16,0 1 8,0-2-13,-3 3 0,3-1-5,-2 1 9,-1 0-15,0 0 0,-2 2-16,1 0 4,0 0-16,-2 0 8,-1 1-12,1 2 11,-1-1-8,-1 2-2,0-1-11,0 2 27,-1 2 9,0-1-10,0-1-10,-1 4-11,2-1 2,-2 0 3,2 2-6,-1-1-1,-1 1-6,2 0 8,-1 0-7,-2 3-3,4-3-9,-2 3 0,0-1 1,0 1-3,0 1-2,0-1 3,2 3 4,-2 0 6,0-1 0,1 3-2,0-2 2,2 3-5,-1-2-1,1 1-5,-1 1-2,2-2 0,-2 2-8,3-1 0,-1 0 1,1 1 1,2 1-1,-1-1-1,1 2-3,-3-1-7,3 0 0,1 2 0,0-2 0,1 2 0,-1-1 0,2 1 0,-1-3 0,3 3 0,1-2 0,1 0 0,-3 1 0,4 1 0,-1-1 0,0 0 0,2 0 0,-1 1 0,3 0 0,-2-2 0,0 2 0,2-1 0,0-1 0,0 0 0,0-1 0,2 3 0,0 0 0,0-2 0,1 2 0,1-3 0,0 2 0,1-2 0,2 2 0,-2-1 0,1 0 0,3-1 0,-2 0 0,2-2 0,-2 3 0,3-3 0,-2 2 0,1-4 0,1 2 0,0 0 0,-1-1 0,0 0 0,2 0 0,-2 0 0,0-2 0,1 1 0,0 0 0,1-1 0,-1-1 0,1 1 0,0-1 0,3-2 0,-3 0 0,2 1 0,0-2 0,-2 2 0,1-5 0,1 4 0,3-2 0,-4-1 0,-2 1 0,2 0 0,-1-1 0,1 0 0,-1 0 0,0 0 0,1-1 0,-1 1 0,-11-3 0,22 4 0,-11-2 0,-11-2 0,21 2 0,-21-2 0,22 3 0,-22-3 0,22 1 0,-22-1 0,23 1 0,-23-1 0,24 0 0,-24 0 0,23-1 0,-23 1 0,22-3 0,-22 3 0,21-2 0,-10 0 0,-11 2 0,20-4 0,-7 2 0,-3-1 0,0-1 0,2 2 0,-1-1 0,-2-1 0,5 0 0,-5 0 0,2 1 0,1-1 0,-4-2 0,3 4 0,-1-3 0,-1 0 0,-1-2 0,1 3 0,1-2 0,-2-1 0,-1 2 0,2-2 0,-2-1 0,2-1 0,0-1 0,0-1 0,0 1 0,-2-2 0,2 0 0,-1-1 0,-3 1 0,4-2 0,-3 1 0,2-1 0,-4 0 0,2-1 0,-1 1 0,1-3 0,0 1 0,-2 1 0,0-2 0,-1 0 0,1 0 0,0 0 0,-1 0 0,-1 0 0,0 0 0,1-2 0,0 2 0,-2-1 0,0 2 0,1-1 0,-1 0 0,-1-2 0,1 1 0,-1 0 0,2 1 0,-2-1 0,0 2 0,0-2 0,0 2 0,-2 0 0,2-1 0,0 3 0,-1 0 0,0 0 0,1 0 0,-2 0 0,0 2 0,1-2 0,-1 0 0,-1-1 0,0 2 0,0-1 0,0 0 0,-1-1 0,0 1 0,-1-1 0,1 3 0,-1-3 0,0 1 0,-2-1 0,1 2 0,2-1 0,-4 1 0,2 1 0,1-1 0,-1 1 0,-1 2 0,0-1 0,0 1 0,1 2 0,-1 1 0,1-3 0,-2 4 0,2-2 0,-3 1 0,4 2 0,-4-2 0,0 1 0,3 2 0,-3-3 0,9 7 0,-18-7 0,9 3 0,0 0 0,0 0 0,9 4 0,-19-4 0,19 4 0,-17-4 0,17 4 0,-14-3 0,14 3 0,-13-3 0,13 3 0,-11-1 0,11 1 0,0 0 0,-14-5 0,14 5 0,0 0 0,-9-1 0,9 1 0,0 0 0,0 0 0,0 0 0,-12-4 0,12 4 0,0 0 0,0 0 0,0 0 0,0 0 0,0 0 0,0 0 0,-9-3 0,9 3 0,0 0 0,0 0 0,0 0 0,0 0 0,0 0 0,0 0 0,5 7 0,-5-7 0,8 8 0,-8-8-249,6 13-412,0-5-112,-3 2-127,-1 1-871,2 3-1465</inkml:trace>
  <inkml:trace contextRef="#ctx0" brushRef="#br1" timeOffset="164442.8739">28275 15088 484,'0'0'517,"0"0"-69,0 0-8,0 0-25,0 0-45,0 0-21,0 0-11,0 0-17,0 0-4,2-9-24,-2 9-11,0 0-21,0 0 1,0 0-11,0 0 1,0 0 7,0 0-7,0 0 3,0 0-37,0 0 2,0 0-22,0 0-29,0 0-23,4-11-19,-4 11-10,0 0-7,0 0-5,4-11 1,-4 11-1,0 0 3,5-12-12,-5 12-96,9-8 0,-9 8 0,10-8 0,-10 8 0,12-12 0,-12 12 0,14-9 0,-5 3 0,-2-1 0,2 3 0,0 0 0,2 0 0,-2 0 0,-1-1 0,2 2 0,-10 3 0,15-6 0,-15 6 0,18-3 0,-18 3 0,15 0 0,-15 0 0,17 3 0,-17-3 0,19 4 0,-12 1 0,1 0 0,0 0 0,1 2 0,-3 2 0,0 0 0,0 0 0,-3 3 0,1-2 0,-1 2 0,-3 2 0,0-2 0,-4 0 0,1 5 0,0-3 0,-3-1 0,0 3 0,0-3 0,-2 1 0,0-1 0,0-1 0,1 2 0,-2-4 0,0 1 0,3-1 0,-1-2 0,1 0 0,0 0 0,6-8 0,-9 12 0,9-12 0,-8 10 0,8-10 0,-8 5 0,8-5 0,0 0 0,-7 6 0,7-6 0,0 0 0,0 0 0,0 0 0,0 0 0,0 0 0,0 0 0,0 0 0,5-10 0,-5 10 0,11-8 0,-11 8 0,12-7 0,-12 7 0,13-5 0,-13 5 0,16-5 0,-16 5 0,17-3 0,-17 3 0,15-3 0,-15 3 0,15 0 0,-15 0 0,16 4 0,-16-4 0,14 8 0,-5-4 0,-2 1 0,0 2 0,0-1 0,-2 1 0,0 2 0,-1-2 0,0 2 0,-1-1 0,-3-8 0,4 20 0,-4-20 0,1 21 0,-1-21 0,-3 17 0,0-5 0,0-4 0,-1 2 0,-1 0 0,-1-1 0,-2-1 0,2 1 0,-2-3 0,-2 2 0,1-1 0,-3-1 0,0 1 0,1-3 0,1-1 0,-4 2 0,3-4 0,-3 0 0,2 1 0,0-1 0,12-1 0,-25 0 0,25 0 0,-19 0 0,19 0 0,-16-1 0,16 1 0,-17 0 0,17 0 0,-11-2 0,11 2 0,-12-1 0,12 1 0,0 0 0,-12-1 0,12 1 0,0 0 0,0 0 0,-13 0 0,13 0 0,0 0 0,0 0 0,-12 0 0,12 0 0,0 0-440,0 0-161,-12-5-40,12 5-35,0 0-67,0 0-113,-10-7-488,10 7-945</inkml:trace>
  <inkml:trace contextRef="#ctx0" brushRef="#br1" timeOffset="165081.4771">28704 14620 571,'0'0'582,"-6"-12"-70,6 12-27,-5-9-20,5 9-62,-5-12-8,5 12-22,-3-12-23,3 12-23,-4-13-29,4 13-14,-1-10-6,1 10-11,-2-11-5,2 11-13,0 0-20,-1-12-5,1 12-31,0 0-28,0 0 20,1-15-42,-1 15-7,0 0 2,0 0 0,0 0-8,7-6-10,-7 6-9,0 0-2,12 1-40,-12-1-69,0 0 0,13 6 0,-13-6 0,11 8 0,-11-8 0,15 10 0,-7-2 0,-1 1 0,5 2 0,-2 0 0,1 4 0,5 2 0,-1 4 0,3 1 0,4 7 0,-2 0 0,2 3 0,0 2 0,0 2 0,2 2 0,4 8 0,-3 3 0,0-1 0,-5 4 0,-1-1 0,-3-5 0,-4-1 0,0 1 0,-2 1 0,-2-2 0,-3 1 0,-1 0 0,-4-3 0,-1 1 0,-5-2 0,-1 0 0,-3 1 0,-3-3 0,-4-2 0,-2 1 0,-4-2 0,-8 3 0,3-6 0,-8 6 0,-3-5 0,-4-2 0,1-2 0,-6 5-834,-1-9-1485,2 2-2118</inkml:trace>
  <inkml:trace contextRef="#ctx0" brushRef="#br1" timeOffset="168632.2647">29669 15366 466,'0'0'539,"0"0"-74,0 0-59,0 0-33,-12 3-52,12-3-31,0 0-25,0 0-17,0 0-15,0 0-11,0 0 12,-11 0-45,11 0 0,0 0-29,0 0 4,0 0-16,0 0 13,0 0-14,0 0 13,0 0-8,0 0 12,0 0 6,0 0 2,0 0 11,0 0-5,-12 2 21,12-2-10,0 0-11,0 0-3,0 0-4,0 0-7,0 0-4,0 0 2,0 0 7,0 0 1,0 0-115,0 0-55,0 0 0,0 0 0,0 0 0,0 0 0,17-1 0,-17 1 0,0 0 0,19 0 0,-19 0 0,17 0 0,-17 0 0,19 0 0,-19 0 0,22-1 0,-8 1 0,0-3 0,4 3 0,-2-3 0,5 1 0,-1-1 0,1-1 0,3 1 0,-1 1 0,-1-2 0,-3 2 0,1-1 0,-1 0 0,-2 2 0,0-3 0,-2 1 0,-1 2 0,-1-1 0,-13 2 0,21-4 0,-21 4 0,16-2 0,-16 2 0,15-2 0,-15 2 0,13-3 0,-13 3 0,0 0 0,15-2 0,-15 2 0,0 0 0,12-1 0,-12 1 0,0 0 0,0 0 0,10-4 0,-10 4 0,0 0 0,0 0 0,0 0 0,0 0 0,0 0 0,0 0 0,11-1 0,-11 1 0,0 0 0,0 0-232,0 0-499,-7-9-78,7 9-78,0 0-861,-13-7-1435</inkml:trace>
  <inkml:trace contextRef="#ctx0" brushRef="#br1" timeOffset="169115.9633">29927 15111 735,'0'0'732,"-4"-9"-60,4 9-29,-2-11-30,2 11-37,0 0-34,-4-11-38,4 11-25,0 0-24,-3-11-53,3 11-45,0 0-32,0 0-25,0 0-22,0-12-24,0 12 11,0 0-206,0 0-59,8 14 0,-6-3 0,5 2 0,-2 1 0,4 6 0,0 3 0,0 4 0,0-1 0,0 3 0,0 0 0,-2 3 0,0-1 0,2 1 0,-2 1 0,1-1 0,-2 3 0,3-6 0,-1 3 0,0-1 0,2-4 0,-3-1 0,0-4 0,1 0 0,0-3 0,-1-4 0,-2-1 0,1-1 0,0 0 0,-3-5 0,4 3 0,-7-11 0,9 12 0,-9-12 0,9 6 0,-9-6 0,14-6 0,-5 1 0,1-5-756,1 0-200,0-2-1084,5-8-1798</inkml:trace>
  <inkml:trace contextRef="#ctx0" brushRef="#br1" timeOffset="169977.4289">31514 15148 244,'0'0'688,"-9"-7"-105,9 7-74,-8-7-51,8 7-44,-10-5-37,10 5-22,-5-10-6,5 10-6,0 0-18,-4-11-18,4 11 4,3-8-3,-3 8 9,8-10 11,-8 10-33,16-7-18,-7 2-19,1 2-8,3-1 1,0 2-5,2 1 21,1-1-136,0 2-131,1 2 0,1-1 0,1 0 0,-3 3 0,1 1 0,-3-1 0,3 3 0,-4 3 0,-1-2 0,-2 2 0,-1 1 0,-2 4 0,-1-1 0,-2 0 0,-4 1 0,0 0 0,-3 2 0,-1-3 0,-2 3 0,-3-1 0,-1 2 0,-3-3 0,0 2 0,-3-1 0,1-1 0,-3-3 0,0 2 0,-1-1 0,-2-1 0,3-1 0,-2 0 0,1-2 0,1 0 0,1-3 0,2 1 0,1 0 0,1-3 0,1 0 0,2 0 0,10-4 0,-16 5 0,16-5 0,-12 5 0,12-5 0,0 0 0,0 0 0,0 0 0,0 0 0,12-5 0,-2 0 0,0 2 0,7 0 0,-2 0 0,6 0 0,0-3 0,3 0 0,1 3 0,2-2 0,-1 1 0,3-1 0,-1 0 0,-2 2 0,3-3 0,-3 3 0,1-1 0,-2-2 0,-1 4 0,0-4 0,-4 3 0,0-1 0,-2 3 0,-2-5 0,0 5 0,-5-3 0,2 1 0,-13 3 0,20-3 0,-20 3 0,17-3 0,-17 3 0,13-3 0,-13 3 0,12-2 0,-12 2 0,0 0 0,13-3 0,-13 3 0,0 0 0,0 0 0,14-1 0,-14 1 0,0 0 0,0 0 0,0 0 0,0 0 0,0 0 0,0 0-440,0 0-409,-16 0-81,4 0-953,12 0-1605</inkml:trace>
  <inkml:trace contextRef="#ctx0" brushRef="#br1" timeOffset="170942.8313">30171 15336 585,'0'0'583,"0"0"-36,0 0-11,0 0-42,0 0-34,0 0-10,0 0-44,0 0-33,17 1-73,-17-1-24,27 0-48,-8 0-36,2-1-51,6-2-21,2 0-28,5 0-48,0-2-101,2 1-67,0-2-96,1-2-94,-1 0-97,3-3-129,-7 2-161,5-4-379,-2 0-699</inkml:trace>
  <inkml:trace contextRef="#ctx0" brushRef="#br1" timeOffset="171533.4615">32084 13844 589,'-1'-11'682,"1"-1"-119,0 12-50,0-22-53,2 12-66,0-3-36,0-1-45,2 2-27,-1-1-35,-1 1-6,3 0-9,-2 0-16,-1 3 4,1-1 1,-3 10 5,5-17 5,-5 17 9,4-15-7,-4 15-35,4-11 2,-4 11-30,2-10-17,-2 10-16,0 0-9,4-10 15,-4 10 17,0 0 15,0 0-31,1 14-110,-1-14-38,-3 22 0,0-6 0,-1 2 0,0 6 0,-2 5 0,-1 1 0,-1 2 0,0 6 0,-1 0 0,0-2 0,1-1 0,2-3 0,1 1 0,-2-2 0,1-1 0,1 1 0,0-6 0,1 0 0,0-3 0,0 0 0,0-2 0,3-3 0,-3-1 0,2-1 0,1-3 0,-2 0 0,3-12 0,-3 19 0,3-19 0,-2 13-184,2-13-349,0 0-36,-4 9-32,4-9-52,0 0 7,0 0-99,-13-5-607,13 5-955</inkml:trace>
  <inkml:trace contextRef="#ctx0" brushRef="#br1" timeOffset="171939.7252">31835 14146 428,'0'0'683,"-8"-6"-119,8 6-8,0 0-33,0 0-26,-10 2-28,10-2-39,0 0-26,-3 14-32,3-14-13,2 16-2,0-5-12,2 1-7,1 2-64,4-1-28,0 4-46,1-2-35,3-1-31,-1 2-24,1-1-23,0-1-18,3-2-24,-1 0-21,2 1-22,-1-4-62,1 1-53,-2-4-21,2 1-29,-2-3-13,0 1-13,-2-3-27,2-1-13,-2-1-28,1-1 0,2-1 11,-1-3 44,-2-2 21,2 0 40,-2-3 13,0-2 42,2-1 13,-2-3 23,1 0 28,-3 0 40,2-3 46,-1 3 32,-3 1 41,-1 0 52,-1 3 18,-1 1 45,-2 2 1,1 0 35,-5 9-34,7-14-38,-7 14-17,5-9-20,-5 9-14,0 0 10,0 0-13,-9 8-2,9-8-10,-9 15-8,4-6-39,-2 0-79,0 4-24,0-3 0,0 4 0,0-3 0,-2 1 0,3-1 0,-2 3-39,1-4-250,-2 1-97,0-2-71,1 1-80,-2-1-138,0 1-156,-1-3-745,2 0-1224</inkml:trace>
  <inkml:trace contextRef="#ctx0" brushRef="#br1" timeOffset="174719.9929">19319 17234 17,'0'0'1032,"-9"5"-222,9-5-102,0 0-56,-9 3-45,9-3-42,0 0-63,0 0-60,0 0-37,8 5-46,-8-5-52,0 0-43,20-1-60,-20 1-35,21-2-37,-9-1-18,0 3-28,2-3-13,1-1-21,0 0-26,1 1-31,-2 2-58,-1-3-66,0 2-45,-1-1-40,-2 1-42,-10 2-38,19-5-37,-19 5-67,15-3-61,-15 3-56,0 0-104,0 0-669,0 0-892</inkml:trace>
  <inkml:trace contextRef="#ctx0" brushRef="#br1" timeOffset="174915.8707">19347 17354 604,'0'0'704,"-4"8"-83,4-8-56,0 0-76,3 10-10,-3-10-42,0 0-47,15 5-53,-15-5-42,19-1-53,-6-1-50,0 2-36,3-2-31,2 1-47,1-1-55,3-1-79,0-1-76,3 0-87,1-1-102,-1 1-119,6-2-119,-8 3-708,8-4-875</inkml:trace>
  <inkml:trace contextRef="#ctx0" brushRef="#br1" timeOffset="185664.6128">22038 17269 452,'-5'-13'722,"0"-1"-94,-2 1-37,4 1-53,-1 0-11,0 2 6,1 1-33,1-1-44,2 10-25,-7-14-38,7 14-24,-4-10-56,4 10-32,-4-10-38,4 10-19,0 0 3,0 0 4,0 0 10,0 0-29,0 0-133,-3 12-79,3-12 0,4 20 0,-3-8 0,3 0 0,-2 2 0,1 1 0,-1 2 0,1 0 0,1-1 0,0 2 0,0 1 0,2 0 0,-1 0 0,-1-1 0,1 0 0,0 0 0,0-1 0,-1 0 0,2 0 0,-2 0 0,0 0 0,0-1 0,-2-2 0,2 1 0,-2-3-64,0-1-485,1 0-63,-1 0-77,1-2-103,-3-9-148,2 16-504,-2-16-1056</inkml:trace>
  <inkml:trace contextRef="#ctx0" brushRef="#br1" timeOffset="186449.1239">22521 17282 879,'0'0'812,"0"-14"-79,0 14-72,0 0-62,0-12-27,0 12-97,0 0-16,0 0-43,-1-12-36,1 12-45,0 0-49,0 0-48,0 0-27,0 0-7,0 0-26,0 0-7,0 0-12,-6 14-22,6-14-19,-3 12 22,-1-1-112,0-2-28,2 0 0,-2 4 0,0-2 0,1 2 0,-1-1 0,1 0 0,-2 0 0,1 0 0,0-2 0,0 2 0,1-2 0,0 0 0,0 0 0,3-10 0,-5 16 0,5-16 0,-5 13 0,5-13 0,-4 11 0,4-11 0,0 0 0,-2 14 0,2-14 0,0 0 0,5 9 0,-5-9 0,10 4 0,-10-4 0,15 2 0,-15-2 0,23 0 0,-10 0 0,4 0 0,0-1 0,1-1 0,3 0 0,-2 0 0,4-1 0,1 1 0,0-1 0,2-1 0,-3 1 0,3 1 0,-2-1 0,-1 0 0,-2 1 0,-1-1 0,-1 2 0,-2-2 0,-1 2 0,-2-2 0,0 2-26,-2 0-57,0-1-2,-12 2 13,18-2-4,-18 2 19,16-2-6,-16 2 16,13 0-7,-13 0 12,10-2 6,-10 2 4,0 0-9,0 0 3,10-5 15,-10 5 3,0 0 0,0 0 17,-3-10-13,3 10 5,0 0 9,-7-12-7,7 12 5,-7-12-2,2 5 16,0-1-10,1 1 31,-1-4-21,-2 2 19,0-2 0,1 1 38,-1 0 5,-1-1 2,2 1 7,0 3 30,0-1 19,0 1-1,6 7-36,-10-12-93,10 12 0,-7-10 0,7 10 0,-7-7 0,7 7 0,0 0 0,0 0 0,0 0 0,-11 5 0,11-5 0,-3 14 0,3-2 0,0 1 0,0 1 0,3 2 0,-3 1 0,1 1 0,0 1 0,-1-1 0,1 0 0,1 2 0,-2-3 0,1 2 0,0 1 0,-1-2 0,2 0 0,-2-1 0,0-2 0,0 1 0,0-4 0,0 0 0,-2 1 0,2-13 0,0 21 0,0-21-232,-1 16-330,1-16-80,0 0-137,1 16-87,-1-16-752,0 0-1273</inkml:trace>
  <inkml:trace contextRef="#ctx0" brushRef="#br1" timeOffset="186844.8877">23349 17295 642,'-3'-10'701,"1"0"-69,-1 0-9,3 10-55,-4-17-22,4 17-9,-3-14-63,3 14 23,-3-13-16,3 13-46,-1-11-47,1 11-41,0 0-33,-5-12-3,5 12-19,0 0 17,0 0-215,0 0-94,0 0 0,-1 15 0,1-15 0,1 19 0,-1-5 0,1-1 0,0 4 0,3 0 0,-3 1 0,2 2 0,1-2 0,-2 4 0,2-1 0,0 1 0,1 0 0,-1-1 0,2 1 0,-1-1 0,1 0 0,-1-1 0,0 0 0,1 0 0,-1-2 0,-1-1 0,0-2 0,-1-1 0,0 0 0,0-2 0,0-1 0,-2 1 0,1-2 0,-2-10 0,4 16-196,-4-16-481,4 13-94,-4-13-108,0 12-910,0-12-1489</inkml:trace>
  <inkml:trace contextRef="#ctx0" brushRef="#br1" timeOffset="187345.5659">23817 17331 858,'-2'-12'858,"2"12"-74,-3-20-79,3 20-93,-4-17-21,4 17-91,-4-14-28,4 14-45,-4-13-43,4 13-57,-4-13-45,4 13-33,-4-10-30,4 10-26,-6-6-38,6 6 15,0 0-20,-11-4 8,11 4-61,0 0-97,-13 5 0,13-5 0,-8 11 0,8-11 0,-8 14 0,8-14 0,-3 18 0,3-18 0,0 22 0,2-12 0,1 3 0,3 0 0,-1 1 0,3-1 0,2 3 0,1-1 0,2 0 0,3-1 0,-2 1 0,2-1 0,0-1 0,1-1 0,-1 2 0,2-2 0,-1 0 0,-1 0 0,-1-1 0,2 0 0,-4 2 0,1-4 0,-3 1 0,1-2 0,-3 1 0,-2-2 0,1 0 0,-8-7 0,12 12 0,-12-12 0,7 9 0,-7-9 0,3 11 0,-3-11 0,-5 7 0,5-7 0,-14 9 0,5-6 0,-3 0 0,-2 0 0,-1-1 0,-4 0 0,1-2 0,-3 0 0,0-2 0,0 1 0,-2-2 0,0 1 0,0-3 0,1-2 0,2 2 0,1-4 0,2-2-210,1 2-362,5-3-72,0 0-117,3-2-163,2-1-685,3-1-1261</inkml:trace>
  <inkml:trace contextRef="#ctx0" brushRef="#br1" timeOffset="187575.4251">23872 17183 796,'0'0'804,"0"0"-56,5-9-97,-5 9-53,10-5-45,-10 5-84,20-7-39,-7 3-29,5 2-50,1-2-54,6 1-48,1-1-45,2 1-39,2-2-33,-2 4-26,1 0-27,1-1-65,-2 1-56,-1 0-78,0 1-69,-4 1-40,2-1-56,-3 1-51,-2 1-73,1-1-68,-2 0-23,-1 2-121,-1-1-589,-2 0-818</inkml:trace>
  <inkml:trace contextRef="#ctx0" brushRef="#br1" timeOffset="188243.5363">24775 17261 839,'0'0'717,"-10"-3"-42,10 3-62,0 0-60,-9-6-51,9 6-28,0 0-71,-10-8 5,10 8-58,0 0 22,-7-8-41,7 8-40,0 0-24,-2-12-23,2 12-19,0 0-20,2-12-7,-2 12 11,4-8-15,-4 8-73,9-9-121,1 5 0,-3-1 0,2 2 0,2-1 0,2 1 0,-2 2 0,3-1 0,-1 2 0,1 1 0,-1 0 0,4 2 0,-3 2 0,1-1 0,-1 4 0,0-1 0,-2 1 0,-2 2 0,1 0 0,-1 1 0,-4 3 0,1-3 0,-3 4 0,-3-1 0,1 1 0,-4 0 0,-1 1 0,-4 0 0,1 3 0,-3-1 0,-2-1 0,0 0 0,2 2 0,-5-2 0,1-2 0,2 1 0,-3-1 0,1 1 0,-1-1 0,3-5 0,-1 2 0,3-2 0,1-1 0,-1-1 0,2 0 0,7-8 0,-12 12 0,12-12 0,-7 9 0,7-9 0,-7 6 0,7-6 0,0 0 0,0 0 0,0 0 0,6 12 0,-6-12 0,11 1 0,-11-1 0,20-1 0,-8 0 0,2-2 0,1 1 0,4 0 0,1-2 0,3-1 0,2 1 0,1 0 0,7-2 0,-4-1 0,2 2 0,1-2 0,-3 2 0,-2-1 0,0 2 0,-3-3 0,1 3 0,0-2 0,-2 0 0,-1 1 0,-4 2 0,1 0 0,-4-1 0,3 0 0,-5 1 0,1 2 0,-3-1 0,3-1 0,-5 1 0,-9 2 0,21-4 0,-21 4 0,13-3 0,-13 3 0,13-2 0,-13 2 0,12-2 0,-12 2 0,0 0 0,13-3 0,-13 3 0,0 0 0,0 0 0,0 0 0,14-1 0,-14 1 0,0 0 0,0 0 0,-5 8 0,5-8 0,-9 5 0,9-5 0,-13 5 0,13-5-525,-19 5-580,6-2-961,-1-1-1828</inkml:trace>
  <inkml:trace contextRef="#ctx0" brushRef="#br2" timeOffset="318358.0355">1326 4113 46,'-3'-18'655,"-3"1"-125,4 2-86,-2 1-30,-3-1-46,-1 1-12,-4-2-28,0 2-47,-3 1-14,-1-1-14,-3 1-15,0 4-19,-3-1-21,-1 2-25,-5-2-10,3 3-6,-8 3-19,-1 1-7,-1 1-14,-3 2-5,-3 4-4,-6 4-19,1 1 13,-2 6-30,2 2 5,-10 7-28,3 2 14,1 4-19,0 4 3,3 1-19,-1 3 12,6 3-18,1 2 42,5 3-23,0 3 18,3 2 2,7 4-14,1 3 2,2 4-11,2 2-4,6 4-6,-2 0-6,5 1-2,3 2-2,1-3-2,5-1-4,0 1 12,5-10-12,0-2 23,5 2-17,-1-3 3,1 0-2,4 5-2,2-9 1,0-4-2,2 1 1,3-4 1,0 0-23,4-3 35,3-2-33,0-3 24,1-2-22,1-3 11,4-2-14,2-1 0,1-4 2,1-3 5,3-2 2,3-3 4,1-3 5,2-3 4,4-5 3,-6-1 4,3-2 5,8-6-2,3-1 2,-1-6 3,9-3-1,-1-4-9,0-4 16,-1-2-11,-1-3-2,0-1-7,-4-3 1,-1-2-6,-3 0 16,-4-2-19,-3-1-4,-1-2-1,-5 0-7,-3-2 9,-9 6-9,0-3 30,-5-1-11,-1-2 5,-4-2-8,-3-3-1,-4-4 1,-2 0-6,-4-7 2,-3-2-12,-6-9 5,-2-5-3,-3 1-6,-6-1 15,-2 1-6,-6 2 0,-2 2-10,-1 2 16,-7 7 3,1 1 13,-6 6 24,-1 4 3,-1 6-6,0 3-6,0 2-4,-3 6-2,11 6-7,-4 2-5,3 2 1,1 2-10,1 3-7,5 3 0,-1 0 1,7 4-15,-1-1-11,5 1-25,-2 4-65,3 0-92,0 3-71,-2-1-72,3 4-70,-1 1-44,2 3-126,-1 1-83,0 6-185,-4-1-474,1 5-929</inkml:trace>
  <inkml:trace contextRef="#ctx0" brushRef="#br2" timeOffset="505468.434">27321 14508 292,'-7'-13'342,"-4"1"-69,0-3-37,-2 1-46,-1-1-40,-1 3-42,-2-2 19,0 0-6,-1 3-10,-3-2 9,2 2-11,-6-2-16,2 5 0,-2-1-1,-2 1-18,-2 0-20,-3 3-6,-1 0-3,3 2-7,-1 2-7,-3 1-3,-4 1-6,1 3 5,-2 2 1,-4-1-4,1 5 5,-3 0-6,4 2 15,-2 2 2,1 4 12,2 5-27,-10 4 34,2 2-1,2 0 8,0 5-1,2 1 0,0 3 4,4 1-14,2 2-3,2 0-14,5 2 3,2 1-12,4 2-3,4-3-2,4-2 11,3 4-7,1 0-1,3 2 1,6 1 12,-1-1-26,4 3 12,2-3-12,4 1-2,2 0-6,2-1 3,2 2-3,3-5 1,3-3-1,2 0-2,-2 0-6,4-3 23,1-1-18,1-2 11,-1-2-19,1-2 18,4-1-33,-2-4 33,4-1-8,-2 0 8,-1-4-9,3 1 5,0-4-9,-3-3 12,1 1-14,0-3 8,2-2-10,0-1-3,0 0 3,1-4 5,-3-1-15,0-1 27,4-2-10,-2-2 11,1-3-16,5-3 11,1 1-10,0-3 11,2-4-9,1 0 8,-1-3-17,0-1 11,-2-3-3,0 0 2,-2-4-5,0-1-1,-1-3 5,-1-2-1,-3-2 1,5-10-1,-1-2-7,-4-3 5,0 0 3,-3-3 2,-4 1-6,-2-4 19,-2 9-16,-5-5 12,1 0-9,-5 0 23,-2 1-9,-1-1 34,-1 1 38,-3 3-29,-2-1 36,-4 2-28,-2 2 39,-2 0-15,-3 4 11,-1 0 2,1 3-6,-7 1-44,5 2 34,-3 4-16,3 3 21,0 1-31,-3 3 5,4 1-26,-2 2 8,2 2-29,-1 0 14,3 5-26,3-2 8,1 5-49,-2-1-18,4 1-70,-2 0-48,6 7-9,-7-5-35,7 5-70,0 0-53,0 0-88,-10 10-192,10-10-394,0 16-615</inkml:trace>
  <inkml:trace contextRef="#ctx0" brushRef="#br2" timeOffset="506022.0922">28279 15827 108,'0'0'505,"0"0"-150,7 6-36,-7-6-52,0 0-29,0 0-36,8 7-17,-8-7-33,0 0-13,0 0-23,9 5 4,-9-5-15,0 0 5,0 0-12,10 3 9,-10-3-17,0 0-10,0 0-11,0 0-16,10 5-9,-10-5-4,0 0-7,0 0-6,0 0-6,0 0-8,0 0 5,0 0-5,11 2-4,-11-2-4,0 0 3,0 0-6,0 0-3,0 0-7,0 0-12,0 0-21,0 0-27,0 0-17,0 0-48,0 0-42,0 0-135,0 0-119,0 0-327,-7 7-268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05-05T20:50:32.356"/>
    </inkml:context>
    <inkml:brush xml:id="br0">
      <inkml:brushProperty name="width" value="0.05292" units="cm"/>
      <inkml:brushProperty name="height" value="0.05292" units="cm"/>
      <inkml:brushProperty name="color" value="#00FFFF"/>
    </inkml:brush>
    <inkml:brush xml:id="br1">
      <inkml:brushProperty name="width" value="0.05292" units="cm"/>
      <inkml:brushProperty name="height" value="0.05292" units="cm"/>
      <inkml:brushProperty name="color" value="#FFFFFF"/>
    </inkml:brush>
    <inkml:brush xml:id="br2">
      <inkml:brushProperty name="width" value="0.05292" units="cm"/>
      <inkml:brushProperty name="height" value="0.05292" units="cm"/>
      <inkml:brushProperty name="color" value="#FF00FF"/>
    </inkml:brush>
  </inkml:definitions>
  <inkml:trace contextRef="#ctx0" brushRef="#br0">16690 19012 6568,'1'-77'1,"-1"2"22,2 2-16,-4-4 9,5 0 9,-2-3 8,1-3 24,-2-4-22,0-2-7,1-1-11,-2 1-8,-1-3 21,0 0-11,0 0 23,0-3-12,1-1 25,-1 0-4,1 0-16,0-3-14,-1-21 27,-1 2-8,0-2-5,-1 2-12,3-4-3,-1 2-5,-2-3-5,2 1 12,0-3-3,1-6-9,-3 0 3,1 0-15,2-2 12,-3-2 2,0 2-3,0-5 19,2 2-31,-1-2 33,-1 1 9,1 1-58,1-1 32,-2-1 16,0 2-48,1 0 55,0 1-45,1-3 17,0 1-10,0-2 31,-2-1-34,1-4 35,2 2-32,0-5 31,-2 1-50,1 1 39,-2-1 29,3-1-30,-2-1-7,2-1-8,-3 2-3,3-2 36,-2 2-23,1-3-42,0 3 26,1 2-2,-2-1 38,2-2-38,-3 4-1,-1-3-4,3 5 5,-1-3 33,-1 2-42,2-2 10,-2 0 3,0 0 0,-1 1-3,2 0 42,0-2-38,-1 0-10,-1 0 5,2-2 3,-1 1 31,0-1-30,2-2-34,-2 0 37,-2-3-11,2-1 42,-1-1-31,1 0-36,-1-4 38,0 1 12,0 1-3,0-3-40,1 0 36,-1 0-46,-1-1 63,1 2-49,-1-4 38,1 3-62,0-1 19,0 2 51,-1 0-45,3-1-2,-1 0 11,-1 1-13,1 1 12,0 1 9,2-3-13,-4 1 1,4 2-3,-2 0 22,-1 1-12,1 1 2,0 0-12,0 1-1,1 4 15,-3 2-3,5 5 6,-3-2-14,2 3 25,-2 4-15,3 0 0,-2 5-16,1-3-15,0 3-53,-2 7 6,3-2-35,-1 5 47,-1 2-20,0 2-9,1 1-54,-1-3-36,-2-1-36,2-2 30,-1 0-16,-2 0 8,1-2 11,1-3-43,1-10-36,0 3 20,6-3 41,0-5 27,4 17 38,-7 127-15</inkml:trace>
  <inkml:trace contextRef="#ctx0" brushRef="#br1" timeOffset="3572.7333">16318 0 3682,'0'0'-103</inkml:trace>
  <inkml:trace contextRef="#ctx0" brushRef="#br1" timeOffset="3587.5825">16334 1323 3263</inkml:trace>
  <inkml:trace contextRef="#ctx0" brushRef="#br1" timeOffset="15046.9186">560 842 372,'0'0'261,"0"0"-66,0 0-48,0 0-31,-11 1-19,11-1-18,0 0-32,0 0-22,0 0 9,0 0-50,0 0-18,0 0-59,0 0-299,0 0 155</inkml:trace>
  <inkml:trace contextRef="#ctx0" brushRef="#br1" timeOffset="15530.8726">558 838 371,'0'0'425,"0"0"25,0 0-56,0 0-2,-11 1 0,11-1-31,0 0 3,0 0-23,0 0 0,0 0-46,0 0 6,0 0-32,0 0-15,0 0-23,0 0-16,0 0-22,0 0-27,0 0 10,0 0 14,0 0-19,0 0-16,11-2-15,-11 2-17,13 2-1,-13-2 44,16 0-71,-16 0 36,23 2-89,-23-2 72,27-2-41,-14 4 38,1-4-74,1 1 38,3 1-47,-1-1 50,-2-1-51,3 1 54,-3 0-65,1-1 45,-4 2-48,-12 0 52,24 0-58,-13-3 51,-11 3-58,19-1 60,-19 1-65,15-1 31,-15 1-26,14-2 0,-14 2 0,0 0 0,15-3 0,-15 3 0,0 0 0,10-2 0,-10 2 0,0 0 0,0 0 0,0 0-78,0 0-142,0 0-72,0 0-112,0 0-107,0 0-152,0 0-123,-14 0-871,14 0-1322</inkml:trace>
  <inkml:trace contextRef="#ctx0" brushRef="#br1" timeOffset="16381.8031">1419 613 686,'0'0'662,"4"-16"-53,-4 16 12,4-14-122,-4 14-12,2-13-75,-2 13-16,-1-14-70,1 14-1,0-11-32,0 11-36,-2-10-18,2 10-40,0 0-17,-8-7-8,8 7 3,0 0-6,-15 8-38,15-8-34,-13 12-1,3 0 69,5 0-56,-3 1 22,-1 4-60,4 2 66,-2 0-80,1 3 36,3-1-69,0 1 51,0 0-58,-1 1 42,4-3-59,-1 0 2,0-1 43,1 0-32,2 1 32,-2-2-78,4-1 63,0 0-28,1-1-19,-1 0 13,5-1 34,-2-3-42,0 0 38,6 0-43,-3-3 44,1 0-45,2-4 51,-3 1-63,4-3 56,2-2-42,-3-1 28,4-1-20,-2-1 12,1-2-7,-1-2 2,2 1-13,3-5 24,-3 2-12,2-3 0,-2-3-16,-1 1 32,0-3-51,-2-2 65,1-3-46,-1-3 26,-5 4-24,1-2 35,-1 1-43,-4-2 48,0-2-36,-2 0-10,-3 1-28,0-1 33,-1 2 9,-3 1 8,0-1-6,-3 2 1,-1 2-1,0 1 19,-1 2-25,-3-1 20,-3 5-6,4 2-8,-3 3 1,-1 0-8,-1 2 5,2 3 29,-3-3-14,3 5-9,-2 2 2,3-2-14,-4 4-68,3 0-41,0 2-53,1 1-46,2 2-70,1 2-53,2-2-51,1 3-97,1 1-77,5-2-39,0 0-229,2 2-420,3 2-863</inkml:trace>
  <inkml:trace contextRef="#ctx0" brushRef="#br1" timeOffset="16918.2627">1910 802 861,'0'0'729,"0"0"-68,0 0-71,0 0-54,-1-12-46,1 12-59,0 0-76,0 0-58,0 0-48,0 0-32,0-14-39,0 14-27,0 0-51,0 0-18,0 0-9,0 0-4,6 8-12,-6-8 3,5 16-24,-5-16 10,9 17-7,-5-7-11,1 0-4,-1 1 10,0 0-4,0 0-19,-1 0 8,0 0-5,2-1 5,-3 1-11,0-1 1,2 0-1,-4-10-5,3 18 20,-3-18-13,2 14-8,-2-14 24,2 11 38,-2-11 8,2 10-11,-2-10-19,0 0 2,0 0-1,0 0-20,0 0 0,0 0 0,0 0-6,-7-6-4,7 6 22,-2-13-26,2 13-9,-4-22 16,4 10-17,0-2 39,2-2-54,0-2 70,0 1-34,2 0-10,-1 1-34,0 2 58,3-1-40,1 1 63,0 2-57,-1 1 49,2 1-81,0-1 102,-1 4-68,2 1 68,0 2-65,2 0 68,0 3-89,-11 1 83,23 0-68,-12 1 72,1 5-67,-2-1 64,0 3-52,1 2 45,-2-3-67,-1 3 55,0 2-59,-3-2 48,0 4-57,0-2 18,-1-2-17,-1 1 63,-1 1-67,-1 0 60,-1-12-101,1 18 23,-1-18-117,2 18-45,-2-18-73,2 14-48,-2-14-76,2 14-116,-2-14-65,0 0-81,0 14-803,0-14-1083</inkml:trace>
  <inkml:trace contextRef="#ctx0" brushRef="#br1" timeOffset="17377.9079">2329 873 171,'0'0'752,"9"-5"-124,-9 5-63,10-5-35,-10 5-62,15-10-41,-7 5-18,-8 5-39,18-10-51,-9 6-30,1-2 18,1-1-56,2-1 1,-2 1-39,1 0 10,-1-2-47,1 0 18,-1 1-84,0-4 63,1 4-99,-3-1 33,0-1-69,2 2 50,-5 0-64,2 0 68,-3 0-91,3 0 73,-8 8-83,8-13 65,-8 13-55,5-14 45,-5 14-69,-2-10 39,2 10-52,-3-8 80,3 8-83,0 0 90,-18 0-61,18 0 16,-14 3-10,6 2 42,-3 2-78,0 0 69,0 3-56,1-2 54,-2 5-60,1-2 78,0 3-72,2-1 47,-1 0-46,1 3 67,3-2-90,-1 1 48,1-1-14,2 1 66,3-5-78,1 4 52,1-5-72,2 4 89,0-1-59,5-1 90,0 1-71,1-1 70,4-2-64,-3 1 61,4-3-27,-1-1 41,0 0-60,2 1 38,0-4-46,-2-1 50,0 0-80,-1-1 65,1-1-41,-13 0 46,23-1-55,-23 1 30,18-1-30,-18 1 29,18-3-56,-18 3 23,12-5-134,-12 5 17,11-6-121,-11 6-82,0 0-97,8-9-126,-8 9-210,0 0-228,-7-7-456,7 7-1055</inkml:trace>
  <inkml:trace contextRef="#ctx0" brushRef="#br1" timeOffset="18108.1311">3522 742 787,'0'0'777,"0"0"-75,-3-10-46,3 10-32,0 0-52,0 0 9,-6-11-95,6 11 10,0 0-98,0 0-20,0 0-102,0 0 13,0 0-8,0 0 38,0 0-44,0 0 6,-2 19-268,3-7-13,0 7 0,-1 0 0,2 7 0,-2 3 0,1 4 0,-2 4 0,1 1 0,0 8 0,0-1 0,1 1 0,0-1 0,-1 0 0,3 1 0,-1-2 0,1 0 0,1-2 0,-1-8 0,0 2 0,2-4 0,-1-2 0,0 0 0,0-5 0,1-1 0,0-3 0,-2-3 0,2-2 0,-3-1 0,1-3 0,-1-2 0,-2-10 0,4 17 0,-4-17 0,3 9 0,-3-9 0,0 0 0,0 0-735,5-9-120,-5 9-115,-3-20-808,2 3-1474</inkml:trace>
  <inkml:trace contextRef="#ctx0" brushRef="#br1" timeOffset="18479.1578">3493 871 408,'0'0'794,"-1"-16"-150,1 16-9,1-13-99,-1 13-73,4-15-63,0 7-25,2 0-61,2-1-17,2-1-57,3 2 10,1 1-43,4-2 4,-2 2-38,6 2 2,0 1-29,-2 2 22,2 0-39,0 1 5,-2 4-50,-1 2 7,0-1-49,-1 0 54,-2 4-65,-2 1 61,-2-1-72,-1 2 86,-4 1-91,0 0 74,-3 0-40,-4 0 34,0-11-68,-5 23 53,-1-11-45,0 1 45,-3-1-70,-2-1 49,-3 2-45,-2-2 46,1 2-52,-3-1 44,1-3-86,1 3 79,-1-3-46,2-2 39,1 0-88,-2 0 38,4-3-96,-1 1-24,1 0-107,2-1-63,10-4-118,-16 3-131,16-3-137,0 0-135,-15 1-550,15-1-986</inkml:trace>
  <inkml:trace contextRef="#ctx0" brushRef="#br1" timeOffset="19091.3845">3958 856 933,'0'0'830,"-4"-8"-74,4 8-95,0 0-103,-2-17-77,2 17-36,0 0-101,4-15-29,-4 15-43,10-11-41,-10 11-49,15-6 0,-3 4-57,0-1 11,1 1-40,3 4 13,0-1-65,5 6 60,-5 0-83,2 1 27,-1-1-34,-4 3 44,1-2-72,-4 3 53,0-1-63,0 0 49,-3 1-16,-3-1 38,-1-1-57,-3-9 38,6 18-51,-6-18 31,0 14-43,0-14 18,-3 14-31,3-14 11,-5 10-52,5-10-1,0 0 4,-7 8-35,7-8-2,0 0-8,0 0 4,-9-6 15,9 6 2,0-12 9,0 12 4,3-26 12,-1 12-3,2-3 26,0 2 21,1-2-1,1 5 6,1-3 9,-2 1-6,2 2 32,-2 3-11,0 1-25,0-1 49,-5 9-6,13-8 6,-13 8-6,11-2 2,-11 2 15,12 6-13,-12-6 20,9 11-11,-4-2 1,-1-1-2,1 1 8,1-1-2,-1 1-11,0 1-4,-5-10 9,9 14 0,-3-6 8,1 1 3,-7-9-9,12 11 6,-5-7 18,-7-4-4,17 7 7,-17-7 1,17 2 9,-5-4 4,0 0-12,0 0-9,4-3 3,-1-3 1,3-2-21,-1-1 12,-1-2-12,1-2 30,1-1-23,-3 1 59,-3-4-62,2 1 11,-5 0 10,-2-1-11,1 4-2,-3-1 15,-2 0 8,-2 5-1,-1-2-38,-3 4-2,-1-1 16,4 10-23,-13-10 14,13 10-13,-20-6-11,20 6 59,-24 4-66,10-1-7,-1 4-118,-1 0-48,-2 4-83,2-1-79,3-2-82,-1 1-99,2 1-84,-1 2-783</inkml:trace>
  <inkml:trace contextRef="#ctx0" brushRef="#br1" timeOffset="19634.2456">4862 552 723,'-2'-11'796,"2"11"-22,0-19-136,-2 11-83,2 8-22,-3-17-63,3 17-83,-2-10-68,2 10-48,0 0-60,-3-11-34,3 11-27,0 0-5,0 0 1,0 0-19,4 16 3,-3-6-65,2 3 29,1 0-42,-2 5 7,2 1-13,1-4 36,-1 4-67,-2-1 45,2 0-62,-1 7 29,-1-4-27,1-3 33,-2 0-31,1-1 31,0-1-41,0-4 31,-2 2-30,1-5 45,-1-9-68,1 17 57,-1-17-15,1 15 21,-1-15-56,0 0 64,3 11-55,-3-11 32,0 0-38,0 0 35,0 0-30,0 0 27,4-9-37,-4 9 35,6-12-34,-2 4 36,2-1-34,2-1 36,1-1-47,1 1 34,0 2-28,4-2 41,-1 3-41,5-2 57,-1 2-59,-1 4 48,3-3-53,-1 1 38,1 4-25,0 0 9,0 1-5,0 1 31,-3 1-30,1 1 24,-3 2-48,-1-2 71,-2 0-46,-2 4 38,1-1-42,-3 2 35,-2 0-31,-5-8 45,4 15-39,-4-15 60,-4 18-45,4-18 39,-10 16-56,1-7 67,0-1-77,-3 0 55,0 3-59,-1-5 59,-2 3-38,0-4 26,2 1-23,-2-2 19,1 0-34,1 0 53,1-2-65,-1 1-14,13-3-116,-21 1-26,21-1-98,-20-2-80,20 2-137,-17-9-95,12 2-131,1-1-678,4 8-1005</inkml:trace>
  <inkml:trace contextRef="#ctx0" brushRef="#br1" timeOffset="19918.7986">5425 469 640,'0'0'893,"3"-13"-86,-3 13-100,1-12-85,-1 12-54,0 0-61,4-13-81,-4 13-57,0 0-57,0 0-20,4-8-24,-4 8 28,0 0-87,2 9 40,-2-9-53,5 18 15,-3-8-63,0 3 16,2 1-51,-2 2 8,0 0-54,0 1-61,1-1-6,0 5 0,-1 0 0,1-2 0,-2 1 0,0-1 0,1 0 0,0 0 0,-1 0 0,3-2 0,-3-2 0,2 0-1,-2-2-301,-1-1-63,3-2-98,-3-10-94,4 20-132,-4-20-47,1 11-872,-1-11-1261</inkml:trace>
  <inkml:trace contextRef="#ctx0" brushRef="#br1" timeOffset="20274.2059">5573 792 168,'12'-4'793,"-12"4"-113,12-4-39,-12 4-120,16-6-47,-7 4-21,2-1-44,2-4-44,0 1-65,2 1-16,1-3-33,-1 1 12,3-1-49,-3 1 10,0-2-80,0 1 17,-2-1-54,2 2 36,-4-2-95,2-2 56,-4 3-61,0-1 21,-2 0-26,0 3 37,-3-3-60,-4 9 33,4-15-44,-4 15 37,0 0-11,-4-10 5,4 10-66,-9-4 42,9 4-48,-15 1 86,15-1-31,-17 6 28,7-1-43,1 2 68,-2 2-66,1-1 53,0 3 2,1 1-12,0-1-43,3 2 34,-1 1-74,2 2 83,1-4-75,2 0 65,-1-1-69,3 1 59,3 2-51,-1 0 14,5-1-120,-1 0-19,2-1-57,2-2-45,2 0-31,2-3-49,5 1-61,3-3-48,0 2-69,0-5 20,4 2-52,-4-7-47,-1 2-406,0 0-591</inkml:trace>
  <inkml:trace contextRef="#ctx0" brushRef="#br1" timeOffset="20895.1792">6111 771 598,'4'-11'594,"1"1"-83,-5 10 29,1-17-61,-1 17-55,2-17-2,-2 17-38,0 0-36,0-15-65,0 15-17,0 0-38,0-13-13,0 13-8,0 0 17,0 0-21,0 0 0,0 0-62,0 0 12,2 18-39,-2-18 25,4 15-58,-2-4 36,0-1 0,1 3 16,-1-3-95,2 5 53,-1-4-64,3 3 59,-4-3-64,4 1 37,-4-1-65,2-1 76,0-2-77,-1 2 58,-3-10-74,6 14 75,-6-14-51,5 9 40,-5-9-74,0 0 61,6 8-59,-6-8 77,0 0-66,0 0 36,0 0-67,9-6 86,-9 6-49,5-15 57,-1 5-75,0-1 64,-1 1-65,2-5 52,0-2-7,0 3-47,3 2 44,0-3-14,0 2 29,0 1-69,2 1 51,0 1-42,-1-1 61,4 4-71,-4 1 72,1 2-70,-10 4 63,21-1-53,-21 1 83,21 0-27,-9 5 1,-1 1 8,2 0-4,-3 2-2,3 2-41,-4-1 41,3 2-67,-2-1 76,-4 3-71,2-4 60,-3 1-58,0 0 81,1-1-102,-2 1 99,-4-10-71,7 17 61,-7-17-36,5 15 25,-5-15-49,1 11 69,-1-11-86,0 0 79,0 11-53,0-11 56,0 0-56,0 0 54,-9 8-59,9-8 60,0 0-67,-10-4 68,10 4-71,-9-12 64,4 2-47,2 1 44,-1-5-69,3 1 62,0 0 4,1-3-105,0 1 103,1-2-26,2 2 43,2 1-88,0-1 59,2 2-27,0 1 48,2-1-57,1 3 71,3 3-73,0-4 64,1 6-66,0 0 82,-1 4-43,1 1 61,-1 1-38,2 5 48,0 0-17,0 3 15,0 1-14,0 3-65,-1 1 0,0 2 0,-1 1 0,-1 0 0,-1 1 0,-1 1 0,-1-2 0,-4-1 0,-1 1 0,-3 1 0,-1-1 0,-1 0-250,-2 1-252,-1 0-171,-1-4-205,-5 4-980,1-2-1571</inkml:trace>
  <inkml:trace contextRef="#ctx0" brushRef="#br1" timeOffset="22197.7366">8062 696 470,'0'0'886,"0"0"-97,-4-12-94,4 12-130,0 0-53,0 0-83,0 0 8,0 0 4,0 0-81,3 10 50,-3-10-58,3 16-121,-2-4 29,2 0-86,-1 1 17,1 1-66,-2 2 14,2-2-91,-2 1 49,0-2-66,2-1 67,-1-1-79,1-2 46,-2 3-72,3-2 57,-4-10-103,2 16 21,-2-16-91,4 13-27,-4-13-75,4 8-70,-4-8-57,0 0-59,0 0-85,13 0-41,-13 0-72,8-9-103,-8 9-509,7-18-829</inkml:trace>
  <inkml:trace contextRef="#ctx0" brushRef="#br1" timeOffset="22507.3344">7995 560 338,'0'0'682,"-10"6"-81,10-6-73,0 0-24,-5 7-23,5-7-33,0 0-58,0 0-49,0 0-37,0 0-28,18-3 2,-10-1-62,0-2 14,2 2-28,2-4-7,-2-1-37,2 0-12,-2-2-23,-1 0-26,1 0 16,-1-1-5,-2 3-25,0-1-10,-2 0 10,-1-2-42,-4 12 12,5-17-18,-5 17 7,1-18-26,-1 18 18,-4-10-28,4 10 18,-10-5-35,10 5 4,-14 0-11,4 4-61,-2 4-45,1 3-74,-4 2-56,0 1-57,2 2-59,0 1-109,-1 3-29,5-2-55,-2 2-197,4-3-357,3 1-732</inkml:trace>
  <inkml:trace contextRef="#ctx0" brushRef="#br1" timeOffset="22926.003">8465 706 4,'9'-7'826,"-1"-2"-166,1 3-19,-4-4-85,1 1-72,-2 1-92,0-1-16,0 1-37,-4 8-72,3-17-19,-3 17-46,-1-13-5,1 13-41,-7-13-46,7 13 17,-12-8-36,12 8-20,-16-5-21,16 5 1,-20 3 9,9-1-32,-1 1 1,2 0-2,-3 4 3,2 0-9,-1 0 14,3 0-29,0 2 3,2 1-3,0 0 0,2-1-27,5-9-10,-2 20-57,4-12-29,3 2-86,3 1-14,1 1-46,1-2-14,3-1-18,1 3 40,3-2 22,-3 3 22,2-1 54,0-3 34,-1-1 45,-1 1 12,-1-2 31,-2 3 28,-2-6 63,0 3 28,-9-7 56,10 9 17,-10-9 23,4 9 16,-4-9-17,-4 11-8,4-11 0,-10 7-22,1-1-13,9-6-33,-19 5-16,5 0-9,-1-2-21,-3 0-6,1-1-16,-2-1 3,0 2-17,1 0-11,-1-1-59,0 1-83,1-2-100,0 2-85,1-2-139,2 1-139,1-2-583,0 2-789</inkml:trace>
  <inkml:trace contextRef="#ctx0" brushRef="#br1" timeOffset="23245.5364">9355 732 382,'1'-14'882,"-1"14"-124,-1-13-73,1 13-87,-3-11-93,3 11-57,-5-8-78,5 8-41,-5-8-63,5 8-13,0 0-37,0 0 6,-13 3-45,13-3 1,-6 13-18,6-13-59,-4 16 31,1-5-68,2 0 53,0-1-62,1 3 22,1 0-51,0-3 26,0 2-55,2 0 59,1-4-77,0 1 44,1 0-78,-5-9-30,11 14-87,-4-8-12,0-1-67,3-2-47,-10-3-79,16 1-63,-16-1-129,20-3-33,-11-2-688,2-1-894</inkml:trace>
  <inkml:trace contextRef="#ctx0" brushRef="#br1" timeOffset="23554.2139">9227 539 484,'-11'7'796,"3"-2"-130,8-5-36,-12 9-69,12-9-62,-6 8-33,6-8-57,0 0-56,0 0-15,0 0-15,5 9-45,-5-9-21,13-1-67,-3-3 26,0 0-86,3-4 14,1 3-54,-1-2 22,1-3-56,-2 0 30,2-2 6,-3 1-12,0-4-70,-1 3 45,-2-2-65,-1 2 87,-2-1-91,1-2 58,-4 4-60,0 0-28,-2 11 46,0-18 49,0 18-75,-4-15-2,4 15-9,-10-11-56,10 11-65,-13-1-42,13 1-73,-18 9-69,9-3-108,-1 3-103,1 2-87,-3 5-208,5-6-346,1 6-802</inkml:trace>
  <inkml:trace contextRef="#ctx0" brushRef="#br1" timeOffset="24286.4488">9765 708 549,'16'-7'799,"3"0"-142,-2-3-67,1 1-62,0-1-54,-3-6-100,2 2-4,-4 2-55,2-2-31,-2-3-51,-2 1-18,1-1-57,-5 3-23,2-5 10,-1 5-45,-3-3-25,-2 3 3,0-1-25,-1 2 9,0 2-47,-3-1 18,0 0 1,1 12-2,-4-19-7,1 9-15,3 10 6,-8-11-9,8 11-5,-11-11-4,11 11-13,-13-4 41,13 4-35,-15 0 12,15 0 7,-18 6 3,9-2 2,-1 4-23,0-1 26,0 4 1,1 0 4,0 3 28,-1 4 54,1 0-57,3-2 46,0 5-42,1 1 37,-1 3-29,3-2 38,-1 2 10,3 0 2,0 1-35,2 2-10,0 2 50,2 2-47,-1 1 51,3 3-52,2-4 55,-2 2-4,1 6-28,2-1-14,-1-6-76,1 0 0,-1-1 0,-1 3 0,1-1 0,0-3 0,-2 0 0,0-1 0,-1-4 0,-1 1 0,1-2 0,-2 0 0,3 0 0,-2 0 0,-1-2 0,0 0 0,0-4 0,-1 1 0,2-4 0,-2 1 0,2 0 0,-2-2 0,0-1 0,1-2 0,-1 1 0,0-2 0,-1-11 0,4 18 0,-4-18 0,4 14 0,-4-14 0,4 10 0,-4-10 0,7 8 0,-7-8 0,11 4 0,-11-4 0,15-1 0,-15 1 0,17-4 0,-7 0 0,0-1 0,2-1 0,0-3 0,1 1 0,0-1 0,0-2 0,2 0 0,-2-2 0,0 0 0,-2 0 0,1-1 0,-5 2 0,2-2 0,-3-1 0,-2 3 0,-2 0 0,-2-1 0,-3-1 0,-3-1 0,-2 1 0,-6-3 0,-4 0 0,-5 0 0,-1 0-24,-8-1-36,-1 2-47,-2-1 72,-3 3-68,1-3 75,0 5-62,1-3 88,4 4-76,1 0 88,3-1-82,1 0 104,4-1-57,5 2 47,1 1-74,4-2 85,1 0-68,5-1 65,4 1-51,2 0 40,5-1-99,1-3-31,5-2-131,5-2-68,4 0-51,8-4-106,3 3-111,4-6-88,-2 8-853,4-5-1151</inkml:trace>
  <inkml:trace contextRef="#ctx0" brushRef="#br1" timeOffset="24942.0458">11021 715 730,'0'0'861,"0"0"-80,0 0-116,-3-13-39,3 13-32,0 0-93,0 0-19,0 0-89,-2-10 15,2 10-63,0 0-28,0 0-8,0 0-5,0 16-31,2-7 1,-2 4-15,3 1-190,-2 4-69,3 4 0,-1 5 0,0 5 0,4 1 0,-3 2 0,-1 7 0,1 1 0,1-2 0,-2 2 0,2-2 0,1 1 0,-2-8 0,-1 1 0,2-3 0,-4 2 0,2-9 0,-1-2 0,1 0 0,-1-4 0,0-5 0,0 0 0,-1-3 0,-1-11 0,2 17 0,-2-17 0,0 0-29,2 9-513,-2-9-77,0 0-32,0 0-78,1-16-47,-1 5-760,-1-5-1172</inkml:trace>
  <inkml:trace contextRef="#ctx0" brushRef="#br1" timeOffset="25266.6367">10971 877 817,'0'0'718,"-4"-17"-51,4 17-102,1-12-62,-1 12-46,4-17-72,2 6-20,0 4-38,3-4-50,1 3 9,3-1-47,2 1-3,4 0-59,2-2 49,-1 3-58,3 1 44,0 0-33,1 4-24,-1-2-16,-1 3 6,0 2-10,-2 0-29,-1 2-4,2 0-19,-4 6-11,-1-3 1,-2 1-7,0 3-4,-5 0 8,-1-3-36,-3 2-1,-5-9 3,2 17-41,-3-6 23,-1-3 17,-6 3-20,1-2-2,-3-1-13,-2 2 0,-3 0 0,-2-1-34,0 0-27,0-2-125,2 0 40,-4 1-109,3-2-56,0 0-75,-1 1-62,2-4-116,-3 1-91,4 0-229,0-1-469,3-1-954</inkml:trace>
  <inkml:trace contextRef="#ctx0" brushRef="#br1" timeOffset="25826.2892">12250 851 594,'0'0'705,"3"-14"-93,-3 14-61,3-13-41,-3 13-79,0-15-28,0 15-22,0-18-46,0 18 8,-2-15-68,2 15-12,-4-15-38,4 15 43,-9-14-95,9 14 62,-13-10-46,13 10-17,-17-5 1,17 5-54,-20 1 6,9 4-17,2-1 14,-5 2-46,1 5 2,0 0-35,-1 0 0,3 3-6,-1 1-4,3-3-11,3 1 11,-2 0-82,2-1 94,1 3-85,3-5 61,1 1-59,1-11 81,1 19-72,3-11 60,-4-8-73,12 12 38,-12-12-68,16 5 15,-2-3-63,-14-2 20,22-4-26,-8-1 39,1 0-16,1-2 42,-3-3-13,3-1 23,-3-3 8,2 1 26,-3-3-30,0 2 25,-1 2-13,-5 0 78,3-1-1,1 4 28,-4-3-10,-1 5 46,-5 7-66,9-15 64,-9 15-29,7-7 3,-7 7-3,0 0-21,0 0 10,0 0-34,9 5-17,-9-5 26,0 15-8,0-15-5,2 15-10,-2-15-5,2 20 3,1-10-66,-3-10-9,3 17-114,0-7-31,2-2-65,-1 1-55,-4-9-60,9 12-57,-9-12-23,11 8-37,-11-8 25,14 4-28,-14-4 42,11 1-50,-11-1-349,12-4-413</inkml:trace>
  <inkml:trace contextRef="#ctx0" brushRef="#br1" timeOffset="26194.7283">12427 854 1238,'7'-11'215,"-4"2"26,-1-1 28,2-1 4,-2 1-4,0 1 23,0-1-11,1 2-23,-3 8-4,4-15-18,-4 15-4,6-10-64,-6 10 17,6-7 10,-6 7-20,0 0 3,13 6-19,-13-6-37,9 9 26,-2-2-47,-4 3-2,5-2-6,-4 2 4,-1 1-27,1 0 13,1 1-47,-3-1 20,-2-11-37,5 18 20,-5-18-21,2 18 8,-2-18-18,2 11 17,-2-11-38,0 0 50,0 12-37,0-12 29,0 0-28,0 0 15,0 0-29,0 0 33,0 0-38,0 0 34,-4-9-16,4 9 2,0-14 2,0 14 3,4-21-31,-4 10 38,4-1-11,1-3-6,1 1 21,2 2-4,0-2-19,-1 3 13,2 1 13,3-1 15,-2 4 10,3-3-1,-1 5-12,-1 0 41,1 3-36,1 0 45,-1-1-31,1 6 26,0-1-10,1 1 7,-1 4-20,1 0 8,-3 1-39,1 2 18,-3-1-25,-1 2 7,-3 1-43,-1-2 26,1 0-76,-2 1-43,-1 2-71,-2-2-77,0-11-117,-2 19-110,2-19-115,-3 20-79,1-11-705,2-9-989</inkml:trace>
  <inkml:trace contextRef="#ctx0" brushRef="#br1" timeOffset="26754.9211">13214 821 811,'7'-11'703,"-1"0"-38,-1 2-94,-3-3-64,-2 12-57,4-19-47,-4 19-59,-2-18-54,0 9-30,-2 0-35,-1 2-24,5 7-27,-12-11-20,4 7-12,8 4-2,-19-5-59,19 5 1,-19 2-50,5 3 35,3-2-30,-3 6 2,1-2-14,0 3 13,1 2-33,1 0 32,-1 3-26,1 2 18,5-5-23,-1 1-11,0 1 12,4-4-12,1 1 12,2-11-6,1 22-16,-1-22 38,4 17-81,3-8-10,-2-2-11,1-1-9,-6-6-26,16 7-20,-16-7 2,18 5-2,-18-5-9,22 0 17,-13-3-42,5-1-4,-3-2-2,2-2 11,1-3-16,-1-2 7,1-3 5,-1 2-5,-3-5 23,3 1 16,-4-7 22,-3 1 19,4-2 9,-2-3 33,-5 5 29,3-2 14,-4-1 17,-1 4 43,2-2 5,-6 0 40,2 3 0,-1 1 1,2 2 41,-4 2-13,2-1-21,-1 2 40,-1 1-3,0 4-18,4-2-5,0 13-37,-2-17 7,2 17-31,-5-13 13,5 13 16,0 0 0,-7-6 14,7 6 6,0 0-21,-2 11 41,-1 0-33,3-11 49,3 26-25,-3-14-46,4 5-10,-4 0 32,2 5-45,4 1 17,-2-2-28,2 8 15,-1-5-45,-1 1 32,1 0-33,0 0 25,1-2-78,-3-2-27,1-1-71,-2 0-67,2-3-82,-1-2-90,-1-1-95,3-1-56,-1-1-177,-2-3-454,-2-9-778</inkml:trace>
  <inkml:trace contextRef="#ctx0" brushRef="#br1" timeOffset="27234.2347">14086 424 474,'-3'-9'702,"3"9"-74,-4-17-6,4 17-95,-4-14-80,4 14-34,-2-15-3,2 15-59,-2-17-36,2 17-9,-4-12-4,4 12-31,-4-13-32,4 13-21,0 0 2,0-13-36,0 13-27,0 0 22,0 0-89,-2-12-14,2 12-11,0 0 107,0 0-59,0 0-16,-2 13 5,2-13 35,-2 19-52,-1-5 38,1 3-50,0 2 20,0-1-93,2 7 0,-2 0 0,1-1 0,-1 1 0,2 0 0,2 0 0,-1-2 0,1 2 0,2-1 0,1-4 0,-1 4 0,0-7 0,3 0 0,-2-2 0,3 0 0,-3 0 0,4-2 0,1-3 0,-2 1 0,3-3 0,1-4 0,-2 1 0,3-2 0,-2-1 0,2-2 0,1 0 0,-1-2 0,1 0 0,1-2-105,-1-2-40,-1-1-65,1-3-20,-1 0-16,0-1-19,1-2-26,-1-2-48,-1 1-46,-4 0-64,-3 1-89,3-3-11,-2 3-171,-6-1-449,0 0-780</inkml:trace>
  <inkml:trace contextRef="#ctx0" brushRef="#br1" timeOffset="27463.172">13910 567 644,'0'0'809,"-15"3"-66,15-3-141,0 0-68,0 0-60,0 0-63,0 0-67,0 0-42,0 0-27,11-3-17,-11 3-43,20-2-44,-7 0-30,2-2-35,0 3-20,1-3-19,1 1-28,2 0 8,-2 1-58,2 0-56,1-1-52,-3 1-49,2 1-76,-2 0-97,-1-1-60,2 2-92,-5-1-131,2 2-572,0-1-807</inkml:trace>
  <inkml:trace contextRef="#ctx0" brushRef="#br1" timeOffset="28098.3254">14720 715 613,'0'0'622,"8"-9"-102,-8 9-64,6-8 5,-6 8-78,6-10-37,-6 10-21,8-7 17,-8 7-68,5-11-28,-5 11-48,0 0-4,5-11-23,-5 11-24,0 0-13,-1-14-34,1 14-5,0 0-15,-6-10-11,6 10-12,-9-3 1,9 3-33,0 0 20,-18 0-28,18 0 21,-13 6-25,13-6-4,-19 7 7,10-3 7,-2 3-6,4-1 3,-1-1-36,-1 3 30,3-2-14,0 0 18,6-6-20,-13 12 11,13-12-12,-9 10 23,9-10-29,-7 8-11,7-8-3,-2 10 30,2-10 17,4 10-36,-4-10 24,6 7 3,-6-7-30,10 8 15,-10-8-1,16 7 7,-7-5-15,0 2 5,2 0-3,2 0 0,0 0 3,0 2 6,2-1 2,-2-1-12,-1 4 0,1-2 18,1 1-2,-4 0-29,3 1 35,-5-2-22,1 1 9,-3 0 6,2-1-13,-2 0 6,-1 2 5,-5-8 15,8 14 10,-8-14 16,3 12 1,-3-12 20,0 12 22,0-12 22,-3 9-5,3-9 30,-8 11-66,8-11 89,-11 7-67,11-7 46,-14 5-95,6-1 46,8-4-71,-22 2 75,22-2-98,-24-1 65,11 0-86,-1-1 85,0 2-69,-1-2 50,-1-1-107,0 0-37,-1-1-133,2 2-61,-2-3-81,1 0-139,3 2-157,-5 0-153,4-1-594,-4-2-1028</inkml:trace>
  <inkml:trace contextRef="#ctx0" brushRef="#br1" timeOffset="33845.2273">1198 1968 13,'0'0'363,"0"0"-73,-7-9-43,7 9-38,-6-7-40,6 7-34,-6-8 3,6 8-1,0 0-4,-8-7-20,8 7 10,0 0-7,-9-7 27,9 7-6,0 0 8,0 0 1,-6-9-7,6 9 13,0 0 22,0 0 0,0 0 17,-5-8 3,5 8 5,0 0 8,0 0 13,5-7-25,-5 7 12,0 0-12,10-5 10,-10 5-23,10-5-9,-10 5 3,7-7-13,-7 7 1,10-8-9,-10 8-19,8-8-17,-8 8-24,5-11 1,-5 11-4,2-12-12,-2 12-1,-2-12-12,2 12-29,-5-11 3,5 11-16,-14-9-1,14 9-12,-13-8 10,13 8-5,-22-1-10,10 1-2,-4 2 8,1 3-11,-1 2 9,-3 1 0,0 1-3,1 3-12,0 0-14,0 3 19,2 0-3,0 0 6,0 2 5,3-1 59,2-2-82,-1 3 71,6-2-82,-1-3 64,3 0-59,2 0 51,-2-2-41,4-10 44,4 17-65,-4-17 60,9 14-51,-9-14 5,16 6-66,-4-4-4,1-2-27,1-1-14,0-1-1,4-2-3,-2 0 11,2-3 13,-1 0 7,2-2-7,-1 1 19,-3-4 7,-1 2 26,-1-2-1,0 0 20,-3 0-9,0 2 31,-2-1-16,-1 1 13,-1 1 0,-1 1 27,-5 8 5,8-13 1,-8 13 4,5-11 6,-5 11 9,0 0 1,0 0 12,0 0 8,0 0 12,0 0 13,7 12 7,-7-12-12,4 17 1,-3-8-8,1 3-10,0 0-16,2 1 2,0 0-18,-1 0 3,4 2-13,-2-1-2,1-1-23,1-3-78,1 2-56,0-2-64,0-2-78,-1 0-58,2-3-74,-1 0-65,0-1 6,-8-4-81,13 4-110,-13-4-283,0 0-532</inkml:trace>
  <inkml:trace contextRef="#ctx0" brushRef="#br1" timeOffset="34191.1403">1358 1944 491,'0'0'607,"0"-19"-97,0 19-36,5-16-42,-5 16-48,8-13-18,-8 13-56,15-10 15,-5 8-71,-1-1-17,5 3-32,-1 3-23,5-1-4,-3 5-18,4-1-13,-1 4-3,1-1-21,-2 3-18,-2 2-1,3-2 20,-2 3-6,-2-1-25,1 0-19,-3 1-15,-1-5-6,-1 2-8,-1-2 10,-3-1-30,0-1 23,-6-8-34,7 14 26,-7-14-33,2 11 38,-2-11-45,0 0 43,-3 8-7,3-8 48,0 0-40,0 0 49,-10-7-45,10 7 45,-7-9-65,7 9 57,-7-17-47,7 17 55,-3-17-85,3 17 62,2-20-88,-1 10 70,4-1-66,-1 0 63,1 2-77,2-3 67,1 3-69,2 1 71,1-1-88,-1 1 24,3 1-81,-2 1-56,2 0-42,-4 1-39,2 2-54,1 0-73,-1-3-58,2 4-32,0-1-103,-13 3-152,23 1-481,-23-1-805</inkml:trace>
  <inkml:trace contextRef="#ctx0" brushRef="#br1" timeOffset="34517.6735">1942 1998 297,'9'4'730,"-9"-4"-117,14 0-50,-14 0-64,16-3-61,-5-1-37,-1 1-53,0-1-32,1-2-30,0 1-42,-2-1-35,5-1-24,-4 2-16,-1-3-21,1-1-19,-2 2-24,0-1-20,-2 1-10,2 0-16,-5-2-14,3 3-6,-6 6-14,2-14-2,-2 14-1,0 0-8,-4-14-4,4 14-1,-10-3-5,10 3-5,-18 0 1,18 0 6,-19 7-2,9 0 2,-2-2-12,1 4 14,-2-1-14,4 2 5,-1 2 4,2 0 30,2 0 4,1 0 21,0 3 13,2-3 24,2-1-21,1 1 29,1 0-44,0-1 25,4 0-42,0-2 21,3 2-26,1-1 15,2-2-45,1-2 40,3-1-41,-1 1 31,3-2-71,0-3-54,2 0-96,0-2-55,0-2-90,4-2-120,-6 0-103,0 2-146,-1-4-712,1-2-1014</inkml:trace>
  <inkml:trace contextRef="#ctx0" brushRef="#br2" timeOffset="37613.4322">2824 2060 868,'0'0'727,"-3"-11"-59,3 11-89,-3-11-39,3 11-63,0 0-55,-2-14-52,2 14-16,0 0-70,-2-10-48,2 10-56,0 0 3,0 0 18,0 0-57,0 0 17,7 10-57,-3-2 35,0 4-61,1 0 45,-3 3-60,5-1 29,-4 2 10,3 1-25,0-2-6,1 1-13,-1-1 1,0 2-6,1-3 8,-2 0-14,1-1 3,0-2-12,-1-2-3,1 0 7,-1-1 21,-5-8 9,10 12 9,-10-12 14,11 5-21,-11-5 2,0 0-32,19-3-44,-19 3 0,15-8 0,-8 2 0,1-2 0,1-4 0,0 3 0,0-4 0,1 0 0,-2-2 0,2 0 0,0-2 0,-1 2 0,-2 0 0,0 1 0,1 1 0,-2 1 0,1 0 0,-2 2 0,-1 0 0,1 0-80,1 2-92,-6 8-116,8-14-39,-8 14-56,10-10-48,-10 10-82,11-8-54,-11 8-57,12-3-122,-12 3-538,0 0-891</inkml:trace>
  <inkml:trace contextRef="#ctx0" brushRef="#br2" timeOffset="39045.0908">3282 2166 174,'0'0'772,"0"0"-108,11 5-62,-11-5-70,0 0-36,15-1-36,-15 1-59,11-3-43,-11 3-21,17-8-62,-9 2 6,-1 2-54,3-2-7,1-2-50,-2 0 23,2 0-58,-2-2 19,0 1-56,1 1 38,-2-2-59,-2 0 25,0 1-46,0 1 33,-1-1-65,-1 0 47,-4 9-62,4-16 49,-4 16-58,2-12 40,-2 12-45,-2-11 51,2 11-65,-8-8 49,8 8-60,-13-2 59,13 2-75,-13 2 71,4 2-38,-2 0 40,2 1-54,0 4 54,-2 0-10,0 1 1,2 3-2,-1-1-7,0 4 3,2 1 0,-1-2 7,4 0-7,0 1 26,1-2-3,2 1 11,0 2-3,2-4 24,0-1-25,3 0 3,1 0 8,1 0-6,1-2-1,4-2 6,-1 1-8,0-2-11,4-2 1,0-1-12,1-1 6,0-3-10,1 0-1,2 0-10,1-3 18,0 0-22,1-2 2,-2 1 1,3-4 4,0 2-6,-2-4-4,2 0 4,-3-2 2,-1 1-3,0-1 3,-3-1-9,-1 0 5,0-1-7,-4 2 7,0-2-47,-1 2 45,-3-3-30,0 5 35,-3-2-64,2 3 66,-4-1-58,1 10 53,-4-16-63,4 16 60,-7-16-59,7 16 67,-10-12-56,10 12 57,-9-10-68,9 10 78,-7-7-74,7 7 70,-9-7-77,9 7 82,0 0-76,-8-4 69,8 4-62,0 0 73,0 0-67,0 0 67,0 0-66,3 11 69,-3-11-57,7 8 66,-7-8-64,12 15 55,-6-6-5,1 1 0,0 2-5,1-2 2,-2 4-19,1-2 7,-1 2-1,0-1 1,-2 0-2,-1 0 2,-1-1-6,1 0-5,-2-1 9,2 1 3,-3-12-1,1 22-6,-1-22-1,0 17 3,0-17 4,1 14-2,-1-14-1,0 12 2,0-12-1,2 12-1,-2-12-3,0 0 6,8 7-2,-8-7-8,0 0-2,15-1-34,-15 1 0,16-5-87,-7 1 13,0-1-33,4-2-3,0 0 25,6-3-27,-3 0 9,5-2-15,-4 2 19,6-6 36,-7 6 3,-2-2 1,1 0-8,-4 2 23,-1 1 17,1-2-11,-3 0 38,-1 4 27,-1-1-13,-6 8 4,9-14 9,-9 14 3,4-9 34,-4 9 13,0 0 10,0 0-8,-3-12 23,3 12-19,0 0 15,0 0-15,-11 2 33,11-2-24,-5 9 18,5-9-23,-6 12 15,6-12-32,-4 15 23,4-15-37,-2 17 27,2-17-7,-1 17-8,2-7-8,-1-10-3,2 17-3,2-6 0,0-4-5,1 1 1,4 0-1,3 0 9,-1-3-12,2 1-1,1-2 3,4 1-7,1-3 4,-1-2-37,2 0-3,1-1-18,-1-2 5,3 0-8,-2-2-8,-2-1 18,1-1-9,-4-1 25,-1 2-15,1-5 31,-1-2-16,-2 2 17,-2-1-8,-1-1 21,-2 1-16,1 2 20,-2-2-17,-3 3 35,2-1-18,-3 0 31,-3 10-5,6-17 21,-6 17-19,4-12 26,-4 12-34,3-12 32,-3 12-38,0 0 27,1-11-9,-1 11 24,0 0-1,0 0 29,0 0-28,0 0 38,-2 11-27,2-11 37,-3 15 3,0-6-15,1 3-5,1 1-12,1 6 17,-1 1 19,1 4-25,1 3-7,0 6-17,-1 3 5,3 1-9,0 6-4,0 1-4,0-1-10,-1 2-6,2 0-25,-1-2-13,-1 1 0,1 0 0,-2-8 0,-1 3 0,1-2 0,-1 0 0,-1-3 0,0 0 0,-2-1 0,2-5 0,-2-2 0,-1-2 0,1 1 0,-1-4 0,-2-1 0,0-2 0,0 0 0,1-3 0,-2-3 0,0 0 0,-1 1 0,0-4 0,1-2 0,-2 0 0,0-1 0,-1-2 0,-2-2 0,1 1 0,-5-3 0,4-1 0,-6-3 0,-3-1 0,-1-2 0,-3-6 0,-1 0 0,2-2 0,0-1 0,0-2 0,-2-5 0,3 0 0,5-1 0,2 1 0,1-2 0,4-2 0,3 0 0,4 3 0,4-2 0,4-1 0,3-1-16,7-7-21,2 1-5,6 2 6,4 1-2,0 2 10,2 0 5,3 1-1,1 3 5,0 2 4,0-1 1,-1 2 2,1 1 1,-2 2 0,-4 2 10,-3 2-7,-1 3 11,-6 0 1,0 2-6,-4 1 6,-1 1-4,-4-1 6,2 2-8,-9 7-5,6-13-21,-6 13-59,2-9-45,-2 9-87,-7-10-62,7 10-85,-10-7-76,10 7-120,-14-6-149,14 6-883,-20-4-1245</inkml:trace>
  <inkml:trace contextRef="#ctx0" brushRef="#br2" timeOffset="39830.7812">5470 1861 406,'0'0'591,"0"0"-61,-1-14-36,1 14-12,1-12-55,-1 12 16,1-12-26,-1 12-19,2-14-17,-2 14-41,2-17 31,-2 17-12,3-15 26,-3 15-31,3-11-40,-3 11-6,2-11-30,-2 11-23,0 0-24,1-10-37,-1 10-18,0 0-119,0 0-57,0 0 0,0 0 0,0 0 0,1 15 0,-1-15 0,-1 23 0,1-10 0,0 5 0,-1 1 0,-1 0 0,2 2 0,-1 4 0,-1-2 0,0 0 0,1 2 0,0-2 0,0-3 0,-1 2 0,2-3 0,-1 1 0,1-1 0,-1-1 0,-1-1 0,2 0 0,-1-1 0,0-3 0,0-2 0,-1 1 0,1-2 0,1-10 0,-3 19 0,3-19 0,-1 13-362,1-13-198,0 0-47,0 16-47,0-16-40,0 0 22,5 7-801,-5-7-1095</inkml:trace>
  <inkml:trace contextRef="#ctx0" brushRef="#br2" timeOffset="40305.8052">5784 2157 542,'14'-8'623,"-1"1"-63,1-2-25,-2 2-59,2-2-37,-3 1-23,0-2-38,-1 0-26,-3 1-55,1 1 18,-3-1-44,1 0-3,-2 1-54,-4 8 6,4-15-59,-4 15 23,-2-15-53,-4 8 26,6 7-65,-12-11 33,4 6-6,-2 2-5,10 3-16,-23-1-15,9 4-8,2-1-10,-2 4-8,-2 0-5,1 2-16,0 4-5,1-2-8,0 0-2,4 3-4,1-2-5,-1 1 1,2 0-7,2-1-6,2-1 8,-1 1-5,5-11 0,-3 17-1,3-17 7,4 16-11,-4-16 19,10 10-20,-10-10-13,16 8-22,-16-8-9,19 2-37,-19-2-11,24-1-3,-12-1-5,1-3-3,0 1 13,0-1 14,1-1 8,-2-1 10,0-2 4,-1 1 21,-1-1-11,0 0 22,-2 0-8,-2 0 29,-1 2-15,2 0 49,-2 0 3,-5 7 24,9-10-23,-9 10 23,5-9-29,-5 9 23,0 0-9,0 0 35,0 0 13,11 3-11,-11-3-8,0 0-17,5 13 6,-5-13-32,3 15 0,-3-15-11,4 15 4,-4-15-18,5 17 19,-2-8-28,-3-9-17,5 16-55,0-8-72,-5-8-55,6 15-53,-6-15-66,8 12-66,-8-12-74,7 9-57,-7-9-56,9 7-82,-9-7-514,0 0-783</inkml:trace>
  <inkml:trace contextRef="#ctx0" brushRef="#br2" timeOffset="41306.8514">6035 2089 276,'1'-12'665,"2"3"-100,-3 9-57,5-17-39,-5 17-66,7-14-9,-7 14-31,13-10-55,-13 10-16,15-7-54,-15 7-14,18-1-24,-6 3-13,0 3-22,0 0-8,3 1-32,-3 3 3,0 0-25,0 3 37,-2-2-46,1 5-7,-1-2-1,-1 1 17,-1-1-20,2-1-20,-4 1-9,-1-1-17,-1 0-3,0-2 0,-1 0-10,-3-10-3,1 15 8,-1-15-14,-1 11-1,1-11-5,-6 11-7,6-11 10,-7 6-4,7-6-5,0 0 6,-16 0 7,16 0-8,-10-6 6,10 6-7,-9-13 3,4 4-5,1-2-4,2 2-1,0-3-21,4 2 19,-2-2-27,2 2 34,3-3-32,-1 4 32,4-3-29,0 0-8,2 2-43,0 1-1,2-1-41,1 1-18,0 3-18,6-3-9,-4 2 10,4 2-9,-3 0 4,3 1 31,3 0 14,4 2 19,-2-3 10,3 3 36,1 0-6,-1-1 14,0 1 3,1 0 29,-3-1-5,1 1 20,-3-1-6,-3 1 28,-1 0 37,-3 1 16,-2-2-11,-3-1 13,0 2-16,-1-1 6,-10 3 4,13-8 9,-13 8-30,6-6-2,-6 6-5,0 0 20,0 0-6,-8-6 32,8 6-37,0 0 27,-21 1-13,21-1 29,-21 7-19,6-3 30,1 4-34,-3-1 28,0 1-19,0 3 17,0-1-36,-1 3-17,3-1-3,1-2 3,2 1-23,-1-1-2,4 1-17,2-2 10,-1 0-4,4-1-13,4-8 10,-3 14-19,3-14 17,3 11-27,-3-11-22,12 8-23,-12-8-20,18 3-21,-18-3-7,23 0-4,-10-1-7,3-3 12,-2 1-8,3-1 0,-2-2 30,2 0-2,-1-1 23,-2-2 3,2 3 28,-2-4-3,-1 3 10,-1 0 3,-1-1 11,-2 2-6,1 0 17,-3 1 8,1 1 12,-8 4-11,11-6 18,-11 6 10,0 0 14,0 0 1,0 0 29,12 3-14,-12-3 33,1 11-13,-1-11 15,-1 18 37,0-3 72,0 2-36,2 4-14,-1 5-23,1 2 0,-1 8 17,-1 3 6,1 3-27,-1 3-1,-2 1-32,2 0-1,-1 0-46,0 0-53,-1 0 0,1 1 0,-2-2 0,0 0 0,-1-1 0,0-1 0,-2-1 0,1-4 0,-3-4 0,1-3 0,-1-1 0,-1-3 0,-1-2 0,-1-2 0,1-4 0,1-1 0,-2-5 0,-2 0 0,2-1 0,0-4 0,-1-2 0,-1-1 0,2-3 0,1-1 0,-3-4 0,0-2 0,-2-1 0,1-5 0,-1-3 0,-3-6 0,0-1 0,-1-8 0,1-3 0,1-2 0,1-1 0,5-2 0,0 0 0,2-1 0,5 4 0,0 0 0,2 2 0,2 3 0,2 0 0,2-1 0,0 4 0,3 3 0,4-5 0,-1 3 0,2 2 0,2 0 0,2 1 0,1 3 0,0 1 0,1 3 0,0 1 0,0 1 0,2 0 0,-1 1 0,3 0 0,0 0-126,1 1-112,0 0-68,0 1-60,-2 0-57,2 1-50,3-3-78,-2 3-45,3-2-18,-5 2-164,0 1-391,0 1-781</inkml:trace>
  <inkml:trace contextRef="#ctx0" brushRef="#br2" timeOffset="41737.4857">6933 2199 580,'0'0'691,"0"0"-92,0 0-58,0 0-67,10-4-50,-10 4-27,10-4-35,-10 4-24,20-7-38,-11 4-21,2-1-31,0 0-5,2-2-25,0 1-7,0-1-21,-1 0-35,1 0-8,-1 0-1,-1-1-5,0-1-39,-4 3-18,1-3-7,1 3-22,-1-3-3,-3 0-22,1 3-29,-6 5 44,10-13-14,-10 13-47,4-11 39,-4 11-44,0 0 45,-1-14-47,1 14 36,-10-2-34,10 2 48,-13-1-16,13 1-39,-18 2 38,8 1-2,0 0 8,-3 2-14,1 2 7,1 0-5,-2 3 6,3-1-3,-2 1-17,3 1 18,2 2-2,0-1 22,2 2 6,0 1 21,3-2-18,2-1 17,1 0 15,3 3-11,3-1 3,2 0 2,2 1-8,2-3-7,2 0-16,1-1 1,2 0 4,0-2-3,2-3 2,-3 0-3,2-1 14,-1-4 1,1 1 9,0-2-5,-1 2-52,-2-2 0,-2 0 0,-2-2 0,0 2 0,-12 0 0,20-5 0,-20 5 0,15-5 0,-15 5 0,7-7 0,-7 7 0,0 0 0,4-10-121,-4 10-218,-5-8-105,5 8-109,-9-10-145,9 10-170,-16-7-768,16 7-1295</inkml:trace>
  <inkml:trace contextRef="#ctx0" brushRef="#br2" timeOffset="42578.7233">8097 2186 436,'0'0'561,"-4"-9"-36,4 9-24,-6-10-22,6 10-22,0 0-17,-4-12-35,4 12-31,0 0-40,-4-10-68,4 10-23,0 0-28,0 0 39,0 0-16,0 0 19,0 0-20,5 14-32,-5-14-2,7 17-30,-5-9-25,2 3-8,-1 0-23,-1 0-16,1-1-14,-2 2-5,2 0-18,-1-2-12,0 2-5,-2-12-11,2 17-6,-2-17-6,1 15 4,-1-15-4,2 12-4,-2-12-5,0 0-1,0 14 4,0-14-3,0 0-11,0 0-2,0 0-1,0 0 2,-7-7 2,7 7-7,0 0 3,-1-17 0,1 17-3,-1-15 2,1 15 5,1-21-8,0 9-2,1-1 5,1-1-3,2 0-4,0 0 1,1 1 3,0 1 2,2 0-7,1 1 7,0 0 1,1 1-2,1 3-5,1 2 12,-1 0 12,3 1 9,-2 3 17,2 1 6,-1 1 7,1 2-9,0 1 10,0 1-13,-1 1-34,-2 1-10,2 1 0,-3 1 0,0 1 0,0 1 0,-2-1 0,0 2 0,-2 1 0,1 0 0,-2-1 0,-1 0-31,-1-2-227,1 2-95,-1-2-108,-2 1-80,2-2-103,-3-9-51,3 16-133,-3-16-565,4 12-993</inkml:trace>
  <inkml:trace contextRef="#ctx0" brushRef="#br2" timeOffset="43697.9816">8596 2182 109,'3'-9'859,"-3"9"-155,4-14-51,-4 14-73,2-14-50,-2 14-62,2-10-63,-2 10-40,0 0-51,0 0 5,0 0-7,0 0-17,0 0-54,-13 3-29,13-3-36,-6 11 2,2-1-21,0-2-16,1 3-9,0 0-26,0 1-29,1 0-5,2 2-4,-2-2-12,2 3-10,2-2-8,0-2-3,1 4-13,2-3-3,1-1-3,1 0 5,0-2-7,3-1 0,1-3-34,-1 1-17,3-3-41,0-1-31,2 0-24,-1-4-13,2 0-12,0-2 2,2-2 7,-2-1 15,2-3 12,-1 0 14,-1-1 15,-1-1 32,-1-1-5,-2-1 15,1-2 9,-4 0 3,-1 4 6,1-2 15,-4 2 16,0-1 35,-1 4 9,0-1 35,-4 10-10,4-16 41,-4 16-37,3-10 38,-3 10 1,0 0-4,0 0-16,-3-8-7,3 8 27,0 0 19,-6 9-32,6-9-8,-5 13-14,3-3-7,2-10-16,-4 20-9,2-9-7,0 0-3,2 1-1,-1 0-6,-1-1-6,4 1-20,-2 1-38,2-2-66,1-2-67,-1 1-48,2-2-31,0 1-27,1-2-20,-5-7-38,15 9-9,-6-5 4,-9-4 0,22 2 7,-10-3 20,-12 1 21,23-5 37,-13 2 52,1-3 30,0-1 34,-2-2 46,-1 0 71,0-1 36,-1-2 55,-2 0 66,-1 2 29,2-2 32,-4 3 22,1-2 12,-3 11-2,4-18-5,-4 18 5,4-16 2,-4 16-12,2-11-35,-2 11-35,0 0-9,4-11 7,-4 11 2,0 0-19,0 0 6,0 0-10,8 7-7,-8-7-10,6 11-11,-6-11 23,5 17-28,-2-5-5,-1-2-18,0 1 2,0-1-28,-1 2 13,2-1-24,-2-1 7,1 1-20,-2-11 10,2 17-16,-2-17 7,3 14-15,-3-14 27,2 12-23,-2-12 1,0 0-6,1 12 9,-1-12-15,0 0 10,0 0-13,0 0 1,0 0 0,0 0 3,3-15-8,-3 15 7,3-14 5,-1 5-20,-2 9 17,4-20-20,-1 8 20,0 2-21,1-1 22,1 1-13,0 0 17,2 0-13,-2 1 13,0 1-22,2 1 17,0 2-10,-1-2 13,-6 7-19,16-5 12,-16 5-9,18 0 18,-7 1-10,2 4 17,0 2-19,2-2 22,0 5-2,3 2-8,-1 1 14,1 0-1,-3 1-2,3 2-17,-1 0 13,-3 0-4,1-1 2,-2-1 5,-2-1-7,-1-1-20,-1 1 20,-2-4-7,-2 0 12,-5-9 0,8 15 3,-8-15-19,0 0 6,0 14-2,0-14 2,0 0-9,0 0 3,-12 5-21,12-5 5,-9-5-5,9 5 4,-9-9-30,9 9-2,-9-15-4,6 4 14,0 0-13,2-1 23,-1-2-7,2 1 14,0-2-6,3-2 17,1 3 4,0-2-7,3 1 5,0 3 6,0 0-2,4 0-2,-1 0-5,0 4 9,2-1 2,0 4-2,1-2-14,0 4 23,-2 3 11,-11 0 16,25 0 25,-13 1-11,2 1 29,-1 3-15,2 2 4,-3 0-13,2 2 2,-2 0-16,-2 2-7,-1-1 2,-2 2-4,0-1 0,-2 1-18,-1-1 14,-2 0-22,2 0 14,-1-1-10,-3-10-10,0 19-65,0-19-62,-2 17-50,2-17-50,-3 14-52,3-14-69,-2 12-60,2-12-42,0 0-24,-2 10 12,2-10-77,0 0-85,0 0-422,0 0-668</inkml:trace>
  <inkml:trace contextRef="#ctx0" brushRef="#br2" timeOffset="44230.4258">9914 2117 544,'7'-21'637,"-2"0"-84,0 0-41,-1 4-59,0-1-4,-2 1-24,3 3-51,-2-1-35,-1 2-25,1 3-38,-3 10-30,2-17-60,-2 17-18,3-13-34,-3 13 52,0 0-35,0 0 1,0 0-31,0 0 21,4 7-40,-4-7 27,0 20 12,0-7-16,0 3-17,0 1 0,0 1-28,-1 2 8,1 0-33,0 0-6,0 1-10,-2-2-5,2 2-1,0-1-12,-1 1-1,1-1-5,0-4 2,0 2 0,0-3-9,0-2 8,0-1-12,0-1 9,0-11-13,0 20-11,0-20 22,0 14 8,0-14-14,1 11 11,-1-11-6,0 0-12,0 0-5,0 0-5,8 5-10,-8-5-10,9-8-7,-9 8-3,9-11-7,-4 3 6,3 0-8,-1 0 0,1-1-2,1 0 2,0 1-9,2-2 8,0 0 19,1 4-15,0 0-1,1 0 7,1 1 4,-3 2 11,3 0-7,-1 1 12,1 0 14,-1 2-7,0 2 2,-1 0 6,0 1-3,0 0 5,0 2-4,-2 0 7,3 1-5,-4 0 10,0 0-7,1 0 16,-2 0 4,-2 1 24,-6-7 14,12 13 21,-12-13-1,5 13 20,-5-13 1,1 11-4,-1-11 3,-5 11-12,5-11-5,-13 9-10,13-9-4,-14 9-16,4-6-9,0 1-8,-1-1-9,0 1 0,1-2-4,-2-1-5,0 2-17,0-1-50,12-2-97,-23 2-94,23-2-50,-23 1-87,23-1-67,-21-1-109,21 1-29,-20-2-75,20 2-157,-16-2-308,16 2-744</inkml:trace>
  <inkml:trace contextRef="#ctx0" brushRef="#br2" timeOffset="45182.8984">10209 2338 431,'0'0'685,"17"-4"-104,-17 4-48,18-5-73,-7 3-40,0-2-32,0-2-20,1 3-57,2-1-10,1-1-51,0-2-6,2 1-33,-3-1-16,3-1-30,0 0-17,-2 0-22,1-1-12,-3-1-17,2 0-13,-1 0-16,-2 0 2,1-1-14,-3 3 2,-1-4-10,0 2-5,-3 1-12,-1 0-22,0 3 16,-5 6-18,6-15 14,-6 15-20,1-11 17,-1 11-22,-4-11 15,4 11-18,-9-4 19,9 4-19,-10-2 15,10 2 3,-16 2-6,9 2 5,-1 1 8,-2 3 15,0 0 8,1 1 0,-1 3 35,1 0-16,-1 1 2,3-1 8,-3 2-32,3-1-8,1 1-4,-1 0-12,1 1 9,2-3-5,2 2-3,-1-1-13,2-2-3,1 0-36,1 0-33,3 1-57,0-4-44,3 1-38,0-2-31,2-1-41,1 1-50,3-3-7,-2-1-11,3-1 10,0-2 0,0 0 4,2-1 18,0-3 50,0 0 16,-1-3 75,-1 0 25,4-3 83,-4 0 27,0-2 86,-1-2 41,-4 3 51,1-3 43,-2 4 12,-1-4 29,1 3-27,0 0 10,-2 0 26,-1 0-13,2 4-7,-2-1-19,-5 8-10,10-16-22,-10 16-20,9-9-20,-9 9-6,12-6-6,-12 6-22,0 0-8,19 1-4,-19-1 0,15 7 1,-7-1-13,-2 0-3,0 3-5,2 1 1,-2 0-5,1 2 0,-2 0-13,0-1 2,0 0-11,-1 1-7,0-2-1,0 1-3,-2-1 0,-2-10-8,5 17-5,-5-17 6,3 15-3,-3-15 2,5 12 0,-5-12 5,1 9-3,-1-9-3,0 0-2,0 0 4,7 8-3,-7-8-2,0 0-1,0 0-2,10-8-4,-10 8 1,9-12-3,-1 5 1,2-2-3,0-1-1,3-1-13,0-2-6,1 0-7,2-1-12,2 2-19,-1-3-2,2 3-12,0-5 12,0 5 1,-1-2-6,-1 2 23,0 1 2,-2-1 11,-1 2 0,-4 1 18,0 0 0,2 2 10,-4-1-11,-1 3 23,-1-2-9,2 2 17,-8 5 0,9-9 22,-9 9-15,6-8 16,-6 8-24,0 0 23,0 0-8,0 0 5,0 0-13,-5-7 32,5 7-38,0 0 19,-11 6-2,11-6-7,-9 8 2,9-8-3,-8 13-8,8-13-7,-6 14 3,6-14-3,-3 20 0,3-20 0,0 21 3,3-11-7,1 3 10,1 1-8,2 0-1,4-2-3,0 3 3,-2-2 2,2-1-2,-1-1-2,0-1 6,0 0-2,-2-1 23,-1 0 22,1-4 23,-8-5 52,11 13 29,-11-13-10,7 9-3,-7-9-17,0 0-31,0 0-9,0 0-16,0 0-10,-5 8-17,5-8-1,-18-5-21,7 4-6,-4-3-15,-1 0-72,-2-1-96,0 1-82,-5-1-104,4-1-119,-2 3-180,1-1-147,1-1-727,2 1-1164</inkml:trace>
  <inkml:trace contextRef="#ctx0" brushRef="#br1" timeOffset="60681.2649">12973 1925 970,'0'0'832,"0"0"-85,-5-13-92,5 13-30,0 0-69,0 0-34,-2-14-77,2 14-1,0 0-53,0 0-75,0 0-54,0 0-10,0 0 12,0 0-15,0 0-5,5 8-28,-3 2-15,-2 1-201,2 1 0,1 5 0,-1-2 0,-1 3 0,1 0 0,-2 1 0,2 0 0,-2-1 0,2 3 0,-2-1 0,0-1 0,2 1 0,0-2 0,-2 0 0,0-1 0,0-3 0,2-1 0,-1-1-35,1 0-341,-2-12-61,0 21-38,0-21-63,2 15-48,-2-15-49,2 14-22,-2-14-758,-2 10-1021</inkml:trace>
  <inkml:trace contextRef="#ctx0" brushRef="#br1" timeOffset="61330.6909">12692 2212 31,'0'0'847,"-17"-6"-182,17 6-47,-12-5-80,12 5-62,0 0-70,-9-6-42,9 6-46,0 0-44,4-9-42,-4 9-36,14-7-22,-4 4-33,3-3-27,3 0-21,5 1-23,2-1-12,2 0-21,6-2 2,1 1-25,1 1 10,-1-1-28,1-2-38,9 0-10,-11 0-15,0 1-8,-1 1-24,-1-3-6,-5 5 15,-1-4-7,-3 2 27,-3-1-8,0 1 24,-4 0 5,-1 0 14,-2-1 1,-3 1 10,-2-2-1,-5 9 15,7-16 5,-7 16 15,2-14-12,-2 14 26,-2-14 34,2 14 8,-2-15 5,2 15 5,-5-12 12,5 12 6,-3-10-10,3 10 1,0 0-25,-4-14-1,4 14-16,0 0 15,0 0 0,0 0 20,0 0-5,-5 8 14,5-8-24,0 19 31,3-7-29,-3 3 31,2 1-22,-2 1-7,2 1-13,-2 2-1,0-2-21,0 1 0,0 1-7,0-3-6,0 1-3,0 0-4,0-1 1,0-3-5,0 0-1,0-1-2,0-1 6,-2-2-8,2-10 6,0 17-9,0-17 5,0 14-12,0-14-8,0 0-14,0 0 12,0 0-2,0 0-3,0 0-2,0 0 4,0 0 3,9-7 6,-9 7-1,5-17 6,-1 7 3,3-1-4,-1 0-2,0 1 7,2-2-21,1 1 22,0 1-19,2 0 23,-2 2-19,2 0 36,-1 2-4,1 2 28,0 0 8,0 1 30,2 2 9,-13 1-1,25 3-10,-11-1 6,-1 2-8,0 3-26,1-1 1,-3 1-17,1 1-4,-3-1-10,0 1 2,3 1-32,-4-2-50,-1 2-74,-1-3-69,4 6-11,-4-4-34,1 1-35,-3-2-121,3 0-58,0 1-46,-2-1-63,-5-7-97,6 13-424,-6-13-706</inkml:trace>
  <inkml:trace contextRef="#ctx0" brushRef="#br1" timeOffset="62010.0829">13717 2256 311,'9'-4'608,"5"-2"-93,-5-1-43,4 1-26,1-2-47,1-2-24,3 0-26,-2 0-29,2-1-23,-2 0-26,-1-1-27,1 1-29,-3 1-14,-2 1-30,-1-1 9,-1 2-39,-3 0 1,-1-1-43,-5 9 8,7-13-31,-7 13 20,2-12-36,-2 12 17,-5-8-33,5 8 25,-9-5-28,9 5 26,-11-2-24,11 2 36,-18 7 0,9-2-3,-2 2-6,0 2 8,2 1-8,0 2-17,0-1-4,2 0-4,1 3-3,1-1-23,3-1 8,0-1-24,2 0 26,2 1-26,0-1 1,2-2-21,3 0-21,0 0-38,6 1 10,0-3-17,2 0-52,2-2-29,3 0-17,-2-2-9,5-3 0,-1 0 13,-1 0-24,-1-3-5,5-2 6,-5 1 6,0-1 23,0-4 24,-1-2 31,-4 2 27,1-3 31,-5 3 34,-1-2 43,0 0 27,-3 1 24,0 0 10,-3 2 13,3-2 8,-7 10 7,9-14 12,-9 14-15,5-12-12,-5 12-24,6-8 23,-6 8 6,0 0 10,0 0-2,0 0 4,14 6-15,-14-6-3,6 11 13,-6-11-11,3 15 6,-1-6-6,-2-9-17,4 20-24,-4-20 7,5 19-3,-4-9-9,-1-10-16,1 17-2,-1-17 1,3 13-9,-3-13-2,2 12-3,-2-12 9,0 0-8,2 13-3,-2-13-11,0 0-1,0 0 1,0 0 10,0 0-7,0 0-1,0-13-3,0 13 4,0-17-2,0 17-9,0-25 5,0 13-7,0-3 2,2-1 6,0 1-5,1-1 6,-1 2-8,4-1 7,1 1 6,0 2 29,2-1 27,2 4 13,-1 0 17,3 1 17,3 3 18,-1 2 21,3 2 6,-2 1 22,4 3 27,-2 0-205,4 4 0,-3 1 0,1 2 0,-2 2 0,-2 0 0,-1 1 0,1 1 0,-3-1 0,-1 3 0,-1 0 0,-4-4 0,2 5 0,-5-3 0,-1 1 0,-1-1 0,-2 1 0,-2-1-176,-1 1-470,-4-1-147,-1 6-155,-2-6-829,-3 1-1473</inkml:trace>
  <inkml:trace contextRef="#ctx0" brushRef="#br1" timeOffset="63546.1779">727 3439 854,'0'0'714,"2"-12"-74,-2 12-19,6-15-67,-6 15-44,5-14-39,-5 14-52,7-11-34,-7 11 5,5-11-83,-5 11 10,4-9-107,-4 9 17,0 0-83,0 0 46,0 0-41,0 0 29,4 9-53,-4-9 27,-4 16-60,4-5 24,-2 2-55,2-1 29,-1 2-55,1 0 35,0-2-51,3 2 36,-3 0-46,4 1 33,2-3-8,1-1-23,0 0-11,2-3 0,2-1 0,1-1 0,1-5 0,5 0-23,-2-1-80,4-2 48,3-4-67,-2-1 51,1-1-57,0-3 59,-1 3-46,-2-5 49,1 0-38,-4-2 28,0 1-25,-1-1 35,-3-2-21,-1 3 18,-3 2 38,-2-1-23,1 2 13,-5 3 35,-2 8-37,4-14 16,-4 14 6,0 0 2,0 0 5,0-11-3,0 11 1,0 0 9,-6 8 3,6-8 1,0 12 0,0-12 4,0 12 28,0-12-32,2 15 28,-2-15-28,7 17 26,-3-10-30,2 0 32,4 1-31,-1-3 28,1 2-25,5-2 30,0-1-23,1-1 26,4-2-27,0 0 22,0-2-22,1 0 23,-1-2-30,6-1 36,-5 0-29,-3-1 46,0 0-35,0-2 41,-4 1-35,-1-3 44,-2-1-47,-2 2 48,-2-1-57,-2 0 56,0 0-56,-5 9 47,2-17-60,-2 17 56,-5-18-55,-1 10 43,1 0-58,-2 2 49,0-1-61,-2 2 71,0 0-74,0 1 48,0 0-85,9 4-32,-20-4-93,20 4-62,-17 0-69,17 0-76,-17 2-80,7 3-92,10-5-19,-13 7-796,13-7-991</inkml:trace>
  <inkml:trace contextRef="#ctx0" brushRef="#br1" timeOffset="63902.0828">1616 3420 684,'0'0'724,"23"-2"-74,-13 0-75,2-1-55,-3 0-39,2-2-50,1 1-28,-1-1-53,2-2-15,-2 2-65,0-2-8,1 0-30,-1 0 16,-2 0-73,1-1 0,-3 1-70,1-1 21,-1 1-53,-2 0 26,1 0-58,-1 0 30,-5 7-58,4-13 32,-4 13-42,0 0 33,-3-12-49,3 12 44,-10-3-46,10 3 43,-14 1-51,5 3 50,-1-1-54,-3 4 42,2 0-32,-2 0 36,2 4-36,0-2 32,1 0-38,1 4 41,1-1-40,0 0 39,2 0-39,1 0 49,3 1-43,-2-1 49,4 0-31,0 0 52,4-1-19,-1 1 1,3-2-10,2 1-3,1-1-1,1-2-4,2-1 5,3-1-8,1 0-5,-1-3-58,3-2-79,-1 0-59,2-2-92,-1 0-80,2-4-133,1 1-154,-3 0-252,5-3-500,1-3-1001</inkml:trace>
  <inkml:trace contextRef="#ctx0" brushRef="#br1" timeOffset="64853.5549">2925 3437 204,'11'-4'710,"-1"1"-109,-10 3-50,18-7-50,-18 7-65,13-7-31,-13 7-18,10-10-5,-10 10-49,6-8-39,-6 8-60,0 0-3,-2-11-44,2 11 17,-12-6-42,12 6 11,-15-2-33,2 3 11,0 1-40,-3 3 30,0-1-14,-3 4-8,-1 2-9,2 1-12,-2 2 0,0 3-21,-1 1-6,3-1-15,2 1-16,3-2 3,1 2-17,2 0 7,1 1-18,2-4 8,4 1-19,0-4 6,3 4-41,4-4-47,2 1-47,3 1 2,8 0-43,2-3-63,1-1-32,10 1-56,3-4-34,4-2-11,1 0-13,2-1 12,2-3-3,0 0 43,8-4 25,-2-2 48,-1-1 25,-1-3 49,-2 0 14,-1-2 61,-6-3 17,0 2 57,-12 0 52,0 0 69,-5 2 31,-5 1 60,-2 0 26,-3 0 9,-3 1 14,-7 9-15,6-13 5,-6 13-10,-6-8-9,6 8 2,-12-5 8,12 5 0,-21-3 3,8 6 8,-4 1-14,2 1-14,-6 2-13,2 0-23,1 3-36,-1 0-11,2-1-29,1 2-13,2-1-20,1 1 0,3-4-24,1 3 9,0-3-20,4 3-10,5-10 23,-7 12-13,7-12-17,0 0-4,4 13-53,-4-13-28,11 4-16,-11-4-18,20 0-25,-8-3-2,0 0 6,4-2 1,0-1 6,0 0 17,-1 0 18,3-5 5,-4 5 43,0-4 5,1 3 15,-3 0 37,0 2 31,-3 0 27,-1 0 18,2-1 1,-10 6-2,12-5-9,-12 5 12,10-3 24,-10 3 29,0 0-12,0 0-18,10 8 2,-10-8-28,0 0-7,4 16-24,-4-16-3,1 12-12,-1-12 2,0 14-16,0-14 0,3 14-44,-3-14-66,2 13-75,-2-13-93,4 14-51,-4-14-110,6 11-90,-6-11-63,8 9-85,-8-9-672,11 9-928</inkml:trace>
  <inkml:trace contextRef="#ctx0" brushRef="#br1" timeOffset="65266.0868">3704 3585 174,'0'0'819,"0"-13"-162,0 13-24,3-9-99,-3 9-74,0 0-62,1-13-33,-1 13-15,0 0-4,0 0-28,0 0-41,12 9-20,-12-9-28,7 12-11,-2-3-24,-1-1-43,1 3-19,-1-1-27,1 2-11,0-2-23,-1 1-3,-2 2-28,2-4 2,-1 1-11,-1 0-12,1-1-1,-3-9-7,4 16 3,-4-16-2,3 13 1,-3-13-8,3 10 30,-3-10-19,0 0-26,0 0 5,0 0-23,0 0 0,0 0-7,0 0 14,0 0-11,-3-14 10,3 14 2,3-18 6,0 9 1,-1-3-2,2-1 6,1-1 2,0 3 0,2-3 2,2 3-1,-2-1 2,2 0 1,1 2 11,1 1 14,-1 2 10,1 0 3,0 2 25,-1 2 15,1 1 21,-11 2-8,22 0 9,-10 2 6,-2 2-12,0 1-16,0 1-10,-1 0-17,0 2 9,-1 0-31,-2 1 4,1 0-2,-3 1-9,-1 0-29,0-1-39,1 1-68,-3 1-68,-1-11-83,1 21-96,-1-21-99,1 19-90,-1-19-85,2 20-131,-2-20-649,2 14-1024</inkml:trace>
  <inkml:trace contextRef="#ctx0" brushRef="#br1" timeOffset="65709.6467">4124 3635 835,'0'0'747,"-4"-12"-39,4 12-83,-2-10-69,2 10-73,0 0-79,-4-11-79,4 11-7,0 0 8,0 0-15,0 0-41,0 0-32,9 7-39,-9-7 14,9 12-52,-4-5-8,0 3-55,2-3-15,-1 3-20,-1-2-10,0 1-12,0 1-6,0 0-9,0-2-5,-1 2 2,0-2-14,0 1 4,-4-9-1,5 12-3,-5-12 21,5 12-31,-5-12 3,0 0-8,7 12 5,-7-12 0,0 0-10,0 0-1,0 0 1,0 0-21,0 0 9,0 0 7,1-12 2,-1 12-15,2-14-2,-2 14 11,3-21-6,0 9 18,-1-1-16,3-1 15,1 0 2,1 1 2,1-2-3,-2 4 4,2-1 0,2 1-2,-1-1 7,1 5-1,2-2 46,-1 2 1,-2 1-14,4 2 20,-3 1-12,4 0 27,-2 2 1,-1 2 3,2 0-11,-1 3-2,-2 0-14,1 0-9,-2 3-8,0 0-1,0 0-6,-4 1-4,0 2-15,-1-2-30,-1 3-98,-3-11-96,1 17-87,-1-17-102,-3 18-73,1-8-143,2-10-79,-7 16-187,7-16-371,-5 14-872</inkml:trace>
  <inkml:trace contextRef="#ctx0" brushRef="#br1" timeOffset="66105.4494">4616 3597 888,'7'-13'729,"-7"13"-44,2-9-86,-2 9-66,0 0-65,2-12-72,-2 12-55,0 0-43,0 0-20,-11-3-36,11 3-29,0 0-37,-10 10-19,10-10-23,-9 12-22,5-5-23,4-7-14,-5 17-11,5-17-13,-1 19-10,1-19-3,0 17-13,3-9-3,-3-8-1,6 17-8,1-7 3,0-3-5,-1-2-3,3 1 1,3-2-4,-1 0-1,2-2-3,-1-1 4,0 1 3,2-2-6,-1-3 11,2 2-9,0-3-3,0 0 1,-2-1 1,1-2 0,-3 1 6,0-2 6,0-2 13,-2 0-1,-3 1 16,-1-1 0,-1 0 6,-4 10-11,7-17 6,-7 17-22,-2-16 10,2 16-17,-5-15 7,5 15-11,-10-11 6,10 11-9,-13-8 4,13 8-10,-18-5 9,18 5-34,-16-1-54,16 1-69,-21 3-61,21-3-82,-19 5-64,19-5-82,-18 7-76,18-7-97,-14 8-198,14-8-382,-10 6-799</inkml:trace>
  <inkml:trace contextRef="#ctx0" brushRef="#br1" timeOffset="66449.7174">5171 3428 526,'6'-8'887,"-6"8"-122,7-16-88,-7 16-45,3-13-44,-3 13-72,4-13-33,-4 13-32,3-11-52,-3 11-37,0 0-64,2-12-58,-2 12-40,0 0-46,0 0-8,0 0-30,0 0 23,0 0-19,0 0-2,4 12-13,-4-12 3,-2 22-12,-1-7-31,2 2-65,-2 0 0,1 1 0,-1 6 0,-2 1 0,1-2 0,-2 2 0,2 0 0,0-1 0,0 0 0,1-1 0,0 0 0,0-4 0,2 0 0,0-2 0,1-1 0,1-3 0,2 2 0,-1-5 0,2 1 0,1-4 0,3 0 0,2-2-11,0-2-282,2-1-35,1-1-35,-1-2 2,5-2-45,-3 0-56,1-2-68,0-4-67,1-2-155,-2-3-543,1-2-897</inkml:trace>
  <inkml:trace contextRef="#ctx0" brushRef="#br1" timeOffset="66622.0321">4998 3551 1037,'-23'3'797,"3"-1"-113,5 0-110,1-1-60,1 0-68,13-1-56,-17 3-62,17-3-51,0 0-51,0 0-44,0 0-37,15-3-33,-3 1-33,8-2-54,5 0-76,7 0-89,5-4-86,5 2-97,1-2-108,2 1-81,-9 2-798,9-2-912</inkml:trace>
  <inkml:trace contextRef="#ctx0" brushRef="#br1" timeOffset="67461.7484">6079 3737 390,'0'0'568,"21"-3"-82,-21 3-19,21-2-27,-21 2-39,20-5-24,-9 1-18,-2 1-59,0-1 15,0-2-37,-9 6-10,13-11-20,-13 11-16,9-11-40,-9 11-10,4-11-16,-4 11-18,0 0-8,-4-15-25,4 15-19,-10-7-12,10 7-17,-21 0 11,8 0-5,-2 2-10,0 4-13,-4 3-9,-1 0-3,1 3-13,1 1 3,-1 3-3,0 1-6,4 0-3,1-2-2,2 2-1,1 0 0,3-5-1,3 2-7,1 0 1,1-3 3,2 0-9,1-11 7,4 18-19,1-11-15,2 1-21,-1-2 8,5-2-11,0-1-29,1-2-19,1-1 6,1-1-3,4-2 7,-1-1 0,-1 0 24,5-5 1,-3 1 22,0-2 14,-3 1 2,1-4-6,1 0 14,-3 0 1,-2-1 33,-1 3 7,-1 1 33,-1 0 11,0 1 18,-2 2-2,-2 0-1,1 0-14,-6 7-10,10-7-11,-10 7-2,0 0-10,0 0 0,0 0 6,8 5-13,-8-5-5,-3 12-6,3-12 1,-1 16-6,1-16 5,-4 21-3,3-10-4,0-1-14,1 2-11,0 1-19,1 0-52,0 0-67,2-2-29,1 2-59,2-2 3,2 1-77,1-3-41,0 2-26,2-4-11,3 1 5,-1-4-7,4 1 26,-1-3-15,2 0 3,-2-2-381,3-3-277</inkml:trace>
  <inkml:trace contextRef="#ctx0" brushRef="#br1" timeOffset="67790.0782">6628 3877 1196,'15'-14'364,"-1"0"-2,-1-1 22,-2-2-41,-2 5 34,0-1 17,-2-2-59,-2 2-14,-3 1-27,0 2-19,-2-2-45,0 12-17,-3-21-15,-1 12-6,-2 1-15,-1 0-6,-3 3-21,0 2 5,0-3-38,-3 3-24,1 3-18,0-1-14,0 2-12,2 2-11,-2 0-7,3 1-9,0 0-9,1 3-7,2 1 3,3 0-5,3-8-6,-3 19-14,6-8-19,0 1-24,5 2-21,2 0-43,2 0-23,0-2 0,3 4-4,0-3 21,-2 0-7,2-2 45,-1 2-10,-2-4 42,-2 1-21,-1 0 51,-1-1-12,-3-3 30,0 2 31,-5-8 37,5 14 3,-5-14 22,-2 13-3,2-13 22,-6 11-18,6-11 0,-11 10-20,11-10-4,-15 8-21,15-8-3,-17 6-2,17-6-6,-18 7-19,18-7-17,-18 1-86,18-1-47,-17 3-97,17-3-54,-14 1-100,14-1-77,-12-1-100,12 1-637,0 0-817</inkml:trace>
  <inkml:trace contextRef="#ctx0" brushRef="#br1" timeOffset="68194.0612">7061 3820 663,'15'-9'704,"-1"3"-78,-2 0-38,-3 0-91,-1-2-34,-1 3-82,-7 5-50,5-9-42,-5 9-22,0 0-39,-3-15-14,3 15-18,-11-6-19,11 6-10,-17-4-15,17 4-22,-24-1-12,13 2-8,-3 2-20,1-1-14,-2 2-13,2 0-11,-3 1-17,4 2 6,0-1-7,1 2-2,2 0-10,1-1-3,3 3-4,0-3-1,5-7-4,-1 20 1,3-11 3,4 0 19,1 2-36,2-2-20,1 0-29,3-1-12,1 1 1,0-1-1,3 1 16,2 0 8,-4-1 10,0 0 3,-1-2 10,2 1-6,-5-1 14,1-1-6,-3-2 16,0 2 12,-9-5 23,12 9 14,-12-9-1,7 6 8,-7-6-5,0 0 14,-4 9-17,4-9 12,-10 5-24,10-5-7,-16 5 4,16-5-16,-21 4 2,8-4-7,0 3-13,-1-2 2,0 0-20,0-1-76,0 2-86,-3-2-78,3 0-118,-1 0-114,1 1-104,-2 0-174,4-2-562,12 1-933</inkml:trace>
  <inkml:trace contextRef="#ctx0" brushRef="#br1" timeOffset="68664.6569">7402 3851 309,'-7'-8'846,"1"-1"-139,1 3-30,5 6-89,-9-14-26,9 14-49,-6-12-58,6 12-64,-7-9-51,7 9-51,-5-8-58,5 8-45,0 0-25,0 0-20,-6-7-18,6 7-5,0 0-20,-1 11-6,1-11-24,-2 16-12,2-16-10,2 18-7,-1-7-8,0 0-6,0-1 24,2 2-40,1-1 2,1 0-1,-1 0-1,2-2-3,1 0-2,0 1-2,2-3-1,0 0-15,1-1-17,2-4-21,-2 3-7,2-4-5,2-1-6,-14 0 13,25-1 3,-13-4 1,2 1 2,-2 0-18,1-3 12,0-1 7,-1-1 4,-1 0 9,-2-3 8,0 2 8,-3-2 6,2 3 2,-3-2 15,-1 2 19,0 0 11,-4 9 13,5-14 7,-5 14 7,5-11-7,-5 11-2,0 0 1,0 0 15,0 0 2,0 0-5,0 0-10,0 0-2,0 0-12,-12 10-1,12-10-9,-5 16-11,5-16 0,-5 18-21,5-18 10,-1 19-27,1-19-55,2 17-73,-2-17-48,4 18-65,0-10-29,1 0-99,2-2-84,2 0-49,0-1-68,0-2-122,2 0-377,-1-2-707</inkml:trace>
  <inkml:trace contextRef="#ctx0" brushRef="#br1" timeOffset="69293.6915">7825 3863 37,'4'-10'759,"-4"10"-154,5-15-55,-5 15-16,2-13-61,-2 13-16,4-11-83,-4 11-35,4-8-77,-4 8-23,0 0-15,9-6-8,-9 6-23,0 0-10,10 6-15,-10-6-21,8 11-8,-8-11-16,10 14-14,-6-5-22,0 0-15,1 0-11,-2 0-8,0 1-10,-3-10-7,6 18-5,-6-18-6,4 15-7,-4-15-3,2 14-2,-2-14 4,1 11-10,-1-11-1,0 0 7,-3 13-11,3-13 2,0 0-5,0 0-1,0 0 13,-7 7-24,7-7-2,0 0-3,0 0 3,-4-13-4,4 13 6,1-14 8,-1 14-3,3-18-3,0 9 5,0-3 3,2 0 4,0-2 3,1 1 9,0 0 4,3 1 1,0 0 5,0 1 19,0 2 3,4 1 3,-3 0-9,2 4-5,-1-1 1,0 4-1,2 0 9,-1 2-2,1 0-12,0 4-1,0 0 9,2 2 3,-2 2-7,1 2-3,-1-3-12,0 2 3,-3 1-14,0-2-5,0 1 9,0 0 0,-4-2-7,-1 1 15,-5-9-21,9 13-6,-9-13 6,4 12 9,-4-12-9,0 0-2,0 12-7,0-12 14,0 0-29,0 0-4,-8 4-5,8-4 16,0 0-10,-10-4 3,10 4 0,-6-8-7,6 8 3,-4-14 7,4 14 5,-4-18 16,4 7-8,1-1 1,0 0 6,3-2-12,0-1 3,3 2-1,1 1 8,1-2 0,2 3 0,1 0 5,1 2 6,2 3 10,0-1 15,0 4 10,-1 1 17,0 2 18,1 2 33,1 1-15,2 1 0,-2 1-9,-2 3 9,-1 1-10,1 1-16,-4 0-13,2 2-10,-5-2-7,0 2-5,-3 1-8,0-2-3,-2 1-17,0-2-40,-2-10-42,2 22-83,-4-11-104,2-11-102,-3 17-72,3-17-67,-3 17-90,3-17-51,-4 15-242,4-15-360,-3 11-858</inkml:trace>
  <inkml:trace contextRef="#ctx0" brushRef="#br1" timeOffset="69657.1569">8633 3850 709,'14'-7'667,"-3"1"-62,3-2-14,-1-1-83,1 1-50,-1 1-37,-2-3-31,1 3-75,-1-1-32,-2-1-37,1 4-17,-2-2-35,-1 0-29,-7 7-32,11-10-9,-11 10-35,6-12-14,-6 12-21,0 0-6,0 0-13,-5-12-7,5 12-8,0 0 0,-18 2-11,18-2 3,-19 5 3,9 2 20,0 0 21,-3 3 31,3 0-13,-1 2 11,1-1 23,0 5 6,1-3 3,-1 1-8,4 1-8,-1-2-9,2 0-7,1 1-8,2-2-10,-2 0-4,3 0 10,-1-2 13,2-10 4,2 22-7,-2-22 2,5 19-24,-2-11-61,3-1 0,-1 1 0,4-3 0,-1 0 0,4-1 0,0-2 0,2 1 0,0-3 0,2 0 0,1 0-36,3-3-151,-1 0-87,0-1-69,2-2-58,1-3-63,-4 3-176,1-2-182,-1-2-768,-3-1-1243</inkml:trace>
  <inkml:trace contextRef="#ctx0" brushRef="#br1" timeOffset="70281.3431">10066 3687 359,'1'-13'859,"1"2"-123,-1 0-48,0 1-62,1-1-18,0 1-57,-2 10-60,3-15-24,-3 15-55,4-14-58,-4 14-60,0 0-12,0 0-11,0 0 11,0 0-23,6 7-19,-5 3-15,-1 2-38,-1 2-187,1 3 0,0 3 0,-1-1 0,1 3 0,-2 0 0,2-1 0,2 1 0,-1-1 0,0 0 0,1-3 0,1 6 0,1-3 0,0 1 0,0-2-304,1-3-63,-1 0-83,0-2-1,0-1-83,-1-2-76,1 0-29,-4-12-85,3 18-579,-3-18-905</inkml:trace>
  <inkml:trace contextRef="#ctx0" brushRef="#br1" timeOffset="71553.9347">9927 3967 519,'-13'-6'677,"0"1"-88,4-1 9,0 2-74,1-1-20,8 5-58,-12-8-49,12 8-77,-6-7-55,6 7-36,0 0-46,3-10-27,-3 10-30,17-7-24,-4 3-20,2 0-13,6 0-18,3 0-3,3 0-14,7 0-8,3 1-6,0-1-17,9-1-21,1 0-26,0 0-29,-1 0-4,1 0-19,-9 1-8,-1-2 9,-2 0 19,-8 1 4,-2 1 18,-2-2 6,-2-2 10,-6 3 2,-1-4 6,-4 2-16,-2-1 37,-3 0-21,-1-1-13,-4 9 34,2-18 20,-2 18-17,-2-20 40,-3 11 1,5 9 27,-7-18-7,2 10 19,5 8-3,-7-15 22,7 15-11,-9-13-3,9 13-24,-5-7 2,5 7-3,0 0 19,0 0 25,-11 6 16,11-6-15,-2 16 20,0-3-14,1 1-5,1 4-14,0 1 0,-1 1-11,2-1-7,0 6-13,1-3-6,-1-1-5,0-2 4,2 1-18,0-3-12,-1 1-2,1-2-3,1 0 0,0-2-4,2 0-20,0-5 16,-1 1 6,2 0-2,0-4-6,1-1-14,0 0-7,-8-5-29,17 3 1,-17-3 30,16-1-44,-7-3 0,1-1 4,-1 1 4,0-4 6,2-1 11,-2 1 9,0-4 7,1 3 8,-2 0-12,0-1 10,0 3 4,-1 0 5,-1 0 8,-6 7-3,11-10 11,-11 10-4,10-4-2,-10 4 1,0 0 1,11 2 4,-11-2-6,8 7 0,-8-7-3,9 11 1,-4-4-22,-5-7-54,8 13-50,-3-7-58,0 2-52,-5-8-9,11 12-36,-4-6 8,1 1 43,6-1-22,-2 1-50,3-3-18,2 0 15,-1-2 38,2 0 44,2-2 21,-1 2 8,7-4 16,-1-2 4,1-1 30,3-2 27,-1-3 35,0 2 39,-1-4 81,-4 0 29,-3 0 49,-1 0 42,-5-1 33,0 0 13,-4 1 19,-2 0 8,-3 3 7,-3 0-35,-2 9 19,3-17-20,-3 17-14,-5-12 10,5 12-10,-13-6 18,13 6 16,-19-2-14,7 5 2,-1 2-13,0 0-3,-2 3-24,0 0-43,1 2-13,-3 2-18,7-2-16,-4 1-14,4 0-12,1 0-11,1 0-7,2-4-10,2 4 0,0-2-7,4-9-2,-1 12 2,1-12-14,4 11-29,-4-11-16,9 7-16,-9-7-27,16 4-8,-16-4-7,21 0-20,-8-3-8,1 1 10,1-4-3,0 0-11,1-1 0,-3-1 21,2-1 17,-2 1 15,-1-2 15,0 0 6,-3 2 15,1-1 20,-2 3 24,-2 0 23,-6 6 7,11-13-1,-11 13-3,8-5 1,-8 5 9,0 0 8,0 0 10,0 0 4,11 4-15,-11-4 4,0 0-8,2 14-17,-2-14 1,3 12-4,-3-12-1,4 13-6,-4-13-7,6 14-5,-6-14-1,7 14 1,-7-14 0,11 11-26,-11-11-29,14 10-25,-14-10-22,16 7-26,-16-7-39,23 3 8,-10-2-56,3-1-4,-1-3-31,4 2 15,-1-4 4,0 1-9,0-1-20,2-4 8,-1 1-2,0-3 10,-1-1 32,0-3 15,0 2 52,-1-5 22,2-2 35,-5 2 28,1-4 68,-4 2 40,0-2 39,-3 1 26,1-4 47,-3 2 16,-1 0 11,-1 2 10,1-1 23,-5 4 3,2 0 13,-2 1-26,0 3 24,-2-1-7,2 2 8,0 3-24,-3-1-7,3 11-21,-2-17-33,2 17-12,-4-12-8,4 12 9,0 0-8,0 0 7,0 0-23,-11 7-17,11-7 15,-3 19 4,-1-5-4,3 1-3,-2 3 4,2 1-21,-3 5-1,3-1-17,1 0-13,-2 3-13,0-1-5,1 0-18,1 0-4,0-4-8,0 1-4,1-2 0,1 0-7,0-1-31,-1 0-22,3-2-21,-1-2-31,1-1-31,-1-3-47,1-1-26,2 0-32,0-3-39,-6-7-19,15 11-17,-15-11-68,14 3-22,-14-3-39,19-3-32,-10 0-80,1-1-187,-1-3-315,3-3-666</inkml:trace>
  <inkml:trace contextRef="#ctx0" brushRef="#br1" timeOffset="71730.6522">11529 3768 1037,'-19'0'807,"4"0"-108,15 0-107,-23 0-63,23 0-60,0 0-73,-14 0-79,14 0-61,0 0-50,12-1-35,-1 0-34,7-1-29,2 1-35,7-3-71,0 1-84,6-1-77,3-1-137,1 0-131,1 1-158,-2-1-764,5 2-951</inkml:trace>
  <inkml:trace contextRef="#ctx0" brushRef="#br1" timeOffset="72417.4165">12360 3964 207,'0'0'773,"0"0"-125,0 0-50,0 0-54,6 11-90,-6-11-26,12 3-76,-12-3-32,17 0-65,-4-1-31,-1-2-37,5 1-4,0 0-45,1-2-4,0 0-22,4-1-20,1-2-17,-2 3-36,0-1 13,-4-1-4,0 1-11,1-1-13,-5 0-4,3 0 0,-2-1 0,-5 2-8,0-2-4,-2 2-2,2-1-4,-9 6 5,7-10-4,-7 10 2,0 0-3,0-13-2,0 13 3,-7-6 0,7 6-1,-16-4-1,16 4 1,-18 0-7,5 1 6,0 2 3,1-1 10,-3 5-8,-1-2 13,2 3 20,-2 4-1,1-2 5,1 2-4,3-3 2,-1 4-14,3-1 6,1 0-12,3 0 5,1 1-16,-1-2 4,5-11-8,3 22-35,1-12-58,3 2-62,2-1-61,5-1-48,3 0-82,3-2-59,3 0-27,-1-2-37,5 0-74,0-1-39,2-4-347,-1 4-495</inkml:trace>
  <inkml:trace contextRef="#ctx0" brushRef="#br1" timeOffset="72793.567">13092 4039 340,'18'-9'588,"-5"-3"-105,-3 2-36,-1 1-22,-5-2-40,1 2-27,-3 0-50,-2 9-10,-2-15 14,2 15-54,-11-14 0,11 14-18,-19-8 2,8 6-8,-3-1-25,1 5-14,0-2-33,-5 3-12,-1 2-26,4 1-22,-5 0-8,3 4-27,0 0-5,2 0-11,1 0-9,3 0-11,-1 2-11,3-2 0,1 1-1,3-2-12,0 1 3,5-10-2,-4 16 1,4-16-6,2 14-15,-2-14-25,10 10-20,-10-10-9,15 6 1,-15-6-15,21 0 14,-9-3 0,2 1 25,-2-2-14,4 0 22,-1-4-3,1 2 13,1-5-5,0 1 15,-4 2-2,1-1 29,-1-1 12,1 3 33,-3-1 17,0 0 20,0 3 6,-2 0-8,-2-1-9,-7 6-23,14-5-8,-14 5 2,13-1-16,-13 1-12,0 0-1,10 6-5,-10-6-4,8 11-1,-8-11-1,7 13-9,-7-13-59,4 15-56,-4-15-88,6 16-51,-6-16-69,8 16-45,-8-16-68,4 13-43,-4-13-56,7 10-67,-7-10-486,11 7-700</inkml:trace>
  <inkml:trace contextRef="#ctx0" brushRef="#br1" timeOffset="73493.8739">13596 3944 689,'11'-12'615,"-2"1"-48,-2 0-36,-1 2-40,-1 0-77,-1-1 9,-4 10-59,2-16-46,-2 16-31,0-15-38,0 15-20,-4-11-24,4 11-20,-9-9-14,9 9-13,-16-3-8,16 3-9,-22 2 13,11 0-27,-1 4-13,-4 1 5,3 1-16,-3 2-10,1 2-2,1 1-10,1 1-19,4 0-5,-1-2-14,4 2-8,-1-1-2,1-1-6,4 1-10,0-1-7,2 0-3,4 0-50,0-3-71,3 1-34,1 0-37,4-1-43,-1-3-27,5 1-60,-1-3-16,0 0-15,4-1 55,6-2 16,4 1-46,-1-4-38,-1 1 14,2-2 49,-2-1 39,0-4 8,2 0 19,-3-2-72,-1-2-4,0-1-9,-6 1 144,-4-1 94,1-3 158,-5 0-10,0-2 41,1-1 16,-4-1 24,-3 2 44,-1-4 13,-2-1 28,1 2-14,0-2 15,-3 4-22,0-1 25,0 3 2,-1 1-19,1 2 2,-2 1-37,-1 1 1,1 2-45,2 10-18,-2-12 2,2 12 31,0 0-20,0 0-7,0 0-6,-11 6-8,11-6-14,-2 19-7,1-6-1,0 4-3,1 1 3,-1 5-15,-1 0 0,0 2-2,2 2-18,-2-2-3,0-2-11,2 1 0,-3 0-19,2-2-2,0-4 3,0-1-16,-1-1 7,0-1-15,2-3 21,-2 0-15,2-12 8,-2 18-12,2-18 4,0 13-4,0-13 3,0 0-10,0 0-2,0 0 3,0 0 0,0 0 3,0 0 5,4-8-10,0-3-4,-1 0 0,2-5 4,1 2-10,1-6-1,2 2 3,1 1-3,2 0 2,2 1 7,0 4-1,0-2 16,3 4 14,1 2 14,0 2 15,0 3 38,2 3 18,-2 0-25,2 3 6,-4 2-6,5 1-3,-3 5-15,-1-1-9,-1 3-9,-3-1-16,-4 1-3,1 0-5,-1-1-9,-5 2-36,0-2-77,0-1-93,-2 0-84,-2-11-111,-1 21-62,0-9-130,-5 2-139,2-1-958,2-2-1342</inkml:trace>
  <inkml:trace contextRef="#ctx0" brushRef="#br1" timeOffset="75222.4806">1057 4611 376,'15'2'630,"-15"-2"-78,14-2-31,-14 2-64,15 0-48,-15 0 0,14-5-38,-14 5-12,13-5-35,-13 5-29,14-8-8,-9 2-32,-5 6-31,10-9-23,-10 9-20,7-11-8,-7 11-13,6-12-26,-6 12-30,2-13-15,-2 13-33,-2-14 19,2 14-43,-8-12 23,8 12-29,-13-10 23,6 5-31,-5 3 24,12 2-33,-24 0 30,11 2-11,-3 2 9,-2 2-9,0 4-8,4 1-1,-4 2-1,3 2 5,-1 2-4,5-1-1,-3 2-8,6-1-5,-1 1-2,2-2-29,1 0 38,4 0-35,1-3 41,1 0-38,1-3 40,1 1-40,4-2 12,0-1-52,1-3-6,2 0-54,3-1 2,0-3-37,1-1 26,0-1-18,2-1 15,1-2 6,-3-3 26,5 1 4,-4-2 22,0-3 12,-1 2 9,-1-1 16,1-2 1,-2-3 10,0 1 0,-4 0 12,1 3 28,0-1 33,-3 0 22,-1 3 16,2-1 12,-2 3 4,-4 7-14,8-15-14,-8 15-7,6-7 16,-6 7 42,0 0-35,0 0 0,0 0 14,9 7-13,-9-7 5,3 12-14,-1-2-21,0 0-15,-2-10-1,4 19-9,1-8 0,-2 0-15,1-1 13,1 0-68,-1 1-42,0-3-64,2 1-26,2-1-55,-2 0-41,1-1 4,0-1-64,3 1-67,-2-2-79,-8-5-3,18 5-46,-18-5-116,14 3-369,-14-3-603</inkml:trace>
  <inkml:trace contextRef="#ctx0" brushRef="#br1" timeOffset="75609.4363">1385 4642 201,'1'-12'705,"0"-1"-113,0 1-34,2 2-67,0-1-21,-1 1-41,5 1-46,-3 0-21,6 2-33,-3 1-37,3 1-29,2 3-20,1 2-12,1 2 8,-1-1-13,3 4-14,1 1-17,-1 1-16,-2 2-41,2 2-2,-1-1-35,-3 2 6,2 0-27,-4 0 1,2 0-22,-2 0-4,-1 0-19,-1-3 2,-1 1-7,-3 0-5,1-3-10,-5-7-3,5 15-12,-5-15-23,3 10-35,-3-10-19,0 0-38,0 0-29,-4 8-4,4-8 3,0 0-2,-7-7-7,7 7-1,-4-14-15,4 14 18,0-19 21,2 6 35,0-2 5,3 1 18,1 0 17,6-5 8,-1 5 8,-1-1 12,4-2 24,1 5 18,2 0 29,0 3 24,0 1 17,1 5 10,-1 1 31,-2 2 16,2 3 14,1 1 5,-3 4 8,3 1-14,-4 3 29,2 2-53,-1-1-9,-1 3-28,-3 1-9,1 0-22,-3-1-7,-2 0-22,-2-3-18,2 1-112,-2-1-77,-4-2-78,0 1-67,-1-12-72,-1 17-110,1-17-111,-6 15-91,6-15-711,-12 7-1017</inkml:trace>
  <inkml:trace contextRef="#ctx0" brushRef="#br1" timeOffset="75884.4633">1813 4429 610,'7'-9'859,"4"0"-75,1-2-85,0 2-40,3-4-85,-1 3-44,2-2-94,0-1 12,-1 2-51,1-3-53,-2 1-60,-1 1-33,-3 1-41,0-1-41,-2-1-27,0 1-29,-2 1-13,0-2-27,-3 2-10,-1 2-11,-2 9-14,0-14-5,0 14-11,-7-12-7,7 12 1,-15-5-9,15 5-1,-20 1-22,9 1-23,-2 3-42,-2 1-41,-1 3-51,-1 4-67,2-1-46,0 1-59,2 0-56,2 3-46,2-1-55,1 0-39,2-1-128,6-2-620,0 0-893</inkml:trace>
  <inkml:trace contextRef="#ctx0" brushRef="#br1" timeOffset="76140.7844">2250 4399 379,'6'-10'784,"-2"2"-94,2 0-36,-2-1-98,-4 9-39,7-15-45,-7 15-44,5-12-42,-5 12-41,6-12-56,-6 12-53,0 0-28,8-7-12,-8 7-3,0 0 16,9 12-27,-9-12-19,6 21-62,-3-8 14,1 4-34,-2 0-21,2 1 1,0 0-11,-2 2-8,1 4-6,-1 0-16,1 0 5,1 0-26,-2 1-71,1-1-42,-2-2-51,1-1-65,-1-4-90,0-1-59,1-2-80,-4-3-79,0 1-73,-2-1-134,0-2-466,-3-1-821</inkml:trace>
  <inkml:trace contextRef="#ctx0" brushRef="#br1" timeOffset="76653.1508">2137 4649 561,'2'-21'507,"-2"21"-103,7-19-58,0 10-68,0 0-39,5 0-60,1-1-28,2-1-37,3-1-13,1-1-31,-1 1-7,5-3-18,-4 3-3,3-2-22,2-2 0,0 2-16,1-1 3,-5 0-14,2 2 11,-3-1-12,-5 3 29,3-3 1,-5 2 29,1 0 25,-3 2 22,-1-2 23,-1 3 21,1-2 13,-4 5 15,-5 6 11,10-15-10,-10 15-26,10-9-9,-10 9-3,0 0-3,0 0 26,12 3-12,-12-3-17,3 15-2,-1-4-8,1 5 5,-1 1-8,2 2 5,-3 0-13,2 2 5,-1 3-8,0-1-6,-2 0-12,1-1-22,-1-1 2,0-2-7,-1 2-2,-1 0-17,1-4-1,0 1-14,-1-2 2,1 0-11,-2-3 8,3-2-9,-3 1 8,3-12-10,-4 18 2,4-18-2,-4 12 7,4-12-15,0 0 2,-7 8-7,7-8 3,0 0-13,-9-6 4,9 6 1,-4-12-4,4 12-4,1-19 3,2 6 1,0-1 6,3 0-5,-1-2 5,2-1 1,5 1 2,-1 2-3,1-1 5,3 2-6,1 0 13,0 2 13,3 3 16,1 2 5,-1 1 12,-1 1 11,2 2 22,2 4-14,-1 0-2,1 2-9,1 2-4,0 1-9,-4 3-11,2 1-13,-2 0 4,-4 3-6,2 1-5,-4 0-15,-2 0-51,-3 0-95,-2-1-112,-3 2-109,-2-4-144,-3 5-217,-5-2-1028,1 1-1444</inkml:trace>
  <inkml:trace contextRef="#ctx0" brushRef="#br1" timeOffset="77613.1486">3381 4659 710,'0'0'716,"0"0"-63,-5-12-75,5 12-29,0 0-86,0 0-57,-3-10-91,3 10-54,0 0-25,0 0 3,0 0-34,4 8-23,-4-8-39,4 12-13,-4-12-30,6 17-11,-4-7-20,-2-10-6,4 19-16,-4-19-4,3 19-11,-3-19-2,1 18-7,-1-18-4,2 15-6,-2-15 5,0 13-10,0-13 5,0 0-7,-2 15 3,2-15-6,0 0 1,0 0-6,-6 7-3,6-7-6,0 0 7,0 0-6,-9-10 7,9 10-11,-1-13 13,1 13-9,1-18 10,0 6-8,3 0 5,0-1-1,1-1-3,0 1 3,2-1 5,1 0 11,1 2-2,2 0 14,0 0-3,1 2 10,-1 2 7,3 1 9,0 3 0,0 2-8,0 2-9,0 1 0,0 4-2,3-1-7,-4 5-4,1-1 0,-1 3-5,-2-1-1,2 2-1,-4-2 2,0 3-12,0-1 5,-2-1 0,-1 1 0,-1-3-8,-1 2 1,-4-11-1,6 17-2,-6-17-2,1 14 1,-1-14 4,0 0-4,-1 14 0,1-14-2,0 0-9,0 0-10,0 0 0,0 0 9,0 0-3,-9-7-4,9 7-1,0-16-6,0 16 10,4-20-4,-2 7 10,3-1 0,0-1 10,1-2-7,0-2 9,2 2-3,1-1 5,0 5-5,-2-1 21,3 2 2,1 0 20,-2 2 18,2 2 8,-2 2 6,1 2 14,2 1 11,-12 3-6,19-1-5,-8 3 3,-2 3-11,0 0-8,1 4-2,-3-1-21,1 2 8,-2 1-22,-1 1 2,0 1-8,-1 0-2,-1-1-10,-1 0-37,1-1-61,-2 0-49,0 0-51,1 1-84,-1-3-46,-1-9-82,0 17-88,0-17-77,0 17-42,0-17-798,-3 12-1005</inkml:trace>
  <inkml:trace contextRef="#ctx0" brushRef="#br1" timeOffset="78169.6571">4048 4728 89,'14'-6'713,"-3"-1"-120,2-1-39,0 0-25,-2 0-86,3-2-26,-1 0-55,2-2-28,-3 2-30,1-1-67,-4 1-35,0-2-16,1 0-12,-4 0-13,1 0-33,-4 3-8,1-1-30,-1-1-3,-3 11-19,0-14 2,0 14-21,-4-13 1,4 13-23,-8-7 6,8 7-8,-11-5 7,11 5 3,-15 5-6,15-5 25,-18 9-1,7-2 17,2 4 0,-1 1 4,3 0-12,-1 3 1,1-1 2,1 3-9,1 0-2,1-1-24,0 0 5,3 1-5,1-2-7,0-1-7,3 2-2,1 0 1,3-1 1,2 1 13,3-2-16,2 1-8,2-5-6,2 1-50,0-4-35,5 1-49,0-5-34,2-1-36,1 0-42,1-4 4,0 0-30,1-2 13,4-3 12,-3 0 9,-1-3 7,-1-1 0,-3-2 10,2-1 24,-5-3 19,0 1-5,0-2 37,-5-4 39,0 3 18,-4-3 55,0 2 19,-3-1 41,-1-1 12,-2 0 37,-1-2 29,-1 2 16,-3 3 21,0 2 32,1 0 30,-4 3 5,2-1 1,-1 3-34,0 1 4,-2 0-13,3 11-12,-5-16-11,5 16-4,-6-8 9,6 8-11,0 0 11,-12 3-19,12-3-16,-8 14-8,4-5-4,-2 5-18,3 0-9,-3 5-8,3 0-9,-3 3-7,3 1-9,-1 1 2,0-1-14,1 0 0,2 0-13,-1 1-7,0-5-38,2 1-62,-1-1-40,1-2-53,0 0-19,0-2-32,0-1-23,0-2-86,0-12-39,0 18-23,0-18-40,0 16-119,0-16-527,-4 10-711</inkml:trace>
  <inkml:trace contextRef="#ctx0" brushRef="#br1" timeOffset="78405.2284">4444 4734 501,'0'0'584,"-1"-17"-90,4 10-42,4 0-60,0-2-71,4 1-46,6-3-27,2 2-42,2-1-8,6-1-37,1 0 16,1 0-51,3 4 20,0-1 13,0 1 3,-4 5-13,-1-1 5,-1 3-12,-2 0-10,-1 3-12,-1 2-12,-1 2-1,-2 0-10,-3 3-15,-3-3-4,0 4-9,-1 2-14,0-1-3,-5-1-19,1 1 3,-1 0-15,-1-1-9,-1-1-50,0-1-51,-5-9-95,7 15-37,-7-15-117,5 12-105,-5-12-167,0 0-698,0 0-909</inkml:trace>
  <inkml:trace contextRef="#ctx0" brushRef="#br1" timeOffset="78586.2761">4927 4502 261,'-1'-13'899,"-1"4"-195,2 9-52,-1-19-53,1 19-78,1-19-70,-1 19-85,0-15-55,0 15-69,2-14-41,-2 14-53,1-13-22,-1 13-83,0 0-57,4-9-128,-4 9-100,0 0-140,0 0-117,11 3-272,-11-3-314,5 9-703</inkml:trace>
  <inkml:trace contextRef="#ctx0" brushRef="#br1" timeOffset="78925.8846">5350 4676 250,'0'0'848,"11"-3"-139,-11 3-97,8-9-60,-8 9-68,0 0-58,4-13-52,-4 13-41,-3-11-36,3 11-49,-5-10-47,5 10-28,-13-12-23,6 7-26,7 5-15,-21-4-28,10 3-11,-3 1-17,-2 3-4,1 2-3,-2-1 16,0 4 1,0 3 10,0 1 15,3 1-1,0 1-2,4 3 7,1 0-3,0 1-8,5-2-1,2 1 3,3-2 6,2 0-9,1 1 1,4-2-22,1-2-7,2-1-11,1-1-15,2 0 5,2-3-10,-1 0-6,2-3-1,-1 0-5,2 0 1,-4-2-2,1-1-3,0-1-5,-1-1-61,-3-2-58,2 2-58,-4-3-69,-9 4-54,16-8-80,-16 8-95,9-11-121,-9 11-141,0 0-700,0-12-1047</inkml:trace>
  <inkml:trace contextRef="#ctx0" brushRef="#br1" timeOffset="79869.3877">6382 4825 619,'0'0'637,"13"-8"-65,-13 8-19,6-8-64,-6 8-24,0 0-78,0 0-12,2-12-56,-2 12-30,0 0-23,0 0-13,-17 0-26,17 0-22,-14 10-15,5-5-24,-1 6-19,1-2-20,1 2-28,-2 1 10,2-1-27,2 1-14,1 0-6,1 1-13,1-3-4,1 2-15,2-12 0,4 20-5,0-11-8,2-1 3,4 1-10,3-2 5,0 0-6,5-4-4,-2 0 1,3 0-6,2-2 6,-2-1-2,1-2-6,1 0 4,-3-1-5,4-3 4,-4 0 0,-2 1-2,-2-4-1,1 1-4,-3-3-4,-1 1 6,-3-1 3,-1-2-10,-5 0-2,-1 1 0,-1 0 3,-1-2 4,-4 1-3,-1 0 1,-2 2-1,-2 0 4,-2 3 1,1 1 1,-3 1-1,-1 2 1,2 2-1,-2 2 4,1 1-5,2 2-35,-4 2-31,3 0-46,2 3-55,1-2-23,3 4-51,3-3-7,4-7-63,2 18-9,3-9-17,1 1-11,6-2-19,1 1 16,3-3 15,1 1 14,1-2 49,0-1 54,2 1 65,0-3 114,1 0 31,1-2 42,-2 0 13,-2-2 50,0 2 46,-1-3 35,-2-1 44,-1-1 20,0 1 38,-2-1-18,0-3 23,-4 3-33,1-1 37,-1 0-5,0-1-18,-8 7-15,12-10-15,-12 10-6,10-9-13,-10 9-24,10-7-31,-10 7-22,0 0-6,0 0 15,13 4 27,-13-4-42,4 14-7,-3-3-11,4 3 2,-3 6 15,1 5 91,3 6-17,-1 3-40,-1 6-72,1 3-89,-3 5 0,2-1 0,-1 6 0,-2-1 0,-1 0 0,0 3 0,-1-1 0,-2 1 0,-1-4 0,2 2 0,-1-5 0,-1 1 0,0-5 0,1 0 0,-1-8 0,1-3 0,-1-1 0,3-7 0,-3-2-284,3-4-83,0-2-11,0-4-20,-1-1-40,2-12-33,-2 17-71,2-17-66,0 0-198,0 0-424,0 0-838</inkml:trace>
  <inkml:trace contextRef="#ctx0" brushRef="#br1" timeOffset="80145.6367">6884 5114 412,'3'-26'716,"0"1"-88,2-1-19,1 4-103,4-5-45,2 1-77,4 4-14,2 0-34,4 3-37,1 2-32,4 1-27,1 3-21,4 1-3,-2 5-24,1 0-13,-4 5-10,3 1-14,-4 2-12,0 1-20,-3 3-33,-2 1-9,-5 0-19,-1 2-7,-5 0-9,-1-1 2,-3 3-17,-3-1-3,-3-9-1,-3 17 8,-1-7-25,-3-2 3,0 1-10,-5 1-6,1-1-39,-2 1-56,-2-3-56,2 1-49,-4-3-63,3 2-47,0-2-87,1 2-67,-1-2-77,1-1-186,4 0-511,9-4-850</inkml:trace>
  <inkml:trace contextRef="#ctx0" brushRef="#br1" timeOffset="80745.4633">7371 5016 845,'14'-4'709,"2"0"-36,-1 1-78,2-3-39,-3 0-54,2 1-65,-2-4-79,2 1-37,-2-1-28,1 1-35,-2-1-34,0-2-32,-3 0-22,-1 1-23,1-2-26,-4 2-3,1-1-7,-2 2-28,-2-1-8,-3 10-4,1-17-22,-1 17 37,-4-12-65,4 12 6,-10-7-6,10 7-1,-14-1 0,14 1 8,-18 7-1,6 0 25,2 1 22,0 3 5,-2 2-13,3 1-1,-1 2-8,1 1-2,3-1-15,1 0-6,0-1-5,2 0-2,0 0-12,3-2 2,0 0-9,3-1-11,0 0-33,0-2-47,3-1-49,0 0-10,3-2-47,-1 1-14,2-2 11,1 0 12,-1-3-33,1-1-10,-11-2 23,23 3 41,-23-3 21,21-3 1,-10 1 10,-2-3-10,2 0 55,-1-3-3,-1-1 36,1 0 6,1-2 52,-2-2 19,1 0 52,-1 1 24,1-3 6,1 1 1,0 0-2,3 1 10,-4 3-14,2 1 0,0 0-7,0 1-5,-1 1-11,2 5-3,-1-1-4,0 3-11,0 3-9,0-1 22,3 3 1,-4 4-7,3 1-6,-3 0-1,1 4-7,-3-2-5,0 3-11,-2-2 15,-1 1-14,-4 0 9,1-2 10,-2 1-25,-1-13-1,-1 21-8,-2-11-12,1 0 1,2-10-1,-9 14-7,9-14 23,-8 11-26,8-11 13,-9 6 3,9-6 9,0 0 0,0 0 3,-12-3-13,12 3 5,0 0-22,-3-16 2,3 16 0,4-16 6,-1 5-9,3-2-37,0-1-37,2-3-40,1 0-41,2 0-36,0 1-69,2 0-57,0 1-78,0 2-35,4 0-94,1 1-70,-2 1-103,1 5-498,5 0-804</inkml:trace>
  <inkml:trace contextRef="#ctx0" brushRef="#br1" timeOffset="81422.5006">8625 4959 688,'0'0'672,"15"2"-103,-15-2-53,0 0-43,0 0-40,0 0 1,-16-1-44,16 1-12,-23-1-34,8 1-30,0-2-34,-3 2-11,-1 0-45,-1 0-33,0 2-25,-1-2-23,-2 3-18,2 4-19,-2-1-18,3 1-21,-1 2-6,2 2-13,0-1-4,2 1-10,2 0-10,2 1 13,1 0-22,3-2-3,1 2-8,3-2 5,1 0 17,0-1-19,4-9-6,3 16-8,-3-16-40,7 14-13,-7-14-28,16 10 6,-16-10-28,23 5 16,-12-4-23,5-1-6,-2-1 0,2-3-9,0 0 4,2-1 1,-3 0 26,0-3 6,3-1 10,-4-1 23,3 0 8,-7-1-1,0 1 21,2-2 28,-5 1 28,-1 2 21,-1 0 19,-5 9 9,8-14-8,-8 14 12,6-10 9,-6 10 9,0 0 18,0 0-4,0 0 0,0 0 6,0 0-13,-4 10-7,4-10-5,-5 14-2,5-14-24,-1 17-4,1-17-17,0 17-5,0-17-9,4 18 1,0-8-14,0-2-2,3-1-46,-1 0-9,3-1-52,1 1-42,0-3-13,3-1-55,0-1-31,2-2-12,1 0-5,3-2-28,-3 0 21,3-1-15,3-4 26,-1 1 4,2-6-40,2 0 6,-1-3 28,0-3 44,-3-2 49,0 1 45,-3-4 55,-1-2 43,1-3 40,-5 0 36,-1 0 20,-1-1 29,-2 1 10,-1 0 34,-2 6 13,-2 0 25,0 5 24,-2 0 12,0 1-23,-1 3-4,-1 13-11,-1-21 12,1 21-29,-4-11 26,4 11-22,0 0-2,-10 4 0,10-4-22,-8 16-1,4-1-4,-1 2 8,1 5-10,-1 0-5,1 3-23,0-1-13,2 1-25,-1 1-10,2 1-14,1-3-8,0 1-10,0 1-7,3-1-6,-1-2-6,1 1-23,2-2-39,0-3-35,0-2-53,1-4-46,1 1-64,2-2-16,0-1-55,0-2-55,3 0-69,-3-3-64,2-2-19,0-2 5,-11-2-729,18 3-852</inkml:trace>
  <inkml:trace contextRef="#ctx0" brushRef="#br1" timeOffset="81741.1986">8870 4976 399,'-17'-5'824,"2"3"-176,4-1-57,11 3-120,-19-7-34,19 7-55,-12-5-93,12 5-15,0 0-77,0 0-28,10-9-38,3 6-20,2 0-22,4 1-13,5-2-37,1 1-11,5 1-12,5-3-14,5 3-6,9-2-17,0 3-29,2 1-26,-1 0 41,-6 0-22,-3 0 42,-2 2-21,-8 0 26,-2 0-14,-3 1 50,-7 0-3,-4 1 26,-1 2-9,-5-1 37,-3 3 8,-3 0 5,-3-8 11,3 19-5,-3-19-5,-1 22-20,-2-10 1,1 3 4,-1-3-14,2 0-5,-2 0-14,2 0-12,1 1 7,0-13-21,0 21-4,2-12-49,1 0-18,-3-9-60,6 14-42,-6-14-83,13 13-74,-13-13-67,14 7-77,-14-7-155,19 4-530,-19-4-757</inkml:trace>
  <inkml:trace contextRef="#ctx0" brushRef="#br1" timeOffset="82046.4771">9397 4749 1124,'-22'0'804,"5"-3"-141,5 3-76,12 0-41,-22 3-60,22-3-68,-12 0-37,12 0-49,0 0-30,0 0-33,0 0-44,0 0-21,16 0-42,-16 0-10,24-3-26,-6 0-10,-3 1-17,4-2-6,-2 1-2,1-2-30,0 0-5,-3-2-9,-2 3 0,1-2 7,-4-1-26,0 2-15,-2-2 6,-2 1-24,0-1 16,-6 7-21,5-11 10,-5 11-4,0 0-22,-2-13-42,2 13-19,-7-5-41,7 5-23,-12-1-67,12 1-48,-15 5-51,5-1-89,1 1-99,-4 4-124,1 0-861,0 2-1115</inkml:trace>
  <inkml:trace contextRef="#ctx0" brushRef="#br1" timeOffset="82457.5951">9946 5063 738,'0'0'739,"0"0"-83,0 0-50,0 0-68,-7-8-67,7 8-55,0 0-66,-13 0-40,13 0-41,-9 4-24,9-4-24,-10 7-25,10-7-25,-9 12-18,9-12-20,-7 14 0,7-14-44,-4 17 3,4-17-36,-2 15 6,2-15-20,2 19 10,-2-19-31,7 17 13,-2-10-22,1 0 16,3-2-29,0 2 24,0-2-15,4 0 3,-2-2-4,2-2 2,2 0-9,0 1 14,1-2-19,1-3 14,2 2-15,-3-4 12,0 0-10,-1-2 31,-1-1-35,-1-1 19,-3-2-14,-1-2 0,-1-1-5,-2 1 6,-2-1 1,-1-1-7,-3 2 11,-3 0-3,0-1 0,-3 1 3,-1 1-6,-1 0-3,-3 3 6,-1 1 2,-1 1-2,-1 1 0,0 3-15,-1 2-51,0 0-50,2 1-36,-2 2-56,4 0-52,-2 2-51,3 1-75,2 0-34,1 0-23,7-5-23,-4 11-99,4-11-529,4 13-711</inkml:trace>
  <inkml:trace contextRef="#ctx0" brushRef="#br1" timeOffset="82822.3624">10198 5079 543,'11'3'679,"-11"-3"-114,22 3-40,-22-3-101,19 7-12,-19-7-25,17 8-37,-8-4-43,-9-4-38,13 12-31,-13-12-26,10 10-17,-10-10-15,9 12-16,-9-12-18,4 8 11,-4-8-31,0 0 9,2 15-32,-2-15 9,0 0-26,0 12 10,0-12-26,0 0 10,0 0-7,0 0 13,-6 6-19,6-6 0,0 0 8,-7-7 1,7 7 23,-5-11-10,5 11 4,-4-18 8,3 7 6,0-2-10,1-2 4,1-4 3,0 0 0,2-6-6,2 0-2,3-3 1,-1-1-97,2 0 0,2 4 0,1-1 0,3 3 0,1 3 0,1 1 0,-1 4 0,3 5 0,1 1 0,3 4 0,-3 2 0,2 3 0,3 3 0,1 4 0,3 4 0,-2 2 0,4 6 0,-4 3 0,-2 2 0,-6-3 0,-1 1 0,-4 1 0,0 3 0,-3-3 0,-5-1 0,-1-1 0,-5-2-428,-5 3-111,-3 0-155,-3 2-226,-3-2-851,-3-1-1467</inkml:trace>
  <inkml:trace contextRef="#ctx0" brushRef="#br1" timeOffset="84158.2977">11906 5072 418,'6'-9'680,"-6"9"-97,0 0-70,2-14-20,-2 14-92,0 0-20,-4-8-58,4 8-24,0 0-28,-18 1-32,9 3-21,0 0-17,-3 4-14,-1 1-29,1 2 10,1 0-37,-2 1 5,0 3-40,2-4 1,2 1-28,1 1 15,0-2-36,2 0 13,3-1-28,3-10 17,-2 17-4,6-7-14,1-4-3,5 0-6,0 0-6,4-2-4,2 0-17,4-2 16,-2-2-16,4 0 11,3-2-28,2-2-1,-2-1-27,-1-2-4,5-1 3,-6-1 6,-4 0 4,-1-4-12,-1 1 5,-4-1 2,-1 0 13,-4 0 3,-3-1 7,-3-1 5,-2 3-2,-2 0 6,-4 0-1,-1-1 8,-5 2-4,1 1 0,-2 1 6,-1 2 0,-1 1-4,-1 0 5,1 2-1,2 2 2,0-1 4,13 3 7,-23 0-16,23 0-8,-17 3 8,17-3 4,-10 6-1,10-6-5,0 0-19,1 11-38,-1-11-19,16 7-20,-6-4-16,4 1-23,2-1-32,0-1-19,4-2 6,-1 0-13,2 0-17,-1-2-15,1-1 0,4 1 26,-4-3 21,0 0 16,0-2 34,-2 0 32,0-2 23,-4 1 22,-1-1 19,-3 0 26,1-2 18,-2-1 17,-3 0 19,0 0 20,0-1 38,-4 1 5,-1 0-1,0 0 24,-2 0-3,-2 1 20,1 0-13,-1 0 13,-2 1 2,-1 0 19,1 0-12,-1 2-16,0 1-5,-1 0-7,6 7-3,-10-12-13,10 12-19,-11-5 12,11 5 9,0 0 2,-14 3 1,14-3-3,-11 10 8,8-1 17,0 1 0,-2 5 0,1 1 12,2 6-1,-2 1 19,2 1-18,-1 2 6,0 1-13,3 6-5,-4-1 1,2 2-8,-1 3 29,0 8 37,2-2-28,1 6-29,0-1-36,0 1-100,0 1 0,0-2 0,-2 2 0,0-2 0,0-1 0,-1 0 0,-2-1 0,3-3 0,-2-1 0,0-6 0,1-2 0,1 0 0,-5-1 0,3-2 0,1-5 0,1 0 0,0-2 0,1-5 0,-1 1 0,4-2 0,-1-3 0,3 0 0,1-3 0,0-3 0,4 0 0,1-3 0,4 0 0,-1-4 0,2 0 0,4-2 0,-1-3 0,3-1 0,-1-1 0,4-3 0,-3-1 0,-1-1 0,0-2 0,0-5 0,1 1 0,-6-1 0,-2-3 0,-1 1 0,-5-3-34,-1 0-83,-4-2 13,-4-2-11,-2-4 7,-7 0 7,-5-5 10,-4 1-2,-6-1 14,-6-5 1,-2 1 21,-5 3 10,5 6 7,1 1 6,-2 3 8,5 0 3,-1 2 4,3 2 4,6 5-5,7 2-13,0 1-24,4-1-18,5 2-48,2 1-22,2 2-63,4-3-33,3 1-92,7-1-93,2 1-94,8-2-167,8-5-625,5 3-917</inkml:trace>
  <inkml:trace contextRef="#ctx0" brushRef="#br1" timeOffset="84717.2907">13811 5192 642,'0'-13'741,"0"13"-94,-2-12-15,2 12-66,0-13-20,0 13-38,0 0-52,0-16-33,0 16-15,0 0-36,0-12-36,0 12-53,0 0-27,0 0 4,0 0 29,0 0-10,-2 12-31,2-12 7,-2 24-211,2-7-44,0 3 0,0 4 0,-2 3 0,0 0 0,2 1 0,0 6 0,-1 0 0,1 2 0,-2-1 0,2-1 0,0 1 0,0-6 0,2 0 0,-2-4 0,1 2 0,-1-4 0,0-2 0,4-1 0,-4-3 0,0-4-389,2-2-101,0 0-49,-2 0-100,0-11-90,0 15-161,0-15-544,0 0-1046</inkml:trace>
  <inkml:trace contextRef="#ctx0" brushRef="#br1" timeOffset="84998.0883">13795 5162 654,'6'-19'735,"2"1"-88,1 2-34,5-3-73,1 4-34,6-2-19,4 1-33,-1 3 8,7 1-58,2 3-4,0 3-40,1 0-32,1 3-37,-5 3-29,-3 0-36,0 2-26,-2 2-25,-3 0-16,-4 0-4,-5 1-22,1 0-133,-5 2 0,-9-7 0,9 12 0,-9-12 0,-7 13 0,0-7 0,-3 0 0,-5 1 0,0 0 0,-7 0 0,-1-1 0,0-1 0,1 1 0,-2-1 0,-2-2-354,1 0-172,1 1-112,-2 1-161,1 0-274,4-3-450,2 0-1154</inkml:trace>
  <inkml:trace contextRef="#ctx0" brushRef="#br1" timeOffset="86449.4127">1448 5692 90,'0'0'920,"-10"-10"-161,10 10-72,-8-7-68,8 7-28,0 0-77,-6-9-77,6 9-70,0 0-53,0 0-9,0 0-22,-15 2 24,15-2-47,-9 17-25,3-5-40,-1 2-12,0 1-27,0 3-31,-1 0-13,3-1-16,-1 0-10,2 0-22,0 2-12,2-4-35,0 1 23,2-3-7,0 0-5,2-2-1,0 0-11,2 0-9,2-4 11,1 1-2,-1-1-8,3-2-7,-9-5-4,18 5-26,-5-4-21,-13-1-12,23-2-13,-9-2 5,-1 0-18,3-1 11,-3-3-13,0 0 7,-1-1-25,-1-1 15,1-1 9,-2 1 26,-1 0-3,-4 0 13,2 2 1,-2 1 5,-5 7-1,6-12 3,-6 12 7,0 0 8,0 0 8,0 0-1,0 0 5,0 0 0,0 0 1,0 0 6,-8 8 7,8-8-14,1 12 4,-1-12 5,5 14 0,0-8 5,-5-6-4,14 12 3,-6-6 1,5 1 4,1-3-6,0 0 4,4-2-1,-1-1 3,3-1-8,1-2 3,3-2 7,1 0-3,2-3 1,0 0-3,2-3 3,-2 0-3,-3-2-3,-4 1 8,-1-2-5,-1-2-1,-6 1 9,0-3-7,-2 0-3,-5-1 3,-1 0-11,-4-2 10,0 1 0,-4-3 1,-3 2 1,-1-1 3,-2 2 2,-3 2-1,-1 2-7,-2 1 11,-2 1-4,-2 4-4,0 3-2,2 1 2,-3 3 15,2 2-16,0 2 5,-2 4-15,0 1-55,0 3-62,5 1-67,-1 2-68,4 0-87,2 1-81,3 1-91,4-1-56,3-1-755,1 0-932</inkml:trace>
  <inkml:trace contextRef="#ctx0" brushRef="#br1" timeOffset="86722.1232">2309 5685 411,'0'0'829,"3"-15"-117,-3 15-76,2-12-38,-2 12-80,-5-9-57,5 9-73,0 0-38,-13-3-37,13 3-27,-13 8-33,13-8-38,-12 14-27,5-4-15,2 1-37,0 1-15,0 0-36,2-1-9,0 3-23,2-3 2,1 1-19,0 0-9,3-1-3,1-1 0,-1-1-27,3-1-20,2 1-42,0-4-50,0 0-23,3-1-41,1-1-23,-2-2-59,5-1-16,-2-3-46,1 1-32,0-2-37,3-2-31,-3-1-86,1-2-77,-1-2-389,1-3-566</inkml:trace>
  <inkml:trace contextRef="#ctx0" brushRef="#br1" timeOffset="87055.0664">2245 5499 329,'-22'4'722,"5"1"-85,1 0-56,0 0-63,1 2-35,1-2-62,1 2-40,3-2-42,2-1-45,8-4-33,-14 8-24,14-8-13,0 0-16,-5 8-29,5-8-20,0 0-22,0 0-20,17 0-18,-9-3-14,2 0-15,2-2-2,0-1-14,1 0-5,-1-1 3,0 0 21,1-1-18,-3 0-2,-1-2-10,0 3-6,-4-1-8,0-1 11,-5 9-9,5-17-5,-5 17-9,0-14 0,0 14-2,-5-13 3,5 13-8,-10-10 0,10 10-3,-15-5-7,15 5 10,-20 1 7,10 1-25,-1 3 12,-3 4-56,2 1-35,-2 2-51,1 3-28,3-1-25,0 5-36,2-2-48,2 2-39,2-1-38,4-1-13,0 2-32,2-1-22,6 0-95,0 2-149,3-3-292,3-3-537</inkml:trace>
  <inkml:trace contextRef="#ctx0" brushRef="#br1" timeOffset="87310.0785">2669 5632 37,'6'-16'904,"-2"2"-165,0-2-74,1-1-63,-2 2-70,-3 1-14,1 2-56,-1 0-57,0 12-48,0-20-47,0 20-47,-3-14-38,3 14-24,0 0-11,-10-5-10,10 5-5,-8 9-8,3 0-10,-1 2-20,-2 5-12,2 2-23,-2 2-19,2 1-5,-2 1-25,3 2-11,0-2-11,0 0-4,2 0-20,1-2-48,0 0-46,1-3-71,2 0-48,1 0-66,0-2-48,2-1-62,1-5-73,0 1-88,4-3-47,-1-1-178,0-1-479,-8-5-857</inkml:trace>
  <inkml:trace contextRef="#ctx0" brushRef="#br1" timeOffset="87526.0311">2849 5547 718,'3'-19'769,"-2"2"-71,0 5-28,0-3-59,-1 15-46,2-21-67,-2 21-62,1-17-51,-1 17-32,1-10 29,-1 10-22,0 0-36,0 0-22,0 0-7,3 17-29,-2-3-19,-1 1-34,0 3-114,0 3-99,2 0 0,-2 4 0,0 1 0,-2 1 0,2 2 0,-2-3 0,0 3 0,0 0 0,0-4 0,0 3-86,1-3-362,1-1-110,-3-2-181,0 4-240,1-7-721,-1-1-1380</inkml:trace>
  <inkml:trace contextRef="#ctx0" brushRef="#br1" timeOffset="88105.0538">3823 5704 78,'0'0'793,"4"-19"-127,-2 9-47,-2 10-50,3-20-65,-2 10-36,-1 10-33,3-20-34,-3 20-37,1-18-13,-1 18-14,0-14-20,0 14-28,0 0-36,-1-16-38,1 16-15,0 0-7,0 0-9,-9 7 17,3 0 3,1 7-18,0 1-14,-4 4-13,3 1-126,0 3-33,-2 2 0,-1 4 0,3-2 0,0-1 0,3-2 0,0 2 0,0-2 0,2-1 0,1-1 0,3 2 0,1-2 0,1-1 0,2 1 0,1-2 0,1-2 0,1-1 0,1-2 0,2-3 0,-1-1 0,2-2 0,0-3 0,1 0 0,1-1-206,0-4-99,-1-1-51,-2 0-10,0-1-55,2-4-62,0-1-52,-1 0-26,-2-2-65,-1-1-751,-1-3-977</inkml:trace>
  <inkml:trace contextRef="#ctx0" brushRef="#br1" timeOffset="88705.9739">3720 5878 705,'-15'3'697,"2"-1"-94,13-2-46,-20 3-99,20-3-39,-15 0-79,15 0-39,0 0-25,-13 0-26,13 0-48,0 0-27,0 0-46,0 0-11,0 0-33,22-1-9,-11-1-22,6-2-6,2 2-18,5-1-2,3 0-29,6-2 0,2-1-22,2 0 11,7 1-8,-1-2 2,0-1-16,-1 2 27,-6-1-22,1-1 22,-2 2-23,-2-1 18,-4 1-17,-6-1 25,-1 2-12,-4 0 22,-5 0-12,-2 0 13,-11 5-16,13-4 29,-13 4-10,0 0 29,0 0-20,0 0 23,0 0-3,-10 4 13,1 1 3,0 2 23,-2 1 18,-1 1-4,0 2-4,-3 0-8,1 3-6,1-1-9,-1-1-13,5 2-9,-2-4-8,3 2-6,0 0 16,2-1-28,2-2 6,-1 0-11,5-9 15,-1 15-26,1-15 26,5 12-25,-5-12 15,13 7-41,-13-7 0,19 5-37,-19-5 1,20-1-12,-6-1-8,0-2-5,2 1-9,-4-3 9,4-2 10,-3 0 10,-1-1-2,2-3 28,-2 2-6,-1-2 21,-2-1 9,0-1-4,-1 0 7,0 2 53,-3-1-3,1 1 41,-3 1 5,1 2 15,0 0-4,-4 9 4,6-13-16,-6 13-8,3-11-8,-3 11 0,0 0 15,0 0 3,0 0 1,0 0-9,3 12 7,-3-12-13,0 16-4,0-16-25,0 18-3,-1-6-11,2 1-4,-1 0-6,1-1-1,1-1-25,0 1-27,0 1-56,1 0-9,1-2-62,1 0 7,0-1-84,2-3-50,0 3-40,1-5-39,2 1-27,1 0-32,-1-4-11,2 0-99,0-1-42,2-2-342,-1-2-491</inkml:trace>
  <inkml:trace contextRef="#ctx0" brushRef="#br1" timeOffset="88956.8164">4671 5856 341,'7'-17'581,"-3"1"-83,-1 0-40,1-1-16,0 0-18,-2-1-45,1 1 17,0 0-38,-1 3 0,-1 0-24,2 3-29,-2 0-11,1 1-22,-2 10-24,2-16-28,-2 16-3,3-13-11,-3 13-8,0 0-1,9-5-4,-9 5 13,5 7-23,-5-7-3,4 15-5,-1-3-17,-1 0-16,0 4-21,0 1-19,-1 1-97,0 1-5,0 0 0,2 1 0,-2-1 0,-1 1 0,3-1 0,-2 0 0,0-1 0,0 0-95,1-1-152,-1-1-49,0-3-16,1-1-52,0 1-18,1-4-71,1 0-35,0-1-14,-4-8-15,12 12-11,-12-12-64,16 5 16,-16-5-316,19 1-454</inkml:trace>
  <inkml:trace contextRef="#ctx0" brushRef="#br1" timeOffset="89196.6663">5010 5871 659,'9'-17'482,"0"3"-61,-2 2-2,-1-3-26,-3 1-31,-1 1-54,-2 1 4,0 12-27,-3-21 0,-1 12-23,-1 1-11,-3 0-15,0 4-3,8 4-6,-18-6-5,18 6-7,-22 1 2,12 1-1,-4 4 4,1 2-7,-1 1 11,1 0-22,-1 4-13,1 0-9,2 2-26,-1 0-22,5-1-14,-1 0-22,3 0-13,-2 1-17,5-2-10,2-1-17,0 0-6,2 1-6,1-2-7,5-1-3,-1 2-39,4-4-54,1-2-80,0 1-71,4-2-56,0-2-36,-1 1-60,3-3-14,0-1-99,1 0-72,3-1-105,-1-2-759,4-1-1037</inkml:trace>
  <inkml:trace contextRef="#ctx0" brushRef="#br1" timeOffset="89558.4422">5296 5915 359,'0'0'712,"0"0"-103,9-5-59,-9 5-66,8-5-87,-8 5-25,10-5-43,-10 5-43,17-9-43,-8 4-39,1 0-21,1-2-25,1 0-20,0-1-7,0 0-19,0-1-24,-1-1-13,-1 0-13,2 1-11,-3-3-20,-2 2 2,0-2-33,-1 3 30,-2-1-10,-2 0-12,-2 10 7,2-17-23,-2 17 11,-4-15-14,-2 7 19,6 8-16,-12-6 11,12 6-13,-15-3 17,15 3-13,-22 6 14,8 0-14,1 2 12,-3 5 9,3-1 10,-1 7 21,1-2 20,1 0 6,1 2 3,2 1 3,1-1 27,3 0-8,0-2 9,4 0-23,1-3 20,1 2 9,4-3-16,0 0-16,3-1-13,1-2-14,4-2-9,0-2-4,2-1-9,2-1-9,2-2-1,1 1-7,1-3-34,-1-2-69,2-1-40,-1-1-75,1-2-75,1 0-130,-4-2-146,-3 1-49,-2-1-927,2-3-1165</inkml:trace>
  <inkml:trace contextRef="#ctx0" brushRef="#br1" timeOffset="90622.2274">6629 6171 478,'1'-11'825,"3"2"-116,-4 9-48,2-16-105,-2 16 2,0-13-85,0 13-58,-2-9-83,2 9-13,0 0-29,-14 3-32,8 3-13,-2 5-30,-2 2-28,1 5-13,-2 1-10,0 1-22,2 0-17,1 3-18,0-3-16,2 2-21,1-3-4,3 0-17,0-1-3,4 0-15,0-3 0,3-1-11,2-1-3,4-1 0,1-3-6,3 1-4,0-5-25,3 1-19,0-3-43,1-1 4,3-2-2,-3-2-1,6-2-23,-1-1 23,-1 0-7,-1-5 14,1 2-13,-3-2 3,-1-2 12,-2-1 23,-2 1-15,-1-2 29,-2-1-14,-2 3 29,-4 1-18,1 0 26,-3 1-18,-4 10 23,6-14-20,-6 14 27,0 0-19,0-12 9,0 12-5,0 0 26,0 0-25,-9 7 29,9-7-20,-4 12 13,4-12-2,0 16-2,0-16 0,1 18 2,2-8-2,0-1 1,3 1 1,-1-1-3,3-4-1,-1 3 3,6-1-2,-1 0-1,2-2-2,0-3 2,1 1-4,3-3 0,-4 1 1,5-2 2,0-2 3,-1 2-4,-1-3 20,0-3-23,0 2 19,-3-2-16,2-2 20,-3-1-16,-1 1 19,-3-1-25,-1-2 22,-1-1-17,-3 0 11,-2 1-13,-2-2 17,-3-2-19,-1 2 19,-3-1-5,0 1 0,-2 1-5,-2 1-8,1 0-6,-2 4 1,-2-1-8,2 3 18,-1 1 1,0 4-1,1-3-41,-2 4-70,3 4-22,-2-2-75,1 5-47,3-2-84,-1 4-84,2 0-52,5 0-83,-1 1-164,2 1-395,5-1-726</inkml:trace>
  <inkml:trace contextRef="#ctx0" brushRef="#br1" timeOffset="91380.5705">7487 6278 71,'6'-10'923,"-6"10"-189,4-13-51,-4 13-80,2-13-77,-2 13-38,1-13-66,-1 13-25,0 0-35,0-14-52,0 14-52,0 0-44,0 0-12,0 0-10,0 0-23,0 0-3,-6 10-16,6-10-16,-1 17-21,1-17-18,0 21-15,0-9-12,1 0-17,2 0-6,-2 0-16,3-2 0,0 3-7,-1-4-4,4 1-4,-1-1 2,0-1-6,2-1-10,4-2 0,-2-1-28,1-1-18,2-1-16,1-2-26,3-4 7,0 1-22,0-2 15,4-2-12,-2-2 25,1-1-15,-2-2 31,1 0-7,-1 0 23,0-5-15,-3 0 25,0 1-9,-3 0 30,0 1-17,-2-1 24,-1 4 8,-3 0 14,0 2 10,-1 2 6,-5 8-7,8-11-4,-8 11-5,0 0 11,0 0 11,0 0 3,0 0-17,0 0 16,4 10-22,-4-10 13,-1 17-12,1-17 7,-1 21-18,1-21 14,0 22-7,1-9 0,0 0-7,3 2 1,0-3-11,1 2 13,2-1-17,1-2 12,1 2-12,3-4 12,1 1-9,1-3 13,6 1-14,-3-4 7,2 1-14,0-3 12,2-2-14,-1 0 10,2-4-11,1 1 13,1-4-8,-1 0 10,4-5-12,-3 0 14,-2-3 8,-2 0-12,-3 0-2,-3-1 1,0 2-2,-2-3 7,-5 2-1,-1 4-1,-3-1 3,0 1 47,-3 11-52,-4-21 8,0 13-3,0 0-9,4 8 6,-13-12 3,13 12 2,-17-6 1,17 6 0,-17-4-3,17 4-1,-18 4-1,9-2-1,0 5-2,9-7 0,-10 14 1,10-14-22,-1 20 6,2-9-45,3 2 0,5 0-42,0 1-1,4-2-41,2 3 2,0-1-28,3 1 30,-1-4 2,1 2 24,-2-3 18,0 2 37,-4-3-3,1-1 15,-4 1 32,0-2 39,-9-7 32,11 12 41,-11-12-11,4 10 7,-4-10 18,0 0-15,-7 12 15,7-12-39,-14 8 10,14-8-24,-20 2 7,20-2-31,-20 4 10,20-4-25,-22 1 14,22-1-34,-16 0-55,16 0-82,-18-2-67,18 2-75,-14-5-111,14 5-105,-10-7-78,10 7-198,0 0-415,-3-13-796</inkml:trace>
  <inkml:trace contextRef="#ctx0" brushRef="#br1" timeOffset="91665.171">8845 6125 42,'1'-12'817,"-1"-1"-165,0 2 7,0-1-70,-1-2-60,-1 3-62,0-2 10,-1 0-43,2 3-25,-2-2-57,2 1-11,-1 2-28,2 9-18,-3-17-43,3 17-32,-3-13-35,3 13-31,0 0-4,0 0-1,0 0-16,0 0 12,0 0-23,-6 9-4,2 3-17,3 1-15,0 1-86,-2 3 0,2 0 0,1 3 0,-1-1 0,1 2 0,0-1 0,1-1 0,0 0 0,1 1 0,-1-3 0,0 2-56,2-4-198,0 1-38,0-2-77,-2-2-49,0 0-66,-1-12-103,3 21-59,-3-21-43,-1 16-708,1-16-1001</inkml:trace>
  <inkml:trace contextRef="#ctx0" brushRef="#br1" timeOffset="92884.1916">8583 6261 366,'-10'-8'822,"1"1"-154,2-2-50,2 1-63,0 2-66,5 6-51,-8-15-89,8 15-51,-1-13-73,1 13-14,6-11-48,2 3-13,2 3-41,3-2-6,4 2-36,4 0 3,4 0-29,-1 1 7,5 0-23,1 2 6,6-2-26,-1 3 18,1-1-20,-5 0 15,6 0-18,-8 2 15,2-3-23,-2 3 12,-1-3-4,0 1 2,-2-1 2,-5 2-5,-4-2 7,2 1-2,-3-1-2,-2 0-1,-4-1 5,-1 2-6,-9 2 0,13-8 9,-13 8 6,6-7 9,-6 7-1,0 0-12,0 0 31,-8-6 11,8 6 9,-13 1 11,13-1 8,-21 5 6,7 2 10,-1 1 11,-1 2-12,-3 1-3,2 2-1,0 0-6,1 0-12,0 2-17,2-3-8,0 4-6,3-2-7,2-2-5,1 0-1,2-1-8,3-1-8,0 0-2,3-10-5,0 16 0,0-16 4,5 13-8,-5-13 3,10 9-20,-10-9-12,16 5-11,-16-5-13,16 0-8,-3-1-20,-3-1 14,3-2-15,0-1 18,1-1-21,-3-1 34,2-2-10,0 0 22,-2-1-7,2-5 23,-3 3 4,-2 1 4,1-2 6,1 1 11,-3 0 11,0 0 21,-1 4 11,0-1 7,-1 2-5,-5 7-2,8-12 29,-8 12-55,5-8 53,-5 8-36,0 0 50,0 0-49,6 7 41,-6-7-51,4 10-2,-4-10 2,2 13-6,-2-13 2,3 17-6,-3-17-7,5 17 0,-5-17 3,7 17-7,-4-8-4,-3-9 0,7 14 2,0-7-7,-7-7-6,12 12-26,-12-12-17,13 8-14,-13-8-13,16 6-14,-16-6-33,21 1 8,-21-1-31,22-2 17,-8-1-24,-3 1 19,3-5-31,-2 2 22,2-4-11,-3-2 35,1 2 4,-1-1 36,-1-2 3,1-1 34,-3 0-3,0 0 14,-1 0 18,-1 0 34,0 0-1,-2 2 32,0 1 6,-1 1 24,0 1-7,-3 8 18,4-15-23,-4 15 12,4-10-22,-4 10 38,0 0-3,0 0 23,0 0-16,0 0-10,0 0-4,-2 10-6,2-10-21,-3 15 1,3-15-7,-1 17-9,1-17-13,0 18-8,1-7-3,-1-11-4,4 19-3,-4-19-4,6 19-3,-1-11-5,0-1-27,2-2-28,-1 2-44,3-1 5,1-2-51,-10-4-7,20 4-25,-20-4 7,23 1-27,-23-1 28,25-2-12,-13-1-3,3-1 2,-2-2-9,2-1 23,-2-1-1,1 1 1,-3-4 26,3 0 21,-1-1 16,-2-3 20,1 1 19,-2 0 7,0-3 17,-2 2 6,0-2 32,-2 1 12,1 1 36,-2-2 13,0 2 48,-1-1 5,0-1 15,0 2 6,-1 1-8,0-1 5,0 3-4,-1 0-4,0 2 2,1-2 7,-3 12 2,3-17-2,-3 17-21,3-14-14,-3 14-5,2-12-25,-2 12-9,2-9-17,-2 9-12,0 0-1,4-11-7,-4 11-4,0 0-6,0 0 2,0 0 2,0 0-6,0 0-2,0 0 0,0 0-1,12 4 1,-12-4-5,0 0 2,0 0 1,3 11 16,-3-11-22,0 0 2,2 11 0,-2-11 18,0 0-23,0 0-2,2 13 3,-2-13 15,0 0-19,0 0 15,3 11-16,-3-11-4,0 0 19,0 0-20,0 0 19,2 11-17,-2-11 22,0 0-25,0 0 17,0 0-15,0 0 23,0 0-21,4 9 22,-4-9-24,0 0 4,0 0 21,0 0-20,3 8 18,-3-8-23,0 0 19,2 17-16,-2-17 22,0 16-27,0-16 26,0 22-27,0-9 24,0 0 2,0 2-9,0-1-1,2 1 1,-2-1-30,0 0-31,1 0-74,0-2-33,2 0-71,-1 0-74,2-2-68,-1-1-69,1 0-139,2-1-639,-6-8-835</inkml:trace>
  <inkml:trace contextRef="#ctx0" brushRef="#br1" timeOffset="93232.6367">10258 5787 104,'-4'-12'815,"0"3"-126,0 0-33,4 9-76,-7-16-56,7 16-31,-8-15-37,8 15-59,-4-12-45,4 12-37,-6-7 7,6 7-22,0 0 15,0 0-26,-15 9-14,15-9-18,-8 18-22,3-6 1,0 3-29,-2 2-23,2 4-18,0-2-142,2 3-24,1-1 0,-1 3 0,2-4 0,1 4 0,0-4 0,1 3 0,1 0 0,1-1 0,1-3 0,3 1 0,-1-4 0,0-2 0,2 0-316,0-1-91,1-3-34,0 0-77,-2-3-88,2 0-59,1-2-116,-1-1-635,1-1-1024</inkml:trace>
  <inkml:trace contextRef="#ctx0" brushRef="#br1" timeOffset="93449.8021">10059 5993 731,'-16'-1'935,"2"-2"-132,14 3-129,-19-4-46,19 4-107,-15-2-74,15 2-74,0 0-17,0 0-71,0 0-20,0 0-58,12-4-47,3 3-30,4 1-26,1-3-18,8 3-22,2-3-22,2 2-4,3-3-70,0 3-32,-5-2-103,0 1-37,-2-1-91,-4-1-114,-2 1-131,-3 1-193,-2-1-668,-1-1-1002</inkml:trace>
  <inkml:trace contextRef="#ctx0" brushRef="#br1" timeOffset="94089.8119">11181 6087 697,'3'-9'639,"2"-2"-29,-1 4-64,1-1-21,-2-3-21,1 3-68,0-3 7,0 2-62,0 0-9,-4 9-38,8-16-9,-8 16-19,3-13-33,-3 13-44,4-9-38,-4 9 0,0 0 13,0 0 11,0 0 8,1 16-11,-4-6 30,2 5-149,-2 2-93,2 2 0,-1 1 0,0 4 0,1 0 0,1 2 0,0 0 0,1-1 0,3 0 0,-1 1 0,1-2 0,1 0 0,-1-2 0,3-2 0,-2 0 0,0-3-342,1-1-68,-3-2-58,4-1-64,-5-1-75,2-3-38,-1 1-77,-3-10-697,5 14-1026</inkml:trace>
  <inkml:trace contextRef="#ctx0" brushRef="#br1" timeOffset="94433.1851">10985 6413 186,'-14'-2'886,"14"2"-185,-19-4-54,19 4-90,-14-6-48,14 6-81,0 0-45,-10-5-86,10 5-12,0 0-56,10-9-11,0 6-47,6-2-3,2 1-42,8 1-2,2-2-47,7 0 5,0 0-33,5 0 16,5-1-41,-7 1 22,0 0-34,7 0 19,-8 0-27,-1 1 15,-3 1-20,-5 1 19,-2 1-28,-5-1 27,-2 2-29,-4-1 27,-2 2-24,-1 2 13,-1 1-9,-4 1 23,0 2-9,-7-7 38,6 17-13,-4-7 23,-2-10-22,0 22 25,0-9-42,0 0 21,0-1-21,-1 1 9,1 0-16,1 0 9,1 2-15,0-3 15,4 2-20,-3-1 12,4-1-15,2-1-7,-2-1-61,4-2-29,0-1-74,1-1-18,0 1-57,2-6-78,-1 2-69,1-1-61,0-4-77,2 2-129,-1-5-463,3-2-742</inkml:trace>
  <inkml:trace contextRef="#ctx0" brushRef="#br1" timeOffset="94746.0545">11585 6179 379,'-12'2'629,"12"-2"-101,-19 3-34,19-3-29,-12 2-62,12-2-35,0 0-23,0 0-42,0 0-18,0 0-47,10 9-70,-10-9 13,21 1 17,-21-1-19,23 0 22,-7-1-16,-1-1 10,1 0-18,-1-3-17,2 4-15,-4-3-16,-2 0-10,1 1-4,-3-2-11,1 2-3,-2-3-8,-8 6 8,10-9-57,-10 9 37,5-9-61,-5 9 47,4-9-59,-4 9 43,0 0-57,-7-10 39,7 10-46,0 0 43,-10-3-79,10 3-43,-14 5-50,14-5-63,-15 9-79,8-3-82,-4 4-105,1 0-122,2 1-118,-1 2-684,4-1-999</inkml:trace>
  <inkml:trace contextRef="#ctx0" brushRef="#br1" timeOffset="95421.2087">11895 6529 263,'0'0'858,"0"0"-153,0 0-36,15 0-73,-15 0-74,0 0-35,0 0-98,12 3-47,-12-3-75,0 0-9,10 5-34,-10-5-13,7 7-58,-7-7 2,8 9-29,-8-9 15,7 12-39,-7-12-11,6 13-23,-6-13 9,6 12-22,-6-12 0,3 14-18,-3-14-15,4 12 7,-4-12-5,3 10-16,-3-10 15,0 0-3,3 12-7,-3-12 2,0 0-5,0 0-1,0 0 0,0 0-3,0 0-4,0 0-5,0 0 13,0 0-12,0 0 9,-6-6-11,6 6 10,0-13-10,0 13 11,3-16-10,0 5 6,1 1-1,2-4-1,0 4-4,1-3 5,2 0-14,0 1 11,3 0-10,0 2 25,0 0-24,2 1 13,0 1 6,0 3 5,0-2 1,3 5 14,-2-1-9,-2 3 11,1 0 2,1 3-8,0 1-9,-2 3-10,1-1 7,-2 4 15,1-3-20,-3 4-9,-1-2-2,-3 0 6,2 0-3,-2 1-2,-1-3 9,-1 2-8,-4-9 6,5 15-2,-5-15-3,5 12 0,-5-12 17,0 0-22,-5 13 7,5-13-5,0 0-3,-5 8 0,5-8-14,0 0-10,0 0 13,-13-3-1,13 3-7,0 0-3,-6-10 14,6 10-10,-1-10 15,1 10-6,1-15 8,-1 15-28,6-19 37,-2 10-2,3-3-9,-1 0 9,4 2-1,-1-3-6,4 2 9,-1 1-13,-1 0 12,5 1-4,-3 0 17,3 3-2,-1-1 33,0 2 12,2 2-5,-1 1 17,-3 2 10,1 2-3,3 1 24,-2 2 0,-1 2-15,1-1-10,-4 2-9,1 0-10,-2 4-10,-3-2-13,0 2-1,-1 0-5,-4-2-3,1 2-10,-1-1-7,-1 2-3,-2-3-46,1-10-58,-2 21-21,-3-11-101,1 0-54,-1-1-81,1 0-58,0-1-106,-1 1-82,-2-1-106,2-1-794,1 0-1132</inkml:trace>
  <inkml:trace contextRef="#ctx0" brushRef="#br1" timeOffset="95830.0261">12694 6657 806,'14'-2'765,"-2"0"-60,4-2-79,-1 1-32,3-2-72,-3 0-37,4 2-87,-2-3-19,2 3-62,1-4-13,0 1-34,-4 1-12,1-1-53,0 1-25,-2-2-14,1 0-34,-3 1-16,1-1-22,-3 2-19,-1 0-8,0-2-15,-3 1-4,-1 0-20,2-1-2,-8 7-13,9-15 9,-9 15-12,6-9-5,-6 9-7,0 0 9,0-15-14,0 15 8,-8-7-9,8 7 9,-10 0-2,10 0 1,-15 0-9,15 0 6,-19 3-5,8 2 12,3 1-1,-4 2-7,3-1 2,-2 5-2,1-2 1,2 2 11,1 0 11,-1 2 9,2-1 27,2 1 19,-1 0 7,1-1 8,2 1 5,0-1 3,2-1-84,4-1-13,-4 2 0,4-1 0,3 0 0,-2 0 0,4-3 0,0 1 0,2-3 0,0 0 0,2-2 0,4 0 0,-2-4-202,3 1-150,-4-2-60,6 0-71,-2-2-120,0 1-5,2-3-218,3-4-666,-1 1-1120</inkml:trace>
  <inkml:trace contextRef="#ctx0" brushRef="#br1" timeOffset="96053.0317">13506 6629 836,'0'0'907,"0"0"-84,13 4-82,-13-4-24,0 0-90,10 2-24,-10-2-32,0 0-12,0 0-24,10 3-5,-10-3 11,0 0-340,0 0-201,0 0 0,0 0 0,0 0 0,0 0 0,9 2 0,-9-2 0,0 0 0,0 0 0,0 0 0,0 0 0,0 0 0,0 0 0,0 0 0,0 0 0,0 0 0,0 0 0,-13-2 0,13 2 0,-12-2 0,12 2-825,-21 0-479,7-2-607,3 0-1639</inkml:trace>
  <inkml:trace contextRef="#ctx0" brushRef="#br1" timeOffset="102084.4959">6121 5692 163,'-8'-8'839,"1"2"-135,1 0-67,6 6-42,-9-9-57,9 9-39,-10-8-88,10 8-65,0 0-17,-8-6-10,8 6-11,0 0-29,0 0-36,0 0-40,3 14-22,-3-14-48,5 10-13,-5-10-25,7 15-16,-2-7-23,-1 0-3,0 1-10,1-1-20,2 0 6,-1 1-38,0-2-67,1 1-40,-1-1-43,1-1-33,-7-6-25,11 12-42,-11-12-38,12 8-64,-12-8-33,10 6-14,-10-6-19,9 4-45,-9-4-97,0 0-451,0 0-628</inkml:trace>
  <inkml:trace contextRef="#ctx0" brushRef="#br1" timeOffset="102273.2961">6229 5695 87,'1'-13'676,"1"1"-129,-2 0-39,0 12 11,2-21-51,-2 21-4,1-17-34,-1 17-39,0-14-47,0 14-50,2-11-23,-2 11 13,0 0-19,0 0-27,7-7-4,-7 7-15,0 0-41,8 7-44,-8-7-18,6 10-17,-6-10-27,7 12-7,-2-4 3,-5-8-30,6 16-18,-6-16-73,7 17-56,-7-17-66,5 17-72,-1-9-85,-2 1-131,1 1-138,-3-10-259,5 19-468,-1-11-932</inkml:trace>
  <inkml:trace contextRef="#ctx0" brushRef="#br1" timeOffset="103273.8771">13510 6033 645,'9'-11'687,"-9"11"-44,10-9-43,-2 3-53,-3 0-31,-5 6-35,14-9-44,-14 9-18,8-9-56,-8 9-19,7-8-61,-7 8-33,0 0-56,9-4-19,-9 4-29,0 0-21,0 0-10,-2 12-3,2-12-36,-7 14-24,3-5-9,-1 1 25,-1 1-57,0 0 17,0 1-12,-1 0 3,1 0-24,1 0-61,-2-2-76,3-1-96,-1 2-50,5-11-103,-6 14-114,6-14-86,-3 12-84,3-12-753,0 0-1037</inkml:trace>
  <inkml:trace contextRef="#ctx0" brushRef="#br1" timeOffset="103489.8106">13730 6013 340,'0'0'874,"10"-12"-139,-10 12-35,6-9-72,-6 9-58,5-7-57,-5 7-79,0 0-30,0 0-46,0 0 0,0 0-36,0 0-23,0 0-11,0 0-31,-7 12-36,7-12-41,-9 14-33,4-6-33,1 0-13,0 1-21,-1-1-16,1 1-22,0 0-49,4-9-81,-6 17-99,6-17-94,-6 16-114,6-16-104,-3 14-187,3-14-237,-8 13-649,8-13-1218</inkml:trace>
  <inkml:trace contextRef="#ctx0" brushRef="#br1" timeOffset="124989.0846">585 8768 625,'0'0'688,"0"0"-93,0 0-14,0 0-63,-13 0-19,13 0-28,0 0-37,0 0-42,0 0-22,0 0-29,0 0-10,0 0-27,-14 2-19,14-2-18,0 0-26,0 0 18,0 0 0,0 0 10,9 7-14,-9-7-48,11 3-207,-11-3 0,19 2 0,-7-2 0,5 0 0,-2 0 0,3 0 0,4-1 0,1 0 0,2-1 0,0 0 0,-3 1 0,0-1 0,-1 0 0,-1 1 0,-2-1 0,0-1 0,-3 3 0,-1 0 0,-3-1 0,1 0 0,-12 1 0,18 0 0,-18 0 0,15-2 0,-15 2 0,13 0 0,-13 0 0,0 0 0,15-1 0,-15 1 0,0 0 0,0 0 0,0 0 0,0 0 0,6 5-123,-6-5-472,0 0-69,0 0-76,-4 8-109,4-8-802,0 0-1317</inkml:trace>
  <inkml:trace contextRef="#ctx0" brushRef="#br1" timeOffset="125852.5369">2001 8532 360,'-3'-14'753,"3"14"-79,-3-15-43,3 15-36,0-16-24,0 16-11,-1-17-58,1 17-26,0-14-12,0 14-17,0-15-22,0 15-30,0-12-28,0 12-40,0 0-25,-2-13-59,2 13-144,0 0-99,0 0 0,0 0 0,0 0 0,0 15 0,0-15 0,0 22 0,0-7 0,0 2 0,0 0 0,0 2 0,0 3 0,0-1 0,-2-1 0,2 2 0,0-1 0,2-1 0,-4 2 0,4-1 0,-2-3 0,0 0 0,0 2 0,0-5 0,0 0 0,2-2 0,-1 0 0,-1-13 0,0 24 0,0-24 0,2 17 0,-2-17-51,1 12-476,-1-12-23,0 0-101,1 12-85,-1-12-96,0 0-704,0 0-1171</inkml:trace>
  <inkml:trace contextRef="#ctx0" brushRef="#br1" timeOffset="126128.9781">1791 8543 152,'-6'-11'1026,"-1"3"-261,0-2-67,4 0-73,-2 0-50,2-2-44,1 1-76,-1-1-16,3-1-42,1-2-22,3-1-45,3-4-22,1 1-28,4-1-16,2-4-10,5 3 6,4-4-7,3 1-49,0 0-204,0 2 0,3 3 0,-5 1 0,0 2 0,-1 2 0,-1 3 0,-1 1 0,0 1 0,-4 4 0,-1 1 0,-1 1 0,1 3 0,-3 3 0,2 2 0,-4 0-106,3 4-323,-4 1-82,-2 4-75,0 3-138,0 2-178,-2 3-661,-1-1-1206</inkml:trace>
  <inkml:trace contextRef="#ctx0" brushRef="#br1" timeOffset="126520.3603">2354 8583 553,'0'0'905,"0"0"-114,0 0-120,0 0-70,0 0-87,-16 1-71,16-1-69,-12 4-43,12-4-43,-15 9-49,6-3-37,1 4-23,-2-1-24,3 4-14,0-1-22,1 1-16,1 0-23,1 1-13,3-2-14,-1 0 33,2 1-48,2-1-4,2-2-8,-1 0-1,2-1-3,2-1 3,2 0-1,-3-2 0,7-1 8,-2-3-19,3-2 2,1 0 10,2 0 0,1-2 20,0-2 8,0-2-11,1-1 32,0-3 11,-2 1 22,0 0 5,-2-2 3,-1-1-1,-5-1-9,0 0 2,-2-2-98,-1 0-9,-4-4 0,-2 2 0,-1-1 0,-3 0 0,-1-2 0,-3 1 0,-2 2 0,0 0 0,-4 1 0,1 3 0,-2 1 0,-1 2 0,1 2 0,1 3 0,-1-1 0,2 6 0,-1 0-265,14 0-188,-22 0-100,9 4-188,2 2-241,3 1-662,-2-2-1308</inkml:trace>
  <inkml:trace contextRef="#ctx0" brushRef="#br1" timeOffset="127227.181">3733 8620 903,'-2'-14'760,"2"14"-61,-4-10-97,4 10-24,-7-10-52,7 10-89,-10-7-35,10 7-69,-11-3-3,11 3-28,-14 3-22,14-3-26,-16 9-41,7-3-10,-1 3-35,1 2-6,0 1-18,2 1-26,-1 1-11,2 2-22,0 0-10,3-1-18,0 1-5,2 0-15,1-2-8,1-1-3,2 1-7,2 0 5,3-2 0,-1 0-6,6-3-10,-2-1 5,3-1-3,1-2-3,1-2-3,1-2-3,-1-1-1,1-1 0,2-2-7,-1-1 6,3-4-4,-1 1 0,-2 0 6,0-5 7,-4 3-9,1-3 6,-5-1-2,0 1-4,-2-1 3,-3-1 6,-2 0-8,-2-1 12,-1 1 1,-2-2 13,-4 1 5,1 0-9,-3 0 4,-1 1-8,0 3-3,-2-1-4,-3 1-11,1 4 0,-2-1 0,0 4 0,1 3 0,-2 1-19,1 0-41,2 3-65,-2 1-80,2 2-71,-1 0-67,3 4-63,2-2-91,0 2-123,5 1-107,1-1-830,3-10-1198</inkml:trace>
  <inkml:trace contextRef="#ctx0" brushRef="#br1" timeOffset="127572.2953">3985 8661 823,'0'0'879,"0"-14"-80,0 14-106,-2-12-45,2 12-92,-2-14-74,2 14-85,0 0-66,-1-15-73,1 15-43,0 0-55,0 0-6,0 0-52,0 0 3,16 7-29,-9 0-1,-1 4-23,2 0 3,2 2-23,-1 0 11,1 2-11,3 1-6,-1 0-14,-2-2 14,3 1-19,-2 0 8,-1-3-16,-1-1 14,0 1-2,0-3 21,0-1 15,-2-1 25,-1 1 28,2-3 22,-8-5 25,12 5-9,-12-5 4,0 0-17,18-1-11,-18 1-38,12-7-76,-6 0 0,-1 0 0,2-2 0,-1-3 0,0-1 0,0-2 0,-1 0 0,1-1 0,0 1 0,-1-1 0,2-1 0,-1-1-136,1 3-133,0 0-95,-2 2-47,2 1-61,1 2-82,-2 0-48,2 3-37,-8 7-185,12-11-413,-12 11-845</inkml:trace>
  <inkml:trace contextRef="#ctx0" brushRef="#br1" timeOffset="128205.9239">4490 8717 78,'0'0'830,"11"8"-162,-11-8-30,12 2-79,-12-2-62,13-1-47,-13 1-30,16-4-17,-7 1-65,-1-4 1,1 2-32,0-2-13,1 0-35,-1-1-36,0-1-30,-2-2-8,0 3-27,-1-2-18,1 1-16,-4-2-10,0-1-17,0 3-16,-3 9 10,2-16-33,-2 16-8,-1-15-12,1 15-6,-5-9-5,5 9-8,-12-2-5,12 2-5,-11 2-5,3 3 4,-1 1-2,0 5 0,0 0 14,1 1 14,0 2 0,1 1-3,1 1-4,1 1 0,0-2-2,0 1-12,2 1-3,2-2 0,-1-1-6,2-1 1,0 0-5,2-2-26,0-1-51,2 0-31,1-2-37,2 0-51,-1 0-14,-6-8-54,13 7-10,-13-7-29,15 5-31,-15-5-44,17 0 11,-17 0 18,15-3 45,-6-2 53,2 1 28,-2-1 7,2-5 27,-1 1 34,-2-1 36,-1-5 56,1 3 52,-1-2 38,-1-3 22,-1 2 55,0-2 37,-1 0 36,2 0 5,-2 1 24,1 1-44,0 1 11,-1 1-30,2 1 8,1 3-35,-1 3 21,1 0-27,-7 6 1,14-6-28,-14 6-1,17 5-29,-7-2 7,1 3-27,2 3 16,1-2-31,1 7 21,2-3-23,-2 1 17,0 1-27,-1 1 20,2-1-24,-3 1 17,-1-1-8,-2-2 8,-2 0-24,0-2 22,-3 0-23,0-1 28,-5-8-3,4 13 52,-4-13 2,0 0 46,0 14 2,0-14 8,0 0-13,0 0 5,-9 5 15,9-5-2,0 0 6,-9-9-19,9 9-8,-8-13 14,8 13-26,-6-18 1,5 6-22,-2-1-20,3 2-15,0-4-9,1 1-11,3-1 20,0 0-55,1 2-25,2-2-80,0 3-20,2 0-120,0 1-73,1 2-62,2 0-83,-2 0-120,4 1-107,-1 4-176,1-2-431,1 2-910</inkml:trace>
  <inkml:trace contextRef="#ctx0" brushRef="#br1" timeOffset="128776.4781">5439 8519 697,'0'0'877,"0"0"-86,0 0-122,0 0-39,0 0-78,-11-4-42,11 4-46,-14 0-45,14 0-35,-18 6-60,18-6-62,-19 10-37,8-3-29,-1 2-31,0 1-26,2 3-19,-3 1-23,3 1-24,1 1-14,0-1-10,3-1-11,0 2-12,3 0-3,1-4-1,1 0-12,2 2 1,2-3-16,1 0 6,1-1-40,3 0-12,2-2-18,1-1-3,0-1-9,4-2-9,-1 0 15,1-4-4,1 0 25,0 0 7,2-3 6,-1 2 1,0-3 15,0-1-5,1 1 18,-3-4-18,3 1 24,-2-5-11,0 2 17,-3-2-6,1-2 23,-2 2 8,-1 0 9,-2-3 2,-1 4 9,-2-1 7,3 1 8,-4 1 39,-1 2-28,-4 8 21,6-11-51,-6 11 14,0 0-44,4-10 38,-4 10-41,0 0-4,0 0-1,0 13 2,0-13-2,-1 12-4,1-12 4,0 14-2,0-14 0,1 17-3,-1-17-5,4 19-10,-4-19 0,5 18-12,0-9 0,-1-1 5,2-1-10,1 0-2,2 0 5,-2-2 5,4 0 4,1-1 4,0-1-2,2-1 3,1-1 0,0-1 5,0 0-2,1-2 0,2-1 22,-1-2-19,-2 0 8,0-2 9,0-1 19,-1-1 10,-3-1 8,-1-3 10,0 1 16,-1-1 8,-3 0-3,-1 1 28,-3 0-43,-2 12 32,-1-23-53,-1 12 21,-2 1-41,-2 3 20,-1-1-33,-2 1 15,0 1-66,0 1-19,-2 2-80,-1-1-25,12 4-95,-23-3-76,11 2-95,0 2-159,0 2-111,1 1-182,-3-1-524,2-1-1016</inkml:trace>
  <inkml:trace contextRef="#ctx0" brushRef="#br1" timeOffset="129441.0645">6202 8603 297,'0'0'978,"-8"-9"-206,8 9-126,-6-5-68,6 5-107,0 0-72,-8-6-94,8 6-57,0 0-45,0 0 0,0 0-39,0 0-5,5 16-47,-5-16 9,8 15-35,-4-6 8,1 0-49,0 2 18,2 1-31,-2-1 11,-1-1-23,1 0 15,-1-1-27,-1 1 20,2-1-28,-5-9 16,5 13-30,-5-13 16,2 12-22,-2-12 17,0 0-16,-4 12 24,4-12-22,0 0 28,-9 5-22,9-5 21,0 0-24,-13-5 21,13 5-19,-7-12 17,7 12-5,-9-15 20,5 3-10,3 2 32,-1-2-21,4-2 22,-1 2-23,1-5 17,5 2 5,-1 3-2,3-2-8,3-1 7,0 5 4,5 0-2,-2 4-9,2-1 2,2 6-7,0-1-4,1 4-6,0 1-3,2 1 1,-2 3-1,2-1-6,-1 3 3,-2 1-4,0 0-3,-3-1-1,-2 3 1,-2-1 5,0-2-8,-3 1-10,-1-1-33,1-1 11,-4 0-31,-5-8 23,8 15-16,-8-15 20,1 10-5,-1-10 26,0 0-16,-1 14 24,1-14-19,0 0 28,-7 8-13,7-8 14,0 0-17,0 0 23,-15-3-20,15 3 25,-6-6-10,6 6 20,-4-13-11,4 13 28,-1-14-21,1 14 32,2-22 8,1 12 0,2-4-6,2 2 9,0 0-4,2 2 24,2 0 37,0-1-44,0 2 49,2 1-38,0 2 23,1 1-23,-2 2 32,0 0-38,3 5 25,-2-1-44,2 3 12,-2 1 2,1 1-14,-1 2-9,-3 0-14,2 1-6,-5 0-34,0 1 0,-2 0 0,-1-1 0,-1 1-21,0 0-86,-3-10-49,1 19-51,-1-19-50,-2 17-78,2-17-49,-4 17-111,-1-8-130,5-9-118,-5 13-798,5-13-1178</inkml:trace>
  <inkml:trace contextRef="#ctx0" brushRef="#br1" timeOffset="129808.6201">7071 8661 773,'8'-6'820,"2"0"-70,-2 0-121,-1-2-41,1 3-63,1-3-54,-2 1-80,0 0-71,-1 0-52,1-2-42,0 1-38,-2 0-38,1-1-26,-3 0-29,1-1-19,0 2-16,-4 8-12,5-14-12,-5 14-11,0-12-5,0 12-11,-1-12-12,1 12-6,-8-5-14,8 5-4,0 0 7,-16 0 6,16 0 2,-16 6 7,7 1 5,2 1-12,-5 2 37,3 2-11,0 1 54,-2 3-11,2-1 31,1 2 4,2-3 11,0 2 18,2 0 2,1-2-1,3 1 4,0-1-11,1-1-18,3 0-13,2-2-22,1 1-9,2-1-5,1-2-11,4-3-4,-1 1-10,3-2-5,0-1-4,3-3-24,-5-1-47,7 0-52,-1-1-64,-2-2-52,2 0-118,-2-2-117,3-1-215,0-2-200,0 1-728,-3-3-1256</inkml:trace>
  <inkml:trace contextRef="#ctx0" brushRef="#br1" timeOffset="130597.5409">8666 8465 573,'3'-9'746,"-3"9"-92,3-20-22,-3 20-62,3-17-47,-3 17-26,1-17-47,-1 17-41,1-14-33,-1 14-24,-1-12 11,1 12-79,0 0-19,-1-12-79,1 12 4,0 0-22,0 0 33,0 0-34,-7 12 21,5-1-54,1 1 20,-2 5-45,2-1-109,-1 5 0,2-3 0,-1 3 0,1-2 0,0 2 0,0 0 0,1 0 0,-1-3 0,2 1 0,-1 0 0,0-2-162,2-3-72,-1 3-37,-1-5-61,1 1-22,-1-2-56,-1-11-72,1 18-38,-1-18-19,2 14-31,-2-14-161,1 12-392,-1-12-739</inkml:trace>
  <inkml:trace contextRef="#ctx0" brushRef="#br1" timeOffset="131420.1586">8376 8661 513,'-19'-6'740,"3"0"-97,1 2-24,3 1-69,3-1-20,-2 1-59,11 3-32,-17-7-95,17 7-42,-12-3-72,12 3 6,0 0-11,0 0-21,0 0-27,0 0-31,15-7-28,-2 4-12,6 2-19,5-2-11,2 0-15,9 1-18,2-1 2,2-3-3,5 1-16,3-1-13,-2-1-15,0 0-25,0 1-29,-2-3-18,-3 0-11,-5 4-8,-1-3-7,-3-1 3,-2 2 1,-6-1 12,-1 0 9,-2 2 11,-3-3 13,-2 1 3,-3-2 8,0 1 8,-3 1 3,0-3 13,-2 2 0,-2 0 5,-5 9 1,6-12 12,-6 12 14,3-10 10,-3 10 3,0 0 7,-4-10 15,4 10 12,0 0 19,-14 6-13,9 1 34,-3 4-26,0 2-9,0 4-6,-1 2-7,1 1-12,-2 2-4,2-1-3,2 3-11,-1-2-7,2 0-1,-1 0-1,3-2-4,2-1-8,1 0 0,1-2-6,2 0-1,3-1 0,3 1-5,3-1-7,4-3-26,1 0-6,2-1-15,1-4-6,4-2-1,0 1-4,1-4-5,1-1-4,-2-2 28,3-2-13,-3-3 31,1 0-11,-1-1 33,-3-5-17,-1 2 23,-1-4-13,-2 1 23,-4-4-22,0 3 35,0-2 3,-5 3 35,-1 1 5,1-1 20,-3 1 25,-5 11 7,8-15-15,-8 15-15,5-10-14,-5 10 6,0 0-1,0 0 14,0 0-13,0 0-4,0 0-10,0 12-10,0-12-11,-1 16-7,1-16-5,-2 17-10,2-17-3,0 18 1,0-18-8,2 18-10,-2-18-32,4 17-32,-4-17-22,10 13-18,-10-13-31,10 9-42,-10-9-4,13 8-37,-13-8 21,16 3-26,-16-3-2,23-1 21,-9-2 2,4-1-31,3-3 11,0-1 19,-1 1 48,-1-3 23,0-2 42,1 2 27,-3-2 23,1-2 52,-3 2 38,0 0 35,-3 1 16,-2 2 34,0 0 1,-3 4 0,-1-2-9,-6 7-11,10-5 28,-10 5-12,0 0 21,0 0-22,0 0 8,6 10-30,-6-10 3,-2 12-38,2-12 4,-1 16-30,1-16 22,-1 15-47,1-15 21,1 16-29,2-6 12,-3-10-16,5 15 13,0-7-38,-5-8-5,14 12-57,-6-8 8,-8-4-42,16 7-9,-16-7-56,22 3-66,-22-3-24,24-2-49,-12 0-21,2-1-63,-1 0-16,2-6-64,-1 3-452,0-4-512</inkml:trace>
  <inkml:trace contextRef="#ctx0" brushRef="#br1" timeOffset="131737.5707">9777 8387 664,'-22'5'623,"0"1"-54,0 1-31,0 0-53,4 2-35,2-3-66,3 3-63,0-2-36,4 1-42,2 0-14,7-8-2,-8 14-17,8-14-17,4 12-16,-4-12-21,9 10-4,-9-10-14,18 7-10,-6-6-7,1 0-10,2-2-1,4 0 46,0-2-53,0 1 40,-3-2-57,3-2 22,-2 0-50,0-2 39,-3 0-9,0 1-9,-3-1-17,2-3-6,-3 1-40,-2 1 25,-1-3-35,-1 4 29,-2 0-41,-4 8 28,3-14-39,-3 14 35,0 0-47,-5-13 13,5 13-63,0 0-6,-14-1-66,14 1-41,-14 4-46,4 2-43,0 2-9,0 2-73,-1 0-64,2 4-74,3-1-70,0 4-211,0-3-366,4 1-763</inkml:trace>
  <inkml:trace contextRef="#ctx0" brushRef="#br1" timeOffset="132152.3662">10240 8635 759,'19'-7'785,"-2"0"-61,-4-1-96,2-2-94,-2-1-14,-2 1-60,-1 0-68,-1 0-22,-1 1 21,-1 1-85,-4-1 16,-3 9-106,7-13 0,-7 13-85,-2-12 14,2 12-65,-8-9 22,8 9-64,-16-5 40,16 5-49,-22 0 28,10 0-57,-4 4 40,1 1-45,-2 0 15,2 2-72,-4 1 12,2 2-60,1 1-4,-1-1-1,4 3-2,3-2 3,1 0-22,4 1-19,1-1-21,3 0-25,2 0 3,3-1-21,2 0-34,2 1-24,1-1 3,1-1-30,3 1-2,0-2 21,2 1 53,-1-2 47,1-1 48,1 3 45,-1-3 70,-2 1 83,-2-2 68,0 0 38,-4 0 67,2-1 48,-9-4 7,10 8 9,-10-8-4,0 0 25,4 9-29,-4-9-25,-9 4-38,9-4-22,-12 3-35,12-3-30,-23 2-22,10-2-31,-4 0-9,-1 0-18,-1-1-27,-3-2-45,3 2-70,-5-3-87,1 0-122,0-1-128,2 0-179,-2-1-225,3-1-621,2-1-1057</inkml:trace>
  <inkml:trace contextRef="#ctx0" brushRef="#br1" timeOffset="132804.5788">11600 8572 323,'0'0'829,"-2"-11"-140,2 11-14,-3-11-54,3 11-39,-6-10-35,6 10-55,-7-12 5,7 12-60,-9-10 32,9 10-72,-8-8-43,8 8-83,-5-7 36,5 7-30,0 0 34,-16 4-198,16-4-113,-11 16 0,5-4 0,1 5 0,0 5 0,2 4 0,1 1 0,2 2 0,-2 5 0,4 3 0,1 8 0,4 2 0,-1 1 0,3 0 0,0 1 0,1-2 0,0 0 0,1-2 0,1 0 0,-1-2 0,1-2 0,-3-3 0,-1-5 0,-1-2 0,-1-2 0,-1-5 0,0-1 0,-3-5 0,-1-1 0,0-1 0,0-3 0,-1-13 0,0 20 0,0-20 0,0 14 0,0-14-179,0 0-385,-3 10-58,3-10-86,0 0-66,0 0-180,-2-15-441,2 15-999</inkml:trace>
  <inkml:trace contextRef="#ctx0" brushRef="#br1" timeOffset="133125.0933">11634 8753 234,'-6'-17'901,"1"3"-174,2-1-72,-1 3-81,2-2-59,0 2-38,2 0-34,0 0-67,2 2-32,0-3-2,3 2-67,3 0 28,1 0-70,3 1 21,-1 1-69,5 1 26,-1 3-17,1 1-44,2 1 15,1 3-51,3 2 28,-4 1-55,2 0 15,-2 5-45,1 0 17,1 1-45,-6 0-1,0 2-28,-5 0 0,0 0 0,-3 1 0,-2-2 0,-3 3 0,-2-2 0,-3 0 0,-2 2 0,-1-1 0,-4 0 0,-1-2 0,-2 0 0,-1 2 0,-2-3-135,-1-1 4,0 1-92,2-1-27,0-4-47,1 1-57,1-2-26,1 1-114,2-2-71,11-2-90,-21 4-199,21-4-360,-11 0-824</inkml:trace>
  <inkml:trace contextRef="#ctx0" brushRef="#br1" timeOffset="133715.5313">11897 8695 69,'0'0'1052,"9"-10"-247,-2 3-69,0 0-78,-1 0-12,0 2-63,2-3-85,-1 0-38,2 0-5,-1 1-91,4 0-31,-4 1-90,4 1 5,-1 1-51,1 2 11,1 2-67,1 2 27,-2 3-55,2 2 18,-1 0-48,0 3-83,-2 0 0,1 5 0,0-1 0,-5-1 0,1 2 0,-1 0 0,0-1 0,-2-1 0,1 2 0,-3-2 0,1-3 0,-2 2 0,2-3 0,-4-9 0,5 16 0,-5-16 0,5 12 0,-5-12-35,4 9-23,-4-9-25,0 0 26,0 0-46,0 0-3,13-7 2,-13 7 2,12-14 12,-6 6 14,1-4 11,0-2 2,2 0 12,-2-1 12,0 0 5,-1 0-2,2 3 19,-2-2 0,1 1 12,-3 4-4,1 0-7,-1 1-6,-4 8 7,7-10 5,-7 10-1,0 0 9,11-2 2,-11 2 2,6 6-8,-6-6 2,10 9 3,-3-4-4,-1 2 3,-1-1 5,3 0-5,0 1 6,2 0-1,-1-2-2,3 0 7,-3 0-7,4-1 2,-1-1 2,-1-1 18,3-1 19,-1 1 1,-13-2 16,25-3 52,-12 2-63,1-2 42,-1 0-31,1-2 34,-1-2-37,-4 0 34,0 0-35,-2-3 33,-3 1-28,1-1 42,-1 1-29,-4 9 19,0-23-60,-4 13-32,1-1 0,-3 1 0,-3 0 0,-3 1 0,1 1 0,-5 1 0,-1 1 0,1 2 0,-2 0 0,0 1 0,1 1 0,-2 2 0,3 0-76,0 2-118,0 1-80,3-1-47,0 1-28,3 3-34,2-3-39,-1 2-77,9-5-38,-10 9-22,10-9-104,0 0-571,-1 11-845</inkml:trace>
  <inkml:trace contextRef="#ctx0" brushRef="#br1" timeOffset="134241.0311">12720 8470 479,'8'-14'780,"0"1"-101,-2 1-36,-1-3-85,-1 1-68,0 2-19,-2 3-46,0-3-36,-2 12-24,2-20-34,-2 20-31,3-14-46,-3 14-54,3-12-43,-3 12-32,0 0-29,4-8-11,-4 8 48,0 0-59,9 11 32,-5-2-50,-1 5 25,3 1-42,-1 2 31,0 4-56,1 1 32,-1 0-34,1 2 33,-2-4-39,0 4 32,0-3-46,-2-2 31,1-1-32,-2 0 33,0-2-41,1-2 36,-4-2-37,2 1 0,2-2 1,-2-11-5,0 20 6,0-20 1,0 12-8,0-12 3,-2 11 4,2-11-2,0 0 14,0 0 16,0 0-23,0 0 0,0 0 5,0 0-7,-3-13 4,3 13 2,5-18-3,-1 9 11,2-3 34,2 0-61,1-2 58,2 3-50,1-2 40,0 4-44,3 0 40,0 1-54,1 2 53,-1 2-49,-1 1 42,2 3-42,0 3 2,-1 1 8,1 1 1,-1 0 4,-1 4 19,-1-2-19,-2 3 1,1-1 3,-3 2 6,-1-1 4,-3-1 3,2 0 3,-4 1 15,-3-10 12,2 17 19,-2-17 7,-3 14 46,-3-5-24,-2-1-2,0-1 3,-1-1-1,-3 0-9,-1 1-2,-1-2-16,-1-1-9,-1 0-8,0 0-11,0-1-4,-1-3-6,-2 1-45,2 1-14,1-2-86,-1-2-43,1 1-50,4-1-80,-6 0-117,5-3-141,1 2-151,2-2-214,1 0-504,-1-2-1042</inkml:trace>
  <inkml:trace contextRef="#ctx0" brushRef="#br1" timeOffset="134581.0679">13096 8352 697,'10'-5'634,"-3"-2"-97,-7 7-5,13-10-17,-13 10-54,11-9-24,-11 9-59,9-8-12,-9 8-40,7-6 11,-7 6-20,7-6-32,-7 6-37,0 0-12,0 0-39,0 0-8,0 0 70,11 3-27,-11-3 16,0 17-45,0-3 24,0 2-29,-2 2-66,0 3-132,-3 4 0,0-1 0,3 1 0,-2-1 0,-1 2 0,1-3 0,-1 0 0,-1 0 0,3-2 0,-1-3 0,3 0 0,1-1 0,-2-1 0,2-2 0,0-1 0,2-1-214,-1 0-164,3 0-86,1-2-103,-1-2-118,-1 1-89,1-1-844,-4-8-1272</inkml:trace>
  <inkml:trace contextRef="#ctx0" brushRef="#br1" timeOffset="135576.6377">13510 8695 560,'0'0'924,"-6"-7"-150,6 7-141,0 0-46,-7-7-61,7 7-48,0 0-69,-7-8-43,7 8-48,0 0-36,7-9-25,-7 9-38,11-8-24,-2 3-26,3-1 7,-1 0-72,2-1 19,1 1-62,1 0 31,3-5-60,0 2 31,-4 1-55,0 0 40,1-1-48,-6 1 42,3-1-53,-4 3 45,-1-1-32,-7 7 16,11-14-37,-11 14 37,1-12-51,-1 12 38,-8-8-33,8 8 52,-11-3-53,11 3 33,-20 2-29,11 2 50,-4 1-40,-1 2 45,1 2-23,-3 1 46,2 3-26,1 1 41,1 0-43,2 3 22,-2-2-26,5-1 26,1-1-34,1 2 24,2-2-25,1 0 17,2-1-38,2-2-5,4 2-83,2-1-47,1-3-33,1 2-38,1-3-46,2-2-2,5-1-36,-3 1-14,2-3-41,1 1 22,-1-2 18,1-2 32,-2-1 13,2 0 25,-3-1 16,2-1 36,-4-2 48,-1-1 29,1-3 46,1 2 39,-1-3 41,-2-3 35,3 1 44,-3-1 21,0 2 27,-2 0 8,0 0 14,2-1 18,-2 3-14,0 1 1,0 0-39,0 4 4,0-1-33,-9 6 17,16-3-11,-16 3 10,13 3-30,-13-3 14,16 10-23,-11-3 18,-1 1-17,1 1 2,-1 1-17,0 0 34,0 2-29,-2-2 10,0 2-21,0-3 20,0 3-29,-2-12 16,2 18-37,-2-18 12,0 16-18,0-16 15,0 11-24,0-11 22,-4 9-24,4-9 11,0 0-21,-5 9 27,5-9-27,0 0 21,0 0-24,0 0 18,-14-1-20,14 1 12,-6-10-17,6 10 23,-2-15-21,2 15 23,0-22-6,2 8-5,2-3 2,1 0-2,1-3 0,4 1 0,-1-1-2,4 1-1,1 2 23,1-4-28,-1 5 25,3 0-33,-1 3 29,0 2-14,-2 6 23,-1-2-27,1 4 39,-14 3-33,23 3 56,-11 1-45,-1 2 8,-1 2-8,-1 3 0,1-2-3,-1 3 3,-1-2-9,-1 3-4,-3 0 6,3 0 3,-4-3-14,1 2 8,-2-3 0,0 3 1,-2-12-3,0 20 6,0-20-11,0 14 4,0-14-1,-2 15 3,2-15-12,-2 10-2,2-10 0,-6 7-8,6-7 12,0 0 1,-8 6-7,8-6 9,0 0-11,0 0 3,-13-4 3,13 4 12,-2-10-9,2 10-5,0-15 5,1 5 1,0-1 3,3-3-4,1 0-1,1 1 7,2-3 31,4 0-37,1 1 34,0 1-38,2 0 41,-1 2-40,1 2 44,1 3-35,-1 2 40,1 0-32,0 3 40,0 0-45,-3 4 16,5 1 1,-3 3-4,-1 0 0,0 2 2,-1 3-1,-1-2-1,-3 3-7,0-1-1,-1 3-5,-1 0-30,-1-1-46,-3 1-64,2 1-33,-3 0-118,1 1-178,-2-1-135,-1-1-200,1 0-609,-1 0-1013</inkml:trace>
  <inkml:trace contextRef="#ctx0" brushRef="#br1" timeOffset="136016.3283">15077 8809 864,'8'-7'675,"-8"7"-73,14-8-77,-14 8-54,14-4-74,-14 4-46,12-3-53,-12 3-13,0 0-47,13-2 9,-13 2-30,0 0 2,9 4-42,-9-4 4,0 0-38,0 0 2,3 10-36,-3-10 7,0 0-23,-5 11-24,5-11-27,-7 4 9,7-4-22,-13 5 11,13-5-27,-14 2 16,14-2-31,-17 2 19,17-2-37,-19-3 23,19 3-28,-20-2 27,11-2-19,9 4 15,-17-7-19,17 7 29,-13-8-20,13 8 19,-11-11-11,11 11 43,-5-12-6,5 12 32,0-13 7,0 13 20,9-12 20,-9 12-5,14-10 34,-14 10-31,20-5 21,-20 5-15,22 0-12,-10 3-20,3 1-6,0 3-9,-2 1-15,2 2-5,-2 4-10,-1 1-9,-1-1-2,-3 3-4,-5 0 22,-1 0-45,-6 0-19,0 3-65,-6-1-46,-6 2-98,-4 1-47,-6 2-107,-7-1-134,-2 3-189,-4-2-260,-10 3-586,-2-2-1188</inkml:trace>
  <inkml:trace contextRef="#ctx0" brushRef="#br1" timeOffset="148691.8523">1257 10249 1048,'0'0'885,"4"-10"-81,-4 10-31,1-11 0,-1 11-78,0 0-56,4-14-34,-4 14-58,0 0-20,2-12-58,-2 12-49,0 0-414,0 0-6,2-12 0,-2 12 0,0 0 0,3 9 0,-3-9 0,4 17 0,-2-5 0,3 3 0,-3 2 0,5 5 0,-4 0 0,1 2 0,0 1 0,1 0 0,-1 1 0,0 0 0,1 1 0,-2-1 0,-1 2 0,0-2 0,0 1 0,1-2 0,-1-3 0,-2-1 0,3-1 0,-2-3 0,1 0 0,0 0 0,-2-3 0,2-3 0,0 1 0,0-3 0,-2-9-364,4 15-337,-4-15-93,4 6-88,-4-6-841,0 0-1403</inkml:trace>
  <inkml:trace contextRef="#ctx0" brushRef="#br1" timeOffset="149019.6533">1264 10310 167,'-3'-13'1004,"-1"1"-236,3 2-89,-1-1-64,2 11-45,2-23-68,0 11-68,2-1-34,4 0-26,-1 0-8,4 1-56,3-1-45,1 2-25,4 0-14,-1 0-26,4 4-22,1 0-14,-1 3-9,3 0-8,-4 3-7,0 1-19,0 0-17,-1 2-42,0 2-62,-2 1 0,-2 1 0,-1 0 0,-1 1 0,-4 1 0,2 1 0,-7 1 0,1 0 0,-3 0 0,-2 1 0,-3-1 0,-1 2 0,-2 0 0,-4-1 0,0 1 0,-1 1 0,-2-3 0,-2 2 0,1-2-101,-2 2-133,2-4-52,-1 1-64,0-1-54,3-1-69,-3-1-135,5-2-87,0 0-901,-1 0-1247</inkml:trace>
  <inkml:trace contextRef="#ctx0" brushRef="#br1" timeOffset="149580.3033">2834 10263 650,'6'-7'810,"-6"7"-87,8-12-103,-8 12-23,5-12-43,-5 12-47,2-15-63,-2 15-30,2-15-31,-2 15-14,-2-15-53,2 15-21,-5-14-31,5 14-30,-7-12-21,7 12-21,-14-6-30,14 6-10,-18-3-13,5 5-16,0 3-93,-1 1-30,0 3 0,-2 2 0,0 1 0,1 2 0,1 0 0,-2 0 0,5 1 0,1 1 0,0-4 0,0 3 0,4-2 0,1-1 0,0-1 0,4 0 0,1-11 0,0 18 0,5-9 0,0-2 0,-5-7 0,15 9 0,-3-7 0,-1 1 0,3-3 0,2-1 0,0-3 0,3 1 0,-1-3 0,1-1 0,1-3 0,-1-1 0,-3 1 0,2-4 0,-4 2 0,2-3 0,-5 3 0,-2 0 0,1 1 0,-2 1 0,-2 2 0,0 1 0,0 0 0,-6 7 0,5-10 0,-5 10 0,0 0 0,0 0 0,0 0 0,0 0 0,0 0 0,2 14 0,-2-14 0,-1 15 0,1-15 0,-1 17 0,1-17 0,0 22 0,0-22 0,2 21 0,-2-21 0,4 19 0,-4-19-91,8 17-275,-3-10-33,-5-7-38,13 12-46,-5-7-49,1-2-25,1 1-43,-10-4-6,19 1-59,-19-1-414,22-4-696</inkml:trace>
  <inkml:trace contextRef="#ctx0" brushRef="#br1" timeOffset="149956.3222">3110 10320 1308,'6'-11'335,"-1"-1"11,-1 2 8,-3-1-31,2 0 36,0 2 3,-3 9 14,3-17-29,-3 17-49,4-14-46,-4 14 8,0 0 10,9-6-17,-9 6-29,0 0-18,10 3 10,-10-3-5,8 12-31,-8-12 1,9 15-17,-5-8-25,-2 4-27,2-3-11,-1 2-15,-3-10-10,4 19-21,-4-19 2,2 19-22,-2-19 15,3 15-23,-3-15-11,1 14 6,-1-14 0,0 0-4,1 15 4,-1-15-14,0 0 7,-1 11-7,1-11 9,0 0-14,0 0 11,0 0-14,0 0 9,-8-6-12,8 6 8,-1-11-6,1 11 4,0-17-4,0 17 2,3-21-4,-1 9 3,2 2-7,0-3 12,2 0-20,0 2 18,2-2-2,1 4 8,1 0 17,1-2 14,-1 5 11,3-2 15,-1 4 9,1 0 11,-1 2 2,2 1-63,-2 1-25,3 1 0,-1 1 0,0 2 0,0 2 0,-1 0 0,-1 0 0,-3 3 0,-1-3 0,1 3 0,-4-1 0,0 2 0,-1-1 0,0 0 0,-4-9-169,2 17-196,-2-17-71,-1 17-75,-2-7-147,1 0-108,-2-1-906,0 0-1341</inkml:trace>
  <inkml:trace contextRef="#ctx0" brushRef="#br1" timeOffset="150564.0438">3928 10306 91,'14'-12'1031,"-2"3"-221,0 0-156,-2-2-28,-1 0-78,-1 0-55,-2 0-48,0 0-89,-2 0-18,-1 1-58,0 0-3,-3 10-58,0-19-29,0 19-49,-3-17-1,-2 10 3,5 7-34,-12-12-18,2 7 8,1 1-23,-3 1-24,0 2 1,-1 2-12,-3 2-2,0 2-8,-3 2-9,0 2-9,1 3 5,0-1-5,1 4 3,0-2-11,2 3 1,1-2-9,2 1 18,0 1 13,4-3-38,2 0 3,1-1-5,2 0-20,2-2-28,1-10-10,3 19-28,2-10-9,-5-9-12,13 11-16,-3-4-11,1-3-17,1-2 2,2-1-32,0-1-4,1-1-2,2-1-31,1-2-15,-1 0 8,-1-2-17,0-1 30,3-1 15,-3-2 9,-2-1 16,1-1 25,-2-2 15,1-2 28,-2-2 30,-1 0 18,1-2 31,-3-2 18,0-3 34,0-2 18,-3-2 31,-2 4 23,0-1 11,-3-1 23,-1 1 17,0-3 18,-3 3-13,1 0 35,-1 0 4,-2 4-11,1 1-6,-2 1 10,1 4-17,0 1-8,0 2-2,-1 2-9,1 1 3,5 10-5,-11-10 14,11 10 17,0 0 14,-12 3-3,12-3 0,-5 14 8,4-4-11,0 3 6,-2 5 18,3 2-7,0 3 2,3 4-21,-2 0-134,-1 0-40,1 7 0,0-3 0,1-2 0,-1 0 0,0-2 0,2 2 0,-2-4 0,3 1 0,-1-4 0,-1 0 0,2-4 0,0 0 0,2-2 0,-1-3-111,2-1-265,0-3-61,2 2-152,0-3-184,3-2-215,-1-2-570,2-1-1200</inkml:trace>
  <inkml:trace contextRef="#ctx0" brushRef="#br1" timeOffset="151243.2901">5773 9937 384,'-9'-11'759,"9"11"-118,-8-9-30,2 2-43,6 7-96,-9-13 0,9 13-55,-9-15-17,9 15-28,-8-14 19,8 14-17,-10-13-18,10 13-21,-6-11-10,6 11-4,-4-9 3,4 9-9,-5-9-15,5 9-246,0 0-54,-6-8 0,6 8 0,0 0 0,0 0 0,0 0 0,-2 14 0,4-3 0,0 2 0,-1 2 0,2 4 0,-2 1 0,-1 4 0,2 1 0,0 1 0,0 3 0,1 2 0,-1 2 0,2-1 0,0 0 0,1-3 0,-1 2 0,1-7 0,-1 1 0,1-3 0,2-1 0,1 0 0,0-3 0,0-1 0,0-3 0,3-3 0,-1-2 0,3-1 0,0-1 0,0-5 0,0 1 0,2-2 0,-1-1 0,2-2 0,1-1 0,-2-3-105,0 1-299,0-2-45,1-6-26,-2 1-50,0 0-52,-3-2-45,0-2-42,-3 3-725,-2-2-991</inkml:trace>
  <inkml:trace contextRef="#ctx0" brushRef="#br1" timeOffset="151477.4413">5597 10104 858,'-20'2'859,"4"-2"-95,3 0-54,-1 2-64,14-2-46,-18 1-121,18-1-55,-15-1-71,15 1-31,0 0-42,-11-4-28,11 4-29,0 0-16,8-8-23,-8 8-14,17-7-23,-5 2-16,4-1-23,0 0-18,6 1-21,1 0 8,-1-1-73,2 2-25,2-1-98,-2 1-20,1 1-103,-3 1-49,0 1-84,1 0-79,-3 2-105,2 2-78,0 0-125,2-2-624,-2 4-985</inkml:trace>
  <inkml:trace contextRef="#ctx0" brushRef="#br1" timeOffset="151912.2586">6472 10185 19,'15'-4'1063,"-15"4"-226,12-5-88,-12 5-107,7-8-46,-7 8-99,8-7-41,-8 7-51,2-10-54,-2 10-53,0 0-40,-2-13-28,2 13-33,-8-8-14,8 8 13,-13-8-57,13 8-19,-19-4-17,19 4-16,-20-1-16,20 1-12,-25 1-9,13-1-12,0 4 3,-1 0-20,1 0-6,1 1-6,-1 0-4,3 2-5,1 0 2,2 0-1,-2 0-4,4 1-5,4-8-10,-2 17-14,2-17 22,5 15-57,1-6-17,0-1-5,4 1-4,1-1-27,3 1 16,-1-1-18,2 0 34,-1-2-5,3 2 31,-2-2-3,0 0 27,0 0-9,-1 0 29,-4-1 4,0-1 51,-1 0 9,-9-4 32,14 8 14,-14-8 20,10 5 24,-10-5 16,0 0 10,0 0-1,0 0-8,-5 13-15,5-13-2,-13 4-7,13-4-33,-23 2-96,11-2 0,-5 2 0,-1-4 0,-2 2 0,-3-1 0,2 0 0,-4-2 0,0 1 0,4-1-209,-1 1-154,3 0-88,-2 1-176,3-2-217,1 2-954,1 0-1500</inkml:trace>
  <inkml:trace contextRef="#ctx0" brushRef="#br1" timeOffset="152608.3798">7948 10131 197,'-4'-13'1090,"4"13"-223,-4-15-88,4 15-82,-4-17 7,4 17-85,-4-15-21,4 15-89,-1-15-30,1 15-103,-1-12-29,1 12-86,0 0-9,5-7-29,-5 7-30,11 7-193,-2 2 0,0 3 0,5 2 0,2 7 0,1-1 0,0 3 0,2-1 0,-1 1 0,-1 0 0,2 1 0,-2-1 0,-1-1 0,0-1 0,0-2 0,-4-2 0,0-2 0,-3-2 0,0-3 0,0 0 0,-2-2 0,-1 0 0,-1-1 0,-5-7 0,10 7 0,-10-7 0,0 0 0,13 2 0,-13-2 0,9-7 0,-9 7 0,10-16 0,-5 7 0,1-4 0,-1-4 0,1-1 0,2-1 0,-2-2 0,-1 1 0,2-1 0,0 0 0,1 1 0,-2 0 0,2 1 0,-3 4 0,3 1 0,-2-1 0,-1 4 0,2 3-422,-2-1-51,1 3-42,-6 6-61,13-7-69,-13 7-74,14 0-816,-14 0-1170</inkml:trace>
  <inkml:trace contextRef="#ctx0" brushRef="#br1" timeOffset="153771.7618">8786 10228 383,'19'-2'855,"-19"2"-129,14-4-42,-14 4-79,10-6-24,-10 6-69,7-9-43,-7 9-56,4-10-38,-4 10-42,-3-14-16,3 14-28,-6-13-12,0 7-69,0-1 15,-4 1-55,10 6 20,-19-7-54,6 6-12,1 2-22,-3 2-10,0-1-17,-2 5-16,-1 2-48,-1 2-9,1 3 0,3-1 0,-2 1 0,4 2 0,0 0 0,4-1 0,-1-1 0,4 0 0,1-2 0,1-1 0,4-11 0,2 20 0,2-12 0,2-1 0,1-2 0,2 1-61,4-2-37,-1-2-8,3-2-8,-1-1 1,2 0 10,1-3 18,0-2 11,-3 1 16,2-1 17,-3-2 11,0 0 4,-1-4 1,-2 2 11,-1-2 14,-2 0 22,1 2 19,-3-2 12,0 3 38,0 0-33,-1 1 44,0-1-39,-4 9-18,5-9-3,-5 9-8,0 0-5,0 0 4,0 0 9,0 0 0,0 0-2,0 0-10,-2 16-4,2-16-7,-2 17 1,2-17-4,-1 16-7,1-16-7,1 20-31,-1-20-38,3 17-32,-1-8-26,-2-9-16,7 15-31,-2-8-50,-5-7-48,14 10-31,-14-10-46,15 6-49,-15-6-35,19 4-31,-19-4 26,21-1-18,-10-1 41,1-1 68,3-1 69,-1-3 53,2-1 1,0-2-35,1-2 16,-1-1 98,-1-3 91,-3 0 80,2-2 25,-2-1 46,-2-1 29,-1-2 19,0 1 27,-3-2 40,1 0 39,-3 0 14,-2 0 17,-1-2 20,1 5-10,-2 0-36,-3-2-1,2 4-32,-3-3 20,0 3-14,-1 1 20,0 2 9,1 0-26,-1 2-13,0 0-7,2 4-17,-2-2-31,5 11-29,-6-12-5,6 12 13,0 0 14,0 0-11,-13 3 22,9 6-43,3 3 31,-2 3-125,2 4-33,0 1 0,1 4 0,0 5 0,0 0 0,0 0 0,1 5 0,0-3 0,1 1 0,-1-3 0,0 0 0,2-3 0,1 0 0,-2-3 0,2-1 0,0-1 0,1 1 0,1-6 0,1 0-24,-1-3-106,2-1-55,2-1-2,-1-2 19,0-1 30,5-3 26,-2 1-2,1-3-4,-1-2 21,2-1 14,1-1 17,1-2 18,0-3 4,0-1-4,2-2 26,-2-2-13,1-1 27,-2 0-8,-1-3 29,0 1 16,-4-1 7,1 1 2,-1 0 30,-4 1-31,1-1 4,-2 3 3,0 0-2,-2 1 0,-3 10-3,4-15 4,-4 15-7,2-14 12,-2 14-13,0 0-3,0 0 5,0 0 7,0 0 8,0 0 22,-12 7-51,12-7 1,-5 17 35,5-17-50,-2 21 23,0-10-38,1 1 38,0 1-44,1-13 39,1 21-61,0-9-12,-1-12-7,4 18 8,0-9 7,0-1-21,3 0 0,0-3-9,1 2 6,2-4 15,3 2 7,1-3 7,2 1-7,0-2 0,0-1-24,2-2-2,1-1 26,2-3-20,-2 1 23,1-2-8,-1-3 29,-3-1-17,0 0 27,-3-1-12,-1 0 38,-3 0 9,-3-2 17,1 3 14,-4 0 2,2 0 7,-3 0 8,0 0 7,-2 11 68,1-18-42,-1 18 42,-1-17-39,1 17 38,-1-14-49,1 14 34,-3-13-55,3 13 21,0 0-36,-5-9-4,5 9-62,0 0 0,0 0 0,-6 7 0,6-7 0,-3 12 0,3-12 0,-3 17 0,0-5 0,2 0 0,-1 1 0,2 1 0,-1-1 0,0 0 0,0-1 0,1 0 0,0 1-197,0-1-150,0-12-60,0 21-2,0-21-69,1 18-154,-1-18-82,5 16-95,-1-8 41,2-1-303,1 0-687</inkml:trace>
  <inkml:trace contextRef="#ctx0" brushRef="#br1" timeOffset="154448.8793">9984 10335 441,'-3'-9'904,"3"9"-136,0 0-131,-3-12-61,3 12-96,0 0-44,1-17-86,-1 17-25,5-15-58,1 9-11,-1-2-31,1-1-20,3 1-8,0-1-21,0-1-10,4 0-12,-3-1 33,3 2-53,-3 0 17,0-2-60,0 0 23,-1 1-55,0 3 35,-2 0-41,0-1 33,-7 8-45,11-11 25,-11 11-44,7-10 19,-7 10-39,0 0 27,0 0-38,0 0 34,0 0-37,0 0 37,-13 0-40,13 0 40,-14 13-47,7-4 42,-1 2-33,-2 2 32,2 1-21,-2 1-4,1 2 26,0-1-32,3 0 30,-1 0-33,2-2 30,2 2-29,-1-2 27,2-1-57,2 2 26,0-2-49,3-2 34,0 1-52,3-2 40,-1 1-52,3 0 23,2-4-52,0 2-6,-1-3-4,4-3-6,-2 1-5,2-1 9,4-3-7,-3 2 43,6-4-1,0 0 41,2-3-4,3 0 32,0-2-14,2-3 35,2-2-13,-1 1 38,4-6-21,0-1 45,-1-2-6,-2-1 28,-2 1 14,-5-1 32,-2 1 10,-2 0-2,-2 1-10,-4 0 4,-3 4 32,-2-1-73,-2 3 42,-2 1-67,-1 0 30,-4 0-56,0 1 40,-2 2-60,-1 0 48,0 1-52,-3 2 44,0-1-49,0 2 44,-1 1-56,9 4 56,-18-4-54,18 4 50,-17-2-51,17 2-11,-14 5-7,14-5-33,-7 10-22,7-10-7,-2 13 1,5-4-15,1 3 38,1 1-24,2 1 23,2 2-19,0 1 11,3 0-5,-2-3 41,0 2-10,2 0 35,-3-4-12,-2 2 39,0-1 16,0-2 40,-3-1 0,0 0 40,-4-10 15,4 17 41,-4-17 4,0 13-5,0-13-10,-6 12-25,6-12-16,-12 10-20,4-5 21,-1-2-58,9-3-10,-20 5-37,7-2-49,1-2-76,-3 0-111,-1-1-51,-1-1-90,-1 0-155,0-2-133,-2 2-874,0-3-1185</inkml:trace>
  <inkml:trace contextRef="#ctx0" brushRef="#br2" timeOffset="161863.8933">11993 10299 139,'0'0'872,"-1"-17"-175,1 17-78,0-15-50,0 15-66,0-14-17,0 14-69,0 0-54,0-16-81,0 16 26,0 0-10,0 0-29,0 0-31,10 9-29,-10-9-15,9 15-20,-4-4-19,-2-1-3,1 5-23,0-1-19,0-1-17,-1 1-14,2 0-8,-1 0 22,-3-2-41,2-1 17,-2 1-39,3 0 24,-4-12-38,2 19 40,-2-19-54,2 15 34,-2-15-26,0 13 32,0-13-46,0 0 32,0 10-36,0-10 31,0 0-31,0 0 27,0 0-38,0 0 4,-8-6-2,8 6 5,-1-15-6,1 15-1,1-17 11,-1 5-1,4-2-2,0 0-1,-2 0 7,2-2 0,4 2-1,-1-1-8,0 1 5,3 2 5,0-1-1,-1 4 15,3 1-20,1 2 0,-2 3 0,3 2-5,-1 1 12,1 1-2,1 4 16,3 2 2,-5 0 6,5 3-1,-3 0-5,0 1-8,0 1 10,-3-2-11,-1 3-3,-1-1 4,0-1 26,-1 0-38,-4 2 29,3-3-30,-4 0 28,1-2-32,-2 1 30,-3-9-36,4 12 28,-4-12-41,2 12 26,-2-12-49,0 0 38,-4 12-45,4-12 34,0 0-39,0 0 4,0 0 10,-12-1 10,12 1 5,0 0 4,-2-13-2,2 13 12,0-16 3,2 5 2,0 0 1,4-2 4,0-1 1,0 1 2,3-1 3,1 2 7,1 0-4,-2 1-2,5 1 5,-1 2 23,1 1 18,-1 2 16,3 2 39,-1 1-4,1 2 21,2 2-41,0 3 3,-3-2-4,2 4 7,-2 1-11,-1-2-13,-1 4-8,1 0-6,-3 0-7,-4 1-6,0 2-17,0-2-9,-1 1 0,-2 0-48,-2-2-60,0 2-96,-1-2-53,-1-10-76,2 21-73,-2-21-100,0 18-101,0-18-86,0 16-178,0-16-447,2 13-921</inkml:trace>
  <inkml:trace contextRef="#ctx0" brushRef="#br2" timeOffset="162243.9843">13004 10413 194,'8'-12'796,"-2"4"-163,-6 8-22,3-14-74,-3 14-58,0-12-86,0 12-19,-7-9-48,7 9 6,-14-3-55,14 3 1,-19 2-32,9 2 10,-3 2-37,-1 1 12,1 3-35,-1-1-30,0 3-21,1 1-9,2 1-30,0-2 20,2 1-67,1 0 31,4 0-58,-2-1 35,3 0-48,2 0 36,1-12-46,2 20 35,2-10-45,2-3 40,2 1-44,1 0 34,4-2-30,1-2 30,1 1-42,3-3 45,-3 1-51,6-3 45,-3-2-41,0 0 39,2-1-35,-5-2 41,4 1-29,-6-4 48,3 0-38,-3-1 35,-1-3-34,-1 1-4,-4-2 5,2 0-6,-4-2-2,-1 0 16,-2 0-20,0 2-4,-4-1-4,0 2 7,-3 2-2,-4 0-9,2-1 11,-4 3-8,1 1-5,-2 1-42,-1 1-42,1 2-36,-1 0-59,-1 3-40,1 2-66,2-1-60,-1 3-124,-1 1-113,4 0-116,-1 1-735,4 0-1060</inkml:trace>
  <inkml:trace contextRef="#ctx0" brushRef="#br2" timeOffset="162756.2446">13654 10524 533,'13'-5'801,"-1"-2"-169,-5 0-56,-7 7-66,8-12-85,-8 12-23,0-15-52,-4 6-40,-3 1-34,-4-1 4,0 1-47,-2 1 10,-1 0-46,-2 0 6,-4 2-21,0 2-30,0 1-25,-1 2-22,-1 1-21,-3 2-10,1 1-7,3 3-13,-1 3-11,-1 1-14,5 0 0,2 2-10,1 0 3,1 1-11,3 2 43,2-3-59,0 1 49,6-1-51,1-1 24,2 0-66,3 0 28,4-3-47,0 1 18,3-1-37,4-1-18,0-1-18,4-3-8,1 0 7,0-2 7,4 0 0,-2-4 6,4 0-3,0-2 18,0-2 20,-2-1-19,-4 0 15,4-2-9,-3-4 24,0-4-3,-1 1 14,-4-4-2,3-2 14,-5 0-8,-1-2 32,-1-3-14,-4 0 40,0-2-9,-1 0 40,-3 2 17,-3 1 26,0 0-16,0 1 53,-2 2-32,-1 5 33,1-1-9,-2 2-5,-2 3 3,2 1-2,-2 4-6,6 9 5,-11-9 5,11 9-13,-12 1 2,12-1-12,-13 10-12,4 2-12,2 1-4,-2 6-11,2-2-12,-1 5-16,2 0 0,0 1 0,3 2-4,1 1-17,0-1-46,2 0-59,0 0-58,2 0-59,-1-1-50,3 0-74,0-3-41,1-1-48,2 0-13,2-3-63,-1-1-56,2-1-531,-1-6-714</inkml:trace>
  <inkml:trace contextRef="#ctx0" brushRef="#br2" timeOffset="163420.2143">13824 10615 115,'8'-10'737,"-2"-1"-119,-3 2-76,1 1-18,1-1-29,-5 9-40,4-15-19,-4 15-58,2-11-52,-2 11-45,0 0 7,0 0-43,0 0 9,0 0-28,0 0-10,0 0-33,-11 9-35,11-9 34,-4 14-62,1-4 20,3-10-72,0 19 28,0-19-49,3 20 41,1-10-58,-2-1 37,5 1-55,0-3 41,0 0-51,3 1 37,-1-1-46,5-3 38,-3 2-50,3-3 43,-1-1-43,1 0 32,-1-2-57,2 0 30,-1-2-58,3-1 57,-2-2-56,1-2 39,-1 0-37,0-3 9,2-2-2,-3-3 13,1-2 5,-4 0 2,3 0 11,-3 0 8,-1-1 7,-4 4-13,0 0 32,-1 2-6,-1 0 28,0 3-2,-4 9-5,2-12 1,-2 12 11,0 0 26,0 0 2,0 0 26,0 0 0,-10 4 59,10-4-43,-7 15 25,3-5-35,-2 2 33,4 0-52,-2 2 16,0 0-49,2-1 20,2 0-32,-2-1 19,2-1-31,0 1 19,0 1-31,2-2 23,0-1-51,2 0 12,1 0-99,0-3 6,3 2-95,1-5-13,-1 3-48,1-5-6,3 3-26,2-4-38,0 0-85,0-1 14,6-1-15,0-3-18,1 0-36,0-5 36,0-2 11,4-4 27,-1 1-19,-4-5 69,1 0 62,-3-1 173,-1-1 192,-3-1 59,-1-1 30,-4-2-23,-2 4 53,-2-3 19,-2-2 13,-2 2-2,-1-3 8,-1 3 17,-2-1 1,1 1-6,-1 1 17,-2 3-33,-1-1 17,2 5-6,-1-1 18,1 3-14,0 2-6,1 0-16,-2 3-34,5 9-15,-5-12 11,5 12 1,0 0 38,0 0-44,-10 4-18,10-4 6,-1 18-5,1-5-16,-2 2-21,4 3-17,-2 2-7,0 0-97,0 5-6,1 0 0,-1 2 0,0-2 0,2 1 0,-2-1 0,0 1 0,2-4-122,-2-1-140,0-1-63,2 1-62,0-3-45,-1-1-104,0-2-44,1 1-35,1-3-61,-1-1-675,4-3-953</inkml:trace>
  <inkml:trace contextRef="#ctx0" brushRef="#br2" timeOffset="163743.9943">14823 10476 324,'9'-15'810,"-2"3"-151,-3 2-49,1 1-87,-5 9-53,2-12-77,-2 12-22,0 0-54,-5-10-20,5 10-33,-9 5-10,9-5-45,-13 10-9,6-1-58,0 1 12,1 3-33,0-1-13,2 2-19,0 0-19,1-1-21,1 1-4,2-1-6,0 0 40,1-2-46,3 1-6,0-1-7,4 0 10,0-2 5,1 0-10,3-1 1,-1-1 59,4-3-32,1-1 75,1 0-43,-2-3 67,0-1-11,1-3 48,0 1-41,-1-3 56,1-2-19,-5 0-157,0-1-28,-1-3 0,-3-1 0,-1 1 0,-3 2 0,-1-3 0,-2 13 0,-3-21 0,-1 10 0,-2 0 0,-4 0 0,1 4 0,-2-2 0,-1 1 0,0 1-299,-5 4-264,2-2-195,1 5-269,0-1-724,0 1-1441</inkml:trace>
  <inkml:trace contextRef="#ctx0" brushRef="#br2" timeOffset="165063.4833">1428 11880 591,'12'-3'627,"-12"3"-73,12-5-43,-12 5-25,13-10-43,-13 10-12,13-11-38,-7 6-21,1-3-35,-7 8-12,8-15-28,-2 6-7,-2 1-30,-2-1-24,-2 9-4,2-21-50,-2 21 9,0-22-40,-2 11-20,0 1-15,-2-1-24,-2 4-1,-2 0-20,-1 2-12,-3 1-5,-1 2-12,-1 3-6,-3 2-11,-2 4-2,2 2-3,-4 2-13,1 4 4,0 3 0,3 1-5,1 2 1,1 1-3,5-2 16,1-1-24,-1 2 5,6 0-2,3-4 4,1 0-6,1 0 1,-1-1-3,4-3 0,5 0-6,-2-2-15,2-3 20,2-2-63,1-1 5,1-3-36,1-1-8,1-3-16,5-1-6,-4-3 14,5-1 15,-1-2 7,-2-3 12,2 0 23,1-3 5,-4-1 19,-1-2 5,2-1 10,-3 0 1,-3 2 8,1-3-5,-4 2 20,-2 4 34,0 0 30,-1-1 8,-1 6-14,0-1 1,-1 2-23,-4 8-1,4-13-17,-4 13 13,0 0 6,0 0 6,0 0 10,4 10 30,-4-10-36,2 16 6,1-4-27,-2 0 7,1 2-17,0 1 5,3 1-7,-1 0 22,5-2-23,0 3-14,2-2 4,2 1 4,2-3-14,2-1 10,1 0-40,2-4-59,2-1-53,1-3-63,2 1-40,4-2-93,-1-3-84,1-1-135,6-2-81,-5 0-866,6-2-1135</inkml:trace>
  <inkml:trace contextRef="#ctx0" brushRef="#br2" timeOffset="165844.3589">3085 11838 688,'12'-7'646,"-12"7"-74,15-9-33,-15 9-75,14-11-11,-6 6-86,-1-1-16,0 0-26,-1 0-45,1 0-3,-7 6-27,8-11-26,-8 11-37,7-12-28,-7 12-22,3-11-21,-3 11-21,-3-9-18,3 9-16,-7-7-11,7 7-8,-12-5-8,12 5-6,-16 0-9,16 0-3,-20 3-5,9 0 1,1 1-2,-1 2-5,-1 2-4,1-1 18,2 2-28,-1 0 5,2 2 4,3-1 0,3 3-2,-1-2 4,3 1-8,3 4 15,1 0-12,1 1 1,6-1-3,-1 2 0,5-1-4,1 2 1,1 0-2,2-2 1,0 0 22,-2-1-29,-1-3 7,-2-1 21,2 0-20,-6-2 20,0-2-21,-1 1 25,-3-4-18,0 2 25,-6-7-19,2 12 32,-2-12-14,-6 7 25,6-7-21,-17 7 12,6-4-23,-2-1 10,-2-1-22,-1-1 5,-4-1 0,-1-1-5,1-1 4,-4 1-13,3-2 7,-2 1 1,4-1-25,0 0-12,2-1-20,-1 1-26,2-1-31,3 0-57,3 1-52,0 1-87,2-2-103,8 5-95,-7-7-113,7 7-708,0 0-930</inkml:trace>
  <inkml:trace contextRef="#ctx0" brushRef="#br2" timeOffset="166656.0949">3631 11913 324,'9'-8'872,"-3"3"-110,-6 5-111,7-11-47,-7 11-75,0 0-37,-3-12-57,3 12-65,-9-5-13,9 5-69,-14 3-41,7 2-30,0 2-32,-1-1-15,-2 5-25,3 1-8,-1 0-21,2 3-6,0-1-21,0 1-10,4-1-18,-1 1-4,3-1-20,-1 0-8,3-2 1,0 1-5,3-1-9,2 0 1,1 0-3,1-4 0,4 0-5,-2 0 1,3-5-4,2 2-20,0-4-14,-2-1-9,5-1-8,-2-2-7,2-1 11,1-1-15,0-3 16,-1-1-5,-2-1 19,0-2-4,-2-1 3,-1 0 1,-2-2 15,0 0 5,-4 1 2,-2 1 2,-1 1 0,-1 1 5,-1 1 15,-3 10 8,2-17-1,-2 17-1,-4-11-2,4 11 9,0 0 0,-9-4 2,9 4-1,-7 5 0,7-5 3,-10 14-6,6-6 1,1 2-8,-1-1 3,2 1-13,0 1 2,2 0-9,0-11 5,2 21-12,0-10-14,2-1-11,3-2-30,0 1-29,3-1-5,1-1-43,2-2-2,2 0-39,2-3 21,2 0-5,1-2 46,3-1-29,4-2 28,1-2-37,2-2 21,-2 0 38,1-5 7,-3 1 19,-2-2 9,0-1 17,-3-3 5,-5 1 11,-1 1-1,-2-2 30,0 1 26,-4-1 23,-3 3 21,1 2 30,0 0 20,-3 3 5,-4 9-18,5-16-12,-5 16-11,4-8 21,-4 8-5,0 0 8,0 0-5,0 0 5,0 0-4,1 13-20,-1-13-11,-1 15-16,1-15-6,1 21-8,-1-21-10,0 22-5,1-8-8,2-2-12,0 0-11,-1 0-7,3-1-25,0 1-15,0-2-16,2 0-39,1-2 3,0-2-17,1 1-15,2-2-63,1-3-2,0 0-18,2-1-2,-1-2-24,4-1 4,-1-3 0,2 0 21,-2-5-1,4 1 15,-4-3 26,1 0-8,-2-1 28,0-1 30,-2-1 38,0 1 48,-3 2 49,-2 2 63,1 0 36,-3 1 62,1 2 1,-7 7-32,9-10-10,-9 10 0,0 0-8,7-6-3,-7 6-11,0 0-12,0 0-25,0 0-17,0 0-17,1 14-1,-1-14-5,0 0-26,4 11-15,-4-11-33,0 0-12,5 13-19,-5-13-29,0 0-44,8 7-47,-8-7-32,0 0-41,12 5-64,-12-5-58,10-3-191,-10 3-382,11-5-545</inkml:trace>
  <inkml:trace contextRef="#ctx0" brushRef="#br2" timeOffset="166980.9803">4425 11387 89,'-19'6'864,"2"1"-192,3 3-9,1-4-75,2 3-75,3-1-44,1-2-68,7-6-36,-3 15-57,3-15 6,1 10-55,-1-10-6,9 9-44,-9-9-9,15 5-36,-15-5 11,18 0-16,-5-1 11,-2 0-5,0-3 0,0 0-5,-2 1 3,-1-2-7,-1 0-8,-7 5-23,12-13-20,-12 13-24,5-14-12,-5 14-50,-1-18-19,-2 8 0,-2 0 0,0 1 0,-3 1 0,-1-1 0,0 4 0,-1-2 0,1 2 0,-1 2-24,10 3-133,-20 0-59,9 3-80,-1 2-53,1 3-86,1 2-128,0 5-122,1 1-191,2 0-581,4 1-1075</inkml:trace>
  <inkml:trace contextRef="#ctx0" brushRef="#br2" timeOffset="167280.7276">5015 11754 128,'0'-20'868,"-1"8"-184,-2 2-14,2-1-75,-2 0-29,1 1-82,-2 1-24,1-1-72,-2 1-5,5 9-60,-5-14-31,5 14-51,-6-8-25,6 8 15,0 0-22,-9 5 10,9-5-12,-8 16-23,3-3-16,1 3-21,0 0-24,1 4-15,-3 1-26,3 0-14,-1 1-7,-1 0-14,2-1-13,1 2-29,-1-1-5,3-1 0,-1 0-28,-2-1-93,2-2-54,0 0-35,-2 0-60,2-1-50,-1-1-75,1-4-84,1 0-82,-1-2-40,1-10-67,-3 20-719,3-20-988</inkml:trace>
  <inkml:trace contextRef="#ctx0" brushRef="#br2" timeOffset="168268.9878">4832 11972 211,'-1'-11'639,"1"11"-146,1-18-68,-1 18-39,7-18-53,-1 9-44,2 1-40,1 0 18,5-3-39,2 4-8,3-3-26,4 1-29,4 0 8,4-1-25,3 2-26,5-2-21,2 0-8,1 3-3,-1-2-9,1 1-20,-5 1 0,-1-1-14,-2 2-6,-2-2-9,-5 3-5,-1-2 9,-5 3 8,-3-1 19,0 2 12,-5-1-5,-3 1-14,-10 3-7,13-7-12,-13 7 0,0 0 28,0 0 16,0 0 7,-14 2 2,4 3 15,-7 0 2,-1 5 8,-2 1-2,-5 2-4,0 3 7,0-1-18,1 2-8,0 0-20,2 0-11,3-1-23,1-1 6,4-1-16,0-1 2,4-1-11,2 0 5,2-3-12,2 1 8,4-10-11,1 14 3,-1-14-9,14 11 0,-5-8-38,3-1-20,4-2-14,2 0-6,2-2-21,4-2-7,0-1 2,0-3 0,-1 0 13,4-2 15,-1-2 17,-5 2 14,-3-1 3,0 1 11,-1-3 10,-4 4 18,-3-1 17,0 0 21,-2 3 7,-2 0 0,-6 7 1,7-8-3,-7 8-2,0 0 1,0 0 12,0 0 6,0 0 9,0 0-24,-6 13 9,6-13-25,-5 15 13,5-15-28,-2 19 16,2-19-21,0 17 14,0-17-6,2 18-7,2-10-36,0 1-9,1-1-33,3-1 1,-2-1-37,3-2 1,1 0-26,2 0 19,1-3-52,0-1 5,2 0-41,1-2 1,2-3 13,-1 0 14,3-2 16,-2-3 0,0 1 4,-1-4 33,-2 0 13,-1-4 33,0 0 11,-2-3 23,0-3 21,-2-2 21,0-2 20,-4-2 9,0 0 19,-1 0 25,-1 0 3,0 2 15,-3 1 9,2 2 23,-2 5-17,2 1 28,-3 1-8,0 5-6,0 12-40,0-17 17,0 17-30,0 0 31,0 0 18,0 0-33,-3 11 25,2 3-24,1 3 25,-1 3-4,1 6 11,0 0-24,0 0 8,-2 3-24,2 2-3,-1 2-20,1 1 0,-1-1-17,1-5-4,-2 0-3,2-1-16,0-4 3,-1-1-6,1-2 0,0-1-2,0-3-3,0-3-5,0 0 2,0-13-4,1 21 6,-1-21 0,2 14-4,-2-14-3,0 0 1,6 8-2,-6-8 3,0 0-3,13-6-12,-8-2 22,3-2-51,1-4 8,3 0-20,1-3 14,2 1-14,2-5 23,2 1-22,4 3 32,-1-3-31,1 2 27,1 3-17,2-1 25,-1 3-16,-3 4 25,0 1-20,1 3 35,-5 1-32,1 3 26,-4 1-22,3 1 25,-1 3-17,-3 1 15,-3 0-11,-1 2 35,-2-1-1,-1 2 31,-3 1-1,-2 2 20,-2-11 3,-1 17 25,-3-7 13,-1-1 2,-2 1 2,-3 0-1,-3 1-10,-1-1-13,-4 0-17,2-1-10,-3-1-13,0-1-7,2-2-6,-2 0-11,2 0-9,-1-1-5,2-1 3,0 0-37,1-1-60,2-1-45,-1-1-48,14 0-72,-23-1-45,12-1-99,2-1-93,9 3-138,-11-11-91,11 11-854,0-14-1203</inkml:trace>
  <inkml:trace contextRef="#ctx0" brushRef="#br2" timeOffset="168528.1321">6611 11544 378,'6'-8'959,"0"1"-134,-6 7-89,7-12-53,-7 12-68,8-11-79,-8 11-79,5-8-19,-5 8-102,0 0 30,0 0-20,0 0 49,0 0-76,6 13 29,-6-13-50,0 22-142,-2-6-156,-1 1 0,1 4 0,-2 2 0,-4 6 0,2 1 0,-2-1 0,0 2 0,0-1 0,0 1 0,0 0 0,0-3 0,1 0 0,0-4 0,4 1 0,-3-4 0,3 0 0,0-5-48,0 1-432,0-2-56,2-3-101,1-12-86,1 19-116,-1-19-722,5 12-1205</inkml:trace>
  <inkml:trace contextRef="#ctx0" brushRef="#br2" timeOffset="168875.9681">6624 11980 566,'0'0'739,"1"-16"-117,-1 16-38,4-9-66,-4 9-50,6-8-76,-6 8-17,7-10-68,0 5-12,-7 5-35,13-10-9,-13 10-47,17-8 2,-8 3-26,1 0-1,-1-1-36,2 1-14,2-1-38,0-1-1,0 2-30,-2-3 3,1 1-28,0-2 10,-1 1-19,-2-1 3,1 1-13,-1-2 2,-4 3-14,1-2 9,-1 1-19,-5 8 8,4-15-14,-4 15 15,-1-12-10,1 12 16,-10-7-21,10 7 19,-14-3-17,14 3 18,-23 5 11,9 0 52,-4 5 22,-1 0 32,1 3 26,-1 4 11,-1 4 4,1 1 1,1 0 2,3 2-24,1 0-112,4-1-33,1-1 0,2-2 0,2-2 0,3-1 0,2-2 0,0 0 0,2-1 0,4-1 0,2-4 0,3-1 0,1-1-155,2-4-208,3-1-57,1-2-134,2 0-209,2-3-89,1-2-758,3-3-1263</inkml:trace>
  <inkml:trace contextRef="#ctx0" brushRef="#br2" timeOffset="169855.9643">7889 12058 354,'0'0'837,"-3"-11"-157,3 11-56,0 0-74,-2-14-48,2 14-42,0 0-98,-2-11-64,2 11-47,0 0 20,0 0-25,0 0-17,8 11-38,-8-11-9,7 17-41,-4-8-3,1 3-39,-1-1-11,2 1-11,-3 1-19,1 1-11,-1-3-5,0 1-8,-1-1-6,-1-11-17,1 23 9,-1-23-14,0 17 9,0-17-14,-1 15 14,1-15-20,-1 12 5,1-12-27,0 0 16,-3 13-26,3-13 23,0 0-21,0 0 23,0 0 3,0 0-3,-2-10 6,2 10 4,3-15-2,0 5-18,0-1 23,2-3-19,0 1 20,2 0-17,0-2 15,2 4-14,0-1 25,2-1-25,1 4 26,0 0-18,1 1 26,3 4-15,-2 0 26,-1 1-20,2 3 17,-1 3-17,2-1 17,0 4-8,-1 0-2,-1 1-8,0 2 0,-2-1-5,0 4 2,-1-3-4,-2 1 4,0 0-3,-3 0 0,-1-2-1,0 2 1,-1-2 2,-4-8 0,4 13-5,-4-13 2,1 12 2,-1-12-6,0 0-5,-2 14 0,2-14-2,0 0-2,0 0-4,-8 5-1,8-5 4,0 0 1,0 0-3,-8-9 3,8 9 1,-2-13 4,2 13 1,0-18 3,1 7-19,2-3 25,0-1-21,3 0 22,0 1-20,2-3 18,1 0-9,1 3 31,0 2-7,0-1 27,2 4 6,2-1 30,-3 3 13,5 2 5,-4-1 20,1 3-6,0 3-2,-1 2-7,-1 0-2,0 3-18,-1 0-19,-2 2-9,1 1-7,-4 1-10,2 2 22,-2-1-43,-1 1 28,-3 0-46,2 0-14,-2 1-91,0-2-20,-1 3-110,1-3-60,-1-10-85,0 22-32,0-22-78,3 17-31,0-7-15,-3-10-21,6 14-43,-6-14-102,10 12-284,-10-12-578</inkml:trace>
  <inkml:trace contextRef="#ctx0" brushRef="#br2" timeOffset="170224.897">8648 12161 602,'9'-12'541,"-3"0"-81,2 1-12,-2-1-12,-1 3-11,-1 1-9,0-1-16,-4 9-59,4-13-32,-4 13-75,0 0-12,0 0-51,-3-9 1,3 9-40,0 0 25,-10 9-37,10-9 0,-9 14-36,5-6 29,-1 4-8,1-4-24,2 5-12,-1-2-22,3-11 3,-1 22-25,1-22 16,3 21-28,-1-12 22,2 2-27,2-2 34,3 0 6,3-1 29,3 0-32,0-2 8,6 0-30,-2-1 25,2-3-5,0 1 3,2-3 1,0-1-2,3-2 6,-2-1 2,0-1-4,-1 0 45,-2-2-50,-1-2 45,-2-1-47,-5-1 27,-3 1-47,0-3 33,-5-1-43,1 1-5,-5-2-3,-2 1 3,-2-1 10,-1-2-16,-2 3 3,-6 0-2,1-1 0,-4 3-6,2 3 1,-5 0 1,4 3-6,-4 1 11,2 0-22,0 3-30,0 2-66,1 1-21,-2 0-72,1 4-34,1 1-65,1 0-61,1 2-73,0 1-84,4 2-114,1-1-777,4-2-1022</inkml:trace>
  <inkml:trace contextRef="#ctx0" brushRef="#br2" timeOffset="170748.7359">9351 12146 323,'20'-8'851,"-1"-1"-137,-1-1-79,0 0-79,-5 1-81,-3-1-24,0 0-96,-2 1-35,-3-2-56,-2 2-30,-3 9-52,0-16-9,0 16-51,-8-17 4,8 17-33,-14-10 16,4 5-34,-2 2 13,-2 2-35,0 1 12,-2 2-31,-3 2 9,-2 3-24,0 2 15,2 2-27,-1 0 18,2 4-4,3-1-6,-1 2 0,5 0-6,0-1-4,3-1-2,1 0 1,3 0 0,3-3 4,1-11-12,1 24-1,3-15-15,1 0-27,4-2 5,1 0-29,2 0 0,3-3-15,-2-1 23,2-2-20,-1-1 17,6-1-17,-2-2 23,-1-1-9,2-1 13,1-2 5,-1 0-21,0-5 6,-4 1-20,2-2 16,-3-1-2,-2-2 18,0-2-6,-3 0-19,0-4 27,0-2 11,-4 1 14,2-5-27,-2-2 48,-3 4-5,0-5 10,-4-2 21,1-2-7,-3 3 25,2-1 55,-3 4-9,1 4 12,-1 3-6,-2 0 30,2 6-21,0 2 21,0 1-1,0 4-19,-2 2-7,7 7 40,-12-3-10,12 3 12,-12 10-1,6-2 17,-2 5-35,3 1-2,0 7-5,0-2-9,1 5-17,0 1-34,0 1 12,3 0-15,0 1-10,2 0 29,0 0-61,3-1-37,-2 0-106,2-1-69,2-1-71,-1 0-76,1-2-119,2 0-122,-2-2-125,2-2-746,0 0-1086</inkml:trace>
  <inkml:trace contextRef="#ctx0" brushRef="#br2" timeOffset="171467.916">9777 12051 695,'0'0'870,"6"-14"-112,-6 14-85,4-10-97,-4 10-62,0 0-106,0 0-33,0 0-57,0 0-13,0 0-39,0 0-20,0 0-21,-10 8-29,10-8-28,-2 13-32,2-13-27,0 16-18,0-16-18,1 16 32,-1-16-62,5 18 23,2-9-47,-7-9 39,11 15-49,-6-8 45,3-2-56,1 2 39,0-4-48,0 2 40,1-3-45,-10-2 32,23 3-59,-23-3 11,24-1-35,-12-2 0,-1 1-7,0-3-7,-1-1 2,2-2 14,-2 0 9,1-3 5,-3-1-9,-1-1 33,0 0-15,-1-3 21,0 2-8,-2-1 27,-1 0-7,-1 3 29,0 0-11,0 2 27,-2 10-17,2-18 4,-2 18-14,1-13 17,-1 13 0,0 0 23,0 0 0,0 0 12,0 0 0,-7 8-1,7-8 4,-2 14-9,2-14-14,-1 21-12,-1-10 3,2-11 46,0 24-69,0-24 36,0 22-45,0-22 39,3 21-48,-3-21 17,4 20-63,-2-11 13,-2-9-64,7 17-7,-7-17-60,8 9-28,-8-9-30,12 8-5,-12-8-38,19 5-40,-19-5-53,21-2 25,-7 1 13,-3-2-7,6-1 10,-3-5 20,4 1-32,-3-4 29,3-2-57,0-3 14,1-3-12,-1-1 20,-3-1 105,1 0 185,-4-3 194,0 1 47,-1-2 34,-3 4 21,-3-1 17,0 0 10,0 1 24,-3 3 12,-1-1-1,1 2-29,0 1-26,-4 0 44,1 2-37,0 1 31,0 1-28,-1 3 14,2 10-33,-1-18-34,1 18-20,-4-11 21,4 11 5,0 0-8,0 0-14,0 0 5,-6 7 9,6-7-27,-3 21 9,2-7 7,0 3 2,0 2-37,-1 5-158,1 1 0,0-2 0,-2 5 0,2-1 0,-2-1 0,2 0 0,0 0 0,-2-1 0,2-4 0,2 0 0,2 0 0,-2-3 0,2 0 0,-1-3 0,2-1 0,0 0 0,2-2 0,-1-4-455,2 1-85,0-3-132,2-2-212,3-1-897,-2-1-1477</inkml:trace>
  <inkml:trace contextRef="#ctx0" brushRef="#br2" timeOffset="176284.1511">10565 12047 406,'0'0'723,"5"-10"-149,-5 10-17,6-12-50,-6 12-24,9-14-49,-5 6-16,-4 8-64,6-15-1,-6 15-44,5-12 3,-5 12-39,4-12-7,-4 12-31,0 0-43,3-12-44,-3 12-20,0 0-19,0 0-13,0 0 12,-8 12 4,4-4-13,0 2 3,-1 4-20,0 0-1,0 1 22,0-1-55,1 3 25,2-1-46,-1 1 27,0-1-38,2-4 29,1 2-42,1-1-1,2-2 2,0 2 2,0-3-4,3-1-3,1-1-21,1-2-23,1 1-15,0-2-18,4-2-7,-2-1-12,3 1 9,0-3-12,1-3-1,1 1 9,0-4 10,0 0 14,0-1 13,1-3 12,0 1-2,-2-3 18,-1 0 4,-1-1-15,1-2 28,-4 0-16,-1 1 27,-1 0-18,-2-1 15,0 2-12,-2 1 22,0 2-21,-1-1 28,-3 11-14,2-17 13,-2 17-18,2-11 18,-2 11-21,0 0 22,-6-7-18,6 7 24,0 0-16,-10 9 17,10-9-14,-9 14 19,3-5-4,0 4-3,2-2-4,-2 2-2,3-1-4,-1 3 2,1-4 25,3 2-38,-1 1-6,1-14-28,2 22-11,-2-22-21,7 20-23,-2-11-36,2-1-48,4-1 3,-1-1-44,3 1 30,2-3 2,3-2-10,-1 1 18,1-3 3,1 0 21,0-3 19,1 1 40,4-2 10,-2-3 23,1 1 9,0-4 20,-3 0 17,0-2 7,0 1 17,-3-2 12,1-2 17,-4 0-3,0-3 26,-1 1 6,-4-1 20,1 2-17,-5 1 30,1-1-11,-4 3 19,-1 1-31,-2 0 12,0 2-34,-2 0 15,-1 1-23,-1 1 8,5 8-18,-13-11 15,13 11-26,-13-6 14,13 6-28,-12 1 12,12-1-22,-12 10 20,6-4-23,2 2 15,0 1-13,3 3 13,-2 0-24,6 0 20,-1 2-30,4 2-2,0-4-34,2 3 14,0-1-16,4 1 27,0-1 7,2-2-15,-3-2 29,2 2-25,-2-4 36,-2 0-11,-1-1 62,1-1 38,-9-6 4,10 10-6,-10-10-1,0 0-12,5 8-8,-5-8-11,0 0-11,0 0-8,-16 1-4,16-1-9,-19-2-7,7 0-13,-2-1-51,0-1-51,-4 1-79,3 1-48,-2-1-101,2 0-88,-3 1-108,0 0-184,1-1-487,0 2-802</inkml:trace>
  <inkml:trace contextRef="#ctx0" brushRef="#br2" timeOffset="180416.1481">12733 11947 612,'0'0'527,"0"0"-55,9 5-25,-9-5-29,0 0-31,13 2-10,-13-2-21,0 0-41,14-2 0,-14 2-36,11-4-4,-11 4-26,13-4-4,-13 4-12,12-5 0,-12 5-24,11-6-2,-11 6-20,10-8-21,-10 8-20,8-9-14,-8 9-8,5-11-14,-5 11-17,4-13 1,-4 13-4,-2-12-7,2 12-8,-4-13-20,4 13-7,-9-14 5,1 8-18,-1-1-3,1 3-5,-6-1 25,3 3-34,-3-1 33,-2 3-46,1 2 28,-1 0-33,-2 1 29,1 4-33,-2 0 1,-2 1-3,4 5 34,-1 1-35,2-2 20,2 4-23,-1 0 26,3 0-27,1-1 32,3 0-28,3-1 24,0 0-33,1-2 55,4 1-58,0-1 32,0-12-34,9 19 27,-4-9-5,2-4-13,3 2-30,0-3-11,3 0-20,1-1-52,1-1 55,-1-2-44,2 1 53,-1-4-30,3 1 21,-2-2 9,0 1 12,2-5 9,-3 2 11,3-3 5,-4-1 5,4-3 0,-3 0 5,-1-2 1,-1 0-4,1 0-4,-1-2 24,-1 0-1,-1 1 4,-2 2-3,-3 1 6,2 0 8,-2 0 19,-2 3 9,1 0 17,-5 9 6,9-15-7,-9 15-2,5-13-10,-5 13-10,6-7-6,-6 7-1,0 0-1,0 0 5,0 0 10,13 6 7,-13-6-7,3 17 0,2-6 5,-5 3 0,2 1-3,0 4 25,0-1-46,-2 3 24,0 4-29,0 3 64,0 6-34,0 2-31,-4-2-21,4 3 0,-2 1 0,-1-1 0,1 1 0,-1-2 0,-1 0 0,0 1 0,0-5 0,-1 2 0,-1-2 0,0-2 0,2-5 0,-1-1 0,-1-3 0,2 0 0,-1-4 0,0-1 0,3-4 0,0-2 0,-1 2 0,3-12 0,-2 12 0,2-12 0,0 0 0,7 7 0,-7-7 0,10-3 0,-2-1 0,3-6 0,5 0 0,-1-4 0,4-6 0,6-4 0,0-1-214,1-1-185,3-2-61,0 1-129,0 0-152,1 1-204,1-1-591,1 1-1170</inkml:trace>
  <inkml:trace contextRef="#ctx0" brushRef="#br1" timeOffset="182243.8677">14236 11831 688,'0'-19'926,"0"19"-153,0-15-124,0 15-3,2-15-58,-2 15-57,1-11-78,-1 11-70,0 0-36,4-11-11,-4 11-65,0 0-23,0 0-2,4 15-30,-4-15-20,0 15-34,0-15-23,0 22-25,0-11-25,-2 3-16,2-2-17,0 0-8,0-1-35,0 4-13,-2-5 0,4 2 0,-2 0 0,0-12-74,4 21-102,-4-21-98,6 17-45,-6-17-57,4 12-48,-4-12-112,6 9-77,-6-9-81,0 0-798,9 3-1120</inkml:trace>
  <inkml:trace contextRef="#ctx0" brushRef="#br1" timeOffset="182572.1783">14201 11664 329,'-14'-4'733,"14"4"-162,0 0-56,-13-3-30,13 3-30,0 0-27,0 0-54,0 0-6,0 0-55,0 0-5,0 0-38,8-6 7,-8 6-22,18-4-7,-9 0-23,0-1-22,5 0-23,-1-1 18,1 0-69,1-1 27,-1-1-58,1 2 28,-1-2-64,-2-1 15,-2 1-29,2-1 25,-3 1-44,0-1 28,-2 3-34,-3-4 25,-4 10-42,5-14 31,-5 14-38,-1-12 29,1 12-38,-8-10 36,8 10-36,-16-7 25,16 7-54,-21-1 19,10 2-87,-2 3 2,-1 0-73,-1 4-35,-3 1-77,3 4-11,-2-1-87,4 1-81,1 2-67,2 0-66,3 0-829,1 0-1041</inkml:trace>
  <inkml:trace contextRef="#ctx0" brushRef="#br1" timeOffset="182983.7075">14764 11854 916,'18'-4'751,"-5"0"-89,1-2-117,-2-1-53,-1 0-58,-3 0-23,-3-1-78,3 1-18,-5-3-65,-3 10 10,4-14-52,-4 14-7,-2-15-55,2 15 8,-8-14-38,1 6-5,1 2-34,-1 2 20,-5 0-29,2 0-6,-1 1-19,-2 2-3,0 1-16,0 1 9,0-1-24,-1 5 13,4-2-15,-2 1 12,0 1-18,3 3 14,1-1-22,0 0 7,5 3-25,3-10 15,-2 18-33,5-9 8,1 3-37,3 0 15,0 0-29,4 1 12,1 1-11,3 0 19,-1 0-7,-1-2 33,4 3-10,-3-3 11,-1 0 5,-2-1 34,-1 0-1,2-1 49,-5-2 11,-1-1 50,1 0 24,-7-7 24,6 11-2,-6-11-18,0 0 13,-3 12 27,3-12-58,-13 5-14,13-5-20,-20 3-15,5-6-12,-1 3-12,-1-1-11,-4-2-8,-2 1-2,0-2-34,-2 0-58,1-1-109,-2 0-96,0 0-117,1 0-104,0 1-176,2 2-285,-2-4-534,2 2-1114</inkml:trace>
  <inkml:trace contextRef="#ctx0" brushRef="#br1" timeOffset="184286.9653">1465 12726 651,'0'0'611,"13"-10"-63,-13 10-37,8-7-48,-8 7-34,6-8-37,-6 8-18,3-8-15,-3 8-20,0 0-21,0 0-44,0 0-19,0 0-26,-6-8 5,6 8 31,-11 13-63,2-2-31,-1 6-1,-1 1-25,-1 6-16,0 3-7,1 0-19,-2 3-17,3-1-15,-2 1-11,5-2-15,0 1-5,3-4-11,2-3-3,2-1 12,2-2-24,2-2-5,3 0 1,2-2 2,5-1-6,1-4-9,0-3-11,4 0-15,-1-4-29,3-1 0,2-4-28,-1 0 4,2-2-4,-1-2 8,1-1 5,-2-1 23,-1-2 40,0 1-36,-4-3 9,-1 0 20,-2-1-6,-3 2 6,-2-1 7,-2-1-2,-1 2 3,-4 1 9,3 0 5,-5 10-13,1-15 4,-1 15 6,-3-12-7,3 12 6,0 0-7,-10-5 0,10 5 3,0 0 8,-11 8-7,11-8-10,-6 12 14,6-12 2,-2 14 0,2-14-2,0 17-7,0-17 14,7 15-37,-1-8-13,2 0 0,4 0 8,1-2 8,4 0 3,-2-2 10,4 0 0,0-2 4,2-1 1,-3-1 1,2-2 2,-1 0 2,0-2-3,-2 0 10,0-1 0,-4-1 2,1-1 14,-4 0 31,-1-1-20,0-2-1,-4 2 1,-1-3-3,-4 12 3,0-22 6,-2 10-18,-3-2 6,-1 0-16,-3 0 17,0 3-17,-2-3 9,-1 4-13,-1 0 10,-2 3-15,-1 2 9,-2 1-13,1 3-10,0 1 11,-3 3 4,3 2-23,-4 2-54,1 2-59,1 3-68,1 0-71,3 1-77,1 1-105,4 2-83,-1-2-110,6 0-749,0 0-1001</inkml:trace>
  <inkml:trace contextRef="#ctx0" brushRef="#br1" timeOffset="184920.2645">2064 13017 473,'7'-10'858,"-7"10"-145,4-10-102,-4 10-77,6-7-115,-6 7-45,6-6-67,-6 6-35,0 0-26,16 1-39,-16-1-32,14 7-19,-6-2-30,-1 0-30,0 2-11,1-2-20,-1 4-4,1-3-16,-3 2 2,2-1-19,-2 2 2,1-2-10,-6-7 10,5 12-11,-5-12 11,5 12-10,-5-12 12,0 0-12,3 12 15,-3-12 17,0 0-14,0 0 4,0 0 5,0 0 4,0 0-5,0 0 0,0 0-11,-6-7 0,6 7 0,2-17-6,-1 7 0,1-1-3,5-1 11,-2-3-20,1 0 3,2 3-3,3-5-4,0 3 5,2-1 8,0 1 20,3 2 16,2 2 2,-3 3-4,2 0 7,2 2 1,-3 3-4,4 1-17,-1 2 0,-1 1-14,-1 2-3,0 1-7,0 1 0,-3 1-11,0 0 19,-3 2-25,-2-1 6,1 1-7,-4 0 3,-1-1-8,-1 2 7,-4-10 5,4 17-9,-4-17-5,0 14 5,0-14-2,-2 13-1,2-13 1,-6 11 2,6-11-4,-8 10 5,8-10-17,-9 6-8,9-6-19,0 0 1,-14 4 3,14-4-1,0 0 5,-10-7-4,10 7 6,-8-12-5,8 12 20,-1-17-7,1 17 12,1-20-6,2 7 9,3 0-3,-1-2 3,2 1 1,0 1 4,3-1 0,2-1-4,0 2 12,3 2 45,0-1 3,1 4 7,-2-1-18,3 5 6,-1-1 2,2 2 1,-3 2-11,-1 2-15,0 1 5,2 3-4,-4 0-4,1 0-7,-4 2 2,0 3-8,-1-1-5,-3 2-8,-1 1-20,-1 2-52,0 0-123,-2 3-72,-1 0-89,2 0-71,-2 3-126,0 1-98,0-1-190,1-1-509,1 0-955</inkml:trace>
  <inkml:trace contextRef="#ctx0" brushRef="#br1" timeOffset="185235.9789">3165 12961 372,'1'-14'939,"0"1"-132,1 4-74,-2 9-32,0-20-57,0 20-88,1-14-96,-1 14-79,0-12-57,0 12-40,0 0-18,0 0-10,0 0-8,0 0 0,0 14-8,1-2 18,-1 4-13,3 2-16,-3 3-229,1 6 0,0 5 0,0 6 0,1 0 0,-1 9 0,0 0 0,1 1 0,-2-1 0,0 2 0,0 0 0,0-1 0,0-1 0,-2 1 0,0-2 0,0-1 0,-1-1 0,-2 0 0,1-10 0,0 0 0,-3-2-428,2-3-169,0-5-87,-1-1-91,0-1-162,0-6-576,2-2-1143</inkml:trace>
  <inkml:trace contextRef="#ctx0" brushRef="#br1" timeOffset="185551.5508">3078 13111 53,'2'-22'915,"2"-1"-212,3 0-58,0 2-114,4-4-29,1 0-39,2 3-33,4 1-37,0 1-30,4 2-27,2 3-38,-1 1-29,4 3-27,-5 4-29,2 1-37,-4 3-27,2 5-23,-3 0-18,0 2-19,-2 3-12,-2 0-15,-3 1-8,-2 3-7,-5 0-8,-2 0 13,-2 1-36,-4 0 14,0 3-11,-7 2-3,-2 0-8,-3-3-5,1 1-1,-4 0 8,0 1-9,-4-1-14,4-1-38,0-2-63,0-2-32,3 0-60,0-1-62,2-1-44,3-1-97,0-1-91,2 0-50,8-6-92,-11 10-700,11-10-944</inkml:trace>
  <inkml:trace contextRef="#ctx0" brushRef="#br1" timeOffset="186260.2662">3584 13009 488,'11'-9'903,"-1"2"-138,-2 1-82,-1-1-60,-7 7-48,12-12-74,-12 12-87,9-7-47,-9 7-73,0 0-9,0 0-29,0 0-10,7 7-29,-7-7-34,-3 17-18,3-17-35,-1 21-14,0-11-27,1 3-10,-2-1-14,4-2-15,-1 2-7,1 0-8,0 0-19,2-3 15,-1 1-16,4 0 0,-1-3-5,1 0 0,0 0-3,2-2 2,1-2-12,1-1 2,1 1-10,-12-3-7,22 0-21,-9-2 11,0 1-18,-1-3-2,-1-1 6,0-3-11,2 1 3,-3 0 5,2-5 10,-3 1-3,0 0 18,-3-3 8,3 1-3,-4 1 8,0-2-3,-1 2 6,0 2-1,0 0 13,-2 1-4,-2 9 7,4-13-5,-4 13-1,0 0-4,0 0 5,0 0-27,0 0 29,0 0-3,0 0-8,0 0 14,-4 14-7,4-14 2,-2 20-6,2-20 17,-2 20-9,2-20-6,2 20-7,-1-8 8,2-1-6,1 0 7,0-2-5,1 0-5,1 1-19,0 0-22,2-3-13,1-1-16,0 0-26,0-1-11,3-2-29,0 0-16,0-2-6,3-1 3,4-1 0,0-3 0,5 1-48,1-3-12,0-2 0,2-1 45,1-4-24,-1 0 1,-1-3 1,-1-1 31,-1-1 27,-2-2 31,-4 0 18,0-1 38,-4-2 32,-3 0 47,-2 1 33,-4 0 35,-1 0-1,-1-1 65,-3 3-17,-1 1 8,-2 1 13,-1-1 4,2 5 2,-2-1-27,0 0 13,-1 2-15,-2 3 6,2 0 7,5 10-1,-9-11 3,9 11 23,0 0-14,-15 0 12,15 0-5,-8 14-12,4-3-21,1 4-6,0 1-26,0 2-21,3-1-11,-1 4-11,2 1-10,-1 2-8,2 0-10,-1 1-3,2-1-5,-2-2-6,1 2-3,0-5-2,2 3 1,-3-3-6,3-1-3,-1-3-9,0 1-23,0-4-68,-1-1-47,1 0-16,1-4-24,-1 3-33,-3-10-40,8 9-41,-8-9-32,12 5-76,-12-5-40,11 2-34,-11-2-44,15-4-35,-7-2-618,0 0-785</inkml:trace>
  <inkml:trace contextRef="#ctx0" brushRef="#br1" timeOffset="186496.2851">4168 12956 931,'-18'7'822,"3"-4"-101,2 2-110,0-3-101,13-2-62,-18 5-75,18-5-23,-13 5-46,13-5-22,0 0-67,0 0-14,0 0-54,0 0-2,13 4-34,-3-7-29,3-1 0,1 1-31,3-1 3,-1-1-23,3 1 12,1-2-28,-1 2 20,4-3-32,2 1-32,1-1-66,0 3-60,-1-1-51,1 1-51,-2 0-91,-3 0-89,-2 3-72,-2 0-131,1 0-587,-2 1-836</inkml:trace>
  <inkml:trace contextRef="#ctx0" brushRef="#br1" timeOffset="187336.0878">4710 13121 584,'0'0'713,"0"0"-124,17-3-37,-17 3-77,18-7-35,-6 2-52,1 0-16,2-1-47,-1-2-15,4 0-57,-1-1-10,0-1-42,0-1-5,0-1-44,-2 1 2,2 0-37,-6 2 3,2-2-39,-4 0 5,0 0-23,0 2 12,-4-1-34,-1 1 13,-4 9-26,4-17 16,-4 17-25,0-13 12,0 13 0,-7-10-6,7 10-22,-10-6 9,10 6-12,-14-3 22,14 3-32,-16 4 24,16-4-15,-17 9 16,6-1-15,1 0 23,0 4-13,1 0 43,-1 0-60,2 2 21,2 0-10,1 2 6,1 0-9,-1-1 5,3 0-45,2-1-40,2 0-45,0 0-38,5-1-23,-2 2-20,2-3-1,4-1-9,1 0 1,3-2-25,2 1-6,2-2-34,2-1 11,2-2-67,1-1 13,-1-3 37,3-2 18,2-1 48,1-1-18,5-3 58,-1-2 60,1 1 19,-1-4 53,4-2 2,-2-1 45,0-2-4,-2 2 67,-3-6 17,-4 4 16,-2-1 27,-2 0 31,-2 0 30,-4 1 17,-3-1 16,-2 1 2,-5 2-1,0-1-16,-4 3-18,-3-2-16,0 4-23,-5 0-8,0 0-13,-4 3-28,-2-2 14,-2 6-7,-2-2-6,-2 5-4,-3 2-4,-2 1-5,0 2 17,-1 2-23,-4 3 15,3 0-30,1 4 14,1 1-31,2 1 13,3 1-28,2-2 9,4 1-24,0 1-4,3-1-5,3-2 2,1-1-3,3-1-6,2-1 0,2 1-9,1-3-8,3-1-18,1 0-15,2-1-20,1-2-32,2-4 1,2 2-23,0-2-3,1-2-8,3-1-11,1 0 5,2-3 27,-1-3 17,1 1 11,0-3-14,-1-1 20,-1-1-1,0 1 9,-1-6-7,1-1 0,-2-2 0,-1-2 8,-2 0 23,2-2 3,-3-5 14,-2 2 6,-2-3 18,-1 0 3,-3-1 29,1-1 17,-3 5 15,-2-1 17,-1 0 27,-1 3 13,-2 0-15,-1 2 1,1 3 2,-1 2-4,0 2-2,0 1-3,0 6-8,0-1-9,4 10 15,-9-10-2,9 10 14,0 0 11,0 0-9,-11 9 7,8 2-9,1 3-7,-1 3-11,2 4-20,1 4-11,0 2-12,1 6 12,2-1-33,-2 1-2,2-1-95,-2 0-63,3-1-72,0 1-120,-2-6-110,3-1-115,-2 1-887,2-3-1056</inkml:trace>
  <inkml:trace contextRef="#ctx0" brushRef="#br1" timeOffset="187556.5551">6188 12925 891,'12'-7'1173,"-2"2"-175,-3 1-53,1-1-86,-8 5-77,15-8-72,-15 8-82,11-7-75,-11 7-34,9-7-386,-9 7-133,7-6 0,-7 6 0,8-5 0,-8 5 0,0 0 0,6-7 0,-6 7 0,0 0 0,7-5 0,-7 5 0,0 0 0,0 0-464,0 0-286,0 0-140,-12-2-215,12 2-473,-15 2-1225</inkml:trace>
  <inkml:trace contextRef="#ctx0" brushRef="#br1" timeOffset="188240.0809">459 15042 297,'-11'2'903,"11"-2"-178,0 0-54,0 0-88,0 0-41,0 0-63,0 0-48,0 0-75,9 5-39,-9-5-72,16 2-35,-5-1-52,2 1-21,3-2-42,5 0-9,-2 0-87,8-3-69,0 1-116,7-3-97,-1-1-131,1 1-103,0-1-104,2-1-692,-2 0-916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05-05T21:29:51.682"/>
    </inkml:context>
    <inkml:brush xml:id="br0">
      <inkml:brushProperty name="width" value="0.05292" units="cm"/>
      <inkml:brushProperty name="height" value="0.05292" units="cm"/>
      <inkml:brushProperty name="color" value="#FFFFFF"/>
    </inkml:brush>
    <inkml:brush xml:id="br1">
      <inkml:brushProperty name="width" value="0.05292" units="cm"/>
      <inkml:brushProperty name="height" value="0.05292" units="cm"/>
      <inkml:brushProperty name="color" value="#FF00FF"/>
    </inkml:brush>
    <inkml:brush xml:id="br2">
      <inkml:brushProperty name="width" value="0.05292" units="cm"/>
      <inkml:brushProperty name="height" value="0.05292" units="cm"/>
      <inkml:brushProperty name="color" value="#FFD700"/>
    </inkml:brush>
  </inkml:definitions>
  <inkml:trace contextRef="#ctx0" brushRef="#br0">1742 14403 643,'0'0'913,"7"-8"-171,-7 8-53,0 0-41,9-4-38,-9 4-76,0 0-47,0 0-19,10-2-33,-10 2-45,0 0-16,13 7-30,-13-7-19,7 14-30,-1-6-26,-4 6-244,5 0-25,-2 3 0,0-1 0,0 6 0,0 0 0,-1 1 0,0 1 0,-1 1 0,2 0 0,-2 0 0,0-2 0,0 0 0,0-1 0,0-1 0,-1-1 0,0-2 0,-1 0 0,1-3 0,0 0 0,-1-2 0,0-1 0,2-2 0,-3-10 0,1 17 0,-1-17 0,0 15 0,0-15-248,0 0-279,-8 10-15,8-10-72,0 0-64,0 0-89,-13-1-760,13 1-1160</inkml:trace>
  <inkml:trace contextRef="#ctx0" brushRef="#br0" timeOffset="315.8776">1540 14539 978,'0'0'809,"-10"-5"-113,10 5-59,0 0-55,-10-5-37,10 5-75,0 0-52,-5-10-27,5 10-27,4-10-18,-4 10-33,8-9-31,1 1 13,2 1-34,-1-2-22,5 1-13,-2 0-19,5 2-75,1-3-132,3 1 0,0 0 0,-1 1 0,-4 2 0,2 1 0,0 0 0,1 0 0,0 2 0,-3 0 0,-1 2 0,2 0 0,-3 2 0,2 0 0,-3 0 0,2 3 0,-1-1 0,-2 0-16,-1 4-347,-1 1-49,-4 0-45,2 3-77,-4 1-101,-1 2-46,-3 3-145,-2 0-529,-1 5-956</inkml:trace>
  <inkml:trace contextRef="#ctx0" brushRef="#br0" timeOffset="551.285">1695 15126 341,'-5'12'778,"1"-2"-109,4-10-11,-5 15-116,5-15-14,-2 12-51,2-12-11,0 0-64,0 9-9,0-9-6,0 0-28,12 7-3,-12-7-32,13-1-5,-13 1-28,19-6-9,-19 6-50,19-5-45,-7 1-35,1-2-104,-1 0-48,-1 2 0,2-2 0,-1 0 0,0-1 0,2-1 0,-3 2 0,2-3 0,1 0-254,-1 1-32,5-3-68,-4 0-67,5-1-64,0 0-125,-1 0-46,1 2-150,-2-2-567,2 1-972</inkml:trace>
  <inkml:trace contextRef="#ctx0" brushRef="#br0" timeOffset="1344.0736">2341 14775 212,'0'0'840,"6"-9"-140,-6 9-56,9-12-121,-9 12-12,7-15-58,-3 6-26,0-1-54,1 1-44,-1-2-34,4 0-22,-3-2-30,0-1-34,0 2-12,0-4-40,3 2-7,-5-1-11,3 1-12,-2 0-24,1-1-15,-3-1-12,1 2-15,0-3-16,-3 2-7,1 0-7,-1 0-4,0-1-11,-1 1 2,-1-2-2,1 5-3,0-2-2,-2 4-5,0-2 1,0 2-5,-2 2-4,-1 2 2,0-2 8,6 8-14,-13-9 4,13 9 2,-13-6-3,13 6 0,-15 0 3,15 0-1,-14 3 8,14-3 7,-16 8 18,9-2-2,1 1 11,-2 1 7,3 2-6,-1 1 2,2 0 6,-1 6 5,1-3 16,1 3-7,-2 3 8,5 0-11,-2 3-4,0 1-4,1 2-2,2 1-3,-1-1-48,4 7 0,1-2 0,-1 1 0,0 1 0,1 1 0,0-1 0,2 1 0,-1 1 0,0 4 0,-1-4 0,2 5 0,-3-4 0,2 3 0,0-3 0,-2-2 0,-1-1 0,1 3 0,-3-1 0,3-2 0,-2 0 0,1 2 0,-2 0 0,3-4 0,-2 1 0,0-5 0,-1 1 0,0-2 0,-1 1 0,-1-2 0,2 1 0,-1-4 0,0-1 0,-1-1 0,1-3 0,0 1 0,0-3 0,-1-1 0,1-1 0,0 0 0,0-1 0,0-12 0,0 19 0,0-19 0,2 12 0,-2-12 0,7 8 0,-7-8 0,0 0 0,14 3 0,-14-3 0,13-6 0,-6 1 0,0-2 0,3-3 0,0 1 0,0-4 0,3 0 0,-1-1 0,0 0 0,0-2 0,-1 0 0,1-1 0,-3 1 0,1 1 0,0-1 0,-2 1 0,-3 1 0,0-1 0,0 0 0,0 1 0,-2 0 0,-3 1 0,0-1 0,-3 3 0,0-5 0,-4 1-48,-1 1-32,-2-2-18,-2 0 2,-7-1-19,-1-2-10,-2 3-8,1-1-4,-9-3 21,1 1 8,-2 2 18,-2-1 18,6 4 10,0 0 17,0 1 6,2-1 4,1 2 10,4 0 5,1 1 2,2 0 2,4 1 2,1 2-6,2-2 6,1-1-14,5 2-26,0-1-46,4 10-37,0-21-58,3 8-32,3-2-112,4-2-84,4 1-71,21-18-1419,-15 18-241</inkml:trace>
  <inkml:trace contextRef="#ctx0" brushRef="#br0" timeOffset="5835.1825">3809 14982 131,'0'0'464,"0"0"-125,0-13-29,0 13-36,0 0 9,3-15-8,-3 15 10,0-13 19,0 13 8,3-12 11,-3 12-17,1-16 16,-1 16-20,3-17-4,-3 17-19,2-18 4,-2 18-18,4-16-10,-4 16-14,2-16-25,-2 16 1,1-12-15,-1 12-11,2-11-18,-2 11-31,0 0-26,0-11-26,0 11-8,0 0-16,0 0-10,3 12-9,-3-12-11,3 21-2,-2-8-4,0 6-1,-1 0-5,3 1-6,-3 0-8,1 1 1,-1-2-11,1 3 2,0 0-4,1-4 2,-1 1 2,2-2 0,-2-2-14,1 0 8,1-4-8,0 0 1,-1-3-5,2 2 10,-4-10-10,10 10 3,-10-10-6,9 7 9,-9-7-2,13 0-6,-13 0 7,15-8-30,-15 8 19,14-12-8,-5 3 0,-4 1 12,3-4-10,-2 2-13,2-3 5,-2 3-5,0 0-9,0 1 0,-1 0-15,0 2-5,-5 7-4,10-13 5,-10 13 2,9-6 8,-9 6 11,0 0 9,16 0 1,-16 0 8,11 8 3,-11-8 6,14 11 5,-5-4 1,-1-1 1,0 0 7,-1 2 0,3-1 1,-1 1-1,0-3 1,3 1 4,-2-1 1,0-2 1,0 0 0,2-2 0,-12-1 1,23 2-1,-11-5 34,0 2-34,0-3-1,2-2 3,-1 0 4,-1 1 2,0-2 18,-2-2 9,-1 1 0,1-2 8,-2-1-3,-3 0 15,-1-2-12,-1 1-4,-2 1-5,-1-1-4,-1-1 14,-2 2 16,-1-2-16,-1 1-9,0 1 9,-2 1-26,-1-1-1,0 4-9,0 0-1,-1 0-1,-1 2 14,1 2-18,0-1-9,-2 3-26,11 1-45,-17-2-27,17 2-45,-17 2-54,17-2-86,-16 5-88,8 2-100,8-7-77,-10 14-112,10-14-665,-7 14-935</inkml:trace>
  <inkml:trace contextRef="#ctx0" brushRef="#br0" timeOffset="6307.9792">4542 14988 67,'0'0'883,"13"-4"-193,-13 4-56,10-4-103,-10 4-24,12-6-71,-12 6-30,10-9-55,-10 9-34,14-10-28,-8 2-30,1 1-26,0 0-21,2-3-30,-2 3-19,2-2-30,-2-2-17,1 2-11,-2-1-18,2 0-12,-3 1-8,2 0-13,-1 1-14,-2 0 1,0-1-9,-1 1-5,-3 8-4,7-15-6,-7 15-4,2-11-5,-2 11-9,0 0-5,-1-15-12,1 15-12,0 0-16,-11-6-11,11 6-1,-14 3-12,5 2-3,-2 1 6,0 1 5,-1 0 9,2 3 6,-3 2 9,2-2 0,-2 2 15,3-2-1,1 3 9,-1-2-2,1 1 14,2 2-5,2-2 8,1-2 1,2 3 11,2-2 20,0 1 23,2 0 0,2-1 14,3 1 0,-1-2 8,4 1 8,2-1 26,-1-1-3,2-1-7,1 1 20,1-2-18,1-2 2,-1 2 12,2-2-14,-1-1-1,0 0-24,-1-1-9,-1-2-19,0-1-7,-1 1-6,-13-1-12,24 1-13,-24-1-31,21 0-46,-21 0-59,16 0-51,-16 0-78,16-1-71,-16 1-74,0 0-141,15-2-170,-15 2-233,0 0-469,11-6-1013</inkml:trace>
  <inkml:trace contextRef="#ctx0" brushRef="#br0" timeOffset="6908.342">5926 14833 278,'0'0'341,"0"0"-73,0 0-42,4-9-28,-4 9-41,0 0-28,0 0-26,0 0-21,0 0-19,4-8-17,-4 8-36,0 0-52,0 0-53,0 0-75,0 0-91,0 0-162,0 0 114</inkml:trace>
  <inkml:trace contextRef="#ctx0" brushRef="#br0" timeOffset="7336.7133">5953 14863 117,'6'-10'676,"-6"10"-120,7-10-43,-7 10-8,5-10-61,-5 10-11,4-10-34,-4 10-47,2-11-20,-2 11-44,3-11-28,-3 11-23,0 0-15,-2-14-7,2 14-37,0 0-28,-5-11-21,5 11-22,0 0-12,-12-5-12,12 5-15,-12 2 5,12-2-4,-16 6 14,7 1-15,0 0 9,-3 1-14,2 3 7,1 0-9,0 2 3,-1 0-4,2 5 1,0-2-7,1 2-7,2 2 7,0 0-10,1 1-5,1-3-9,1 2-4,0-3-6,2 3-3,0-3-5,4 0 3,-1-1-5,2 0-6,1-1 2,2-1 0,1-2-28,0-3-38,2-1-47,2-1-59,1-5-32,4 0-73,-3-2-41,5-2-48,1-3-51,1-1-44,-2 0 20,2-2 7,0-4-33,-3 3-37,0-4-79,0-1-283,-3 0-410</inkml:trace>
  <inkml:trace contextRef="#ctx0" brushRef="#br0" timeOffset="8188.5998">6340 14720 275,'-1'-12'771,"-2"2"-145,3 10-12,-5-19-85,0 12-41,5 7-19,-9-15-50,9 15-35,-8-12-57,8 12 1,-6-9-47,6 9-16,-9-8-56,9 8-20,0 0-34,-10-2 5,10 2-10,-7 8 13,7-8-9,-6 20 2,2-5-13,2 2-9,-1 2-5,2 4 2,0 3-24,1-2-14,0 2-7,1-1-14,0 4-14,1-3-14,0 1-6,2-1-9,1 3-14,-1-4-15,1 1 0,0-3 0,0 0 0,3 0 0,-3-5 0,1-1 0,-1-4 0,1 3 0,1-5 0,-3-2 0,1 2 0,0-5 0,-5-6 0,11 8 0,-11-8 0,13 3 0,-13-3-25,13-8-28,-4 2 0,-2-1-7,0-5-11,1-1-5,-2-2 8,3-1-5,-1-2 8,-2-2 4,1 3 8,-1 0 11,-1 1 4,0 1 9,-1 1-2,0 4 16,0-1-10,-1 1 13,0-1-2,-3 11-14,4-12 11,-4 12-4,4-10 3,-4 10 6,0 0 1,0 0-16,0 0 16,11 1 4,-11-1 3,6 10-5,-6-10 9,7 18-4,-3-8-5,0-1 14,-2 3 2,4 0-11,-1-1 6,-1 3-7,2-2 4,-1 1-5,3 0 5,-2-1-12,4 1-20,-1-4-24,0 1 19,1 0-27,1-5 8,-2 1-32,2-1 2,0-3-36,1-1 3,1-2-22,0 0-6,2-4-7,-2 1 17,2-4 9,-2 3 5,0-3 19,-2-1 3,1-5-39,0 1 15,-1 1 31,-4-2-8,2 0 38,-1 1-4,-2-1 30,-1 2 3,-1 2 57,0-1 0,-4 11 42,6-18-6,-6 18-1,0-11-2,0 11 0,0 0 0,0 0 5,0 0 11,-5-8 3,5 8 7,0 0-13,-3 12 25,3-12 3,-3 14-3,3-14-8,-1 19-3,1-19-14,0 24-14,1-13-9,0 0-6,2 2 14,1-1-27,1 2 17,-2-1-28,3-2 19,0 0-25,0 0 37,3-1-22,-2-2 14,0 0-27,1-2 18,2-2-26,-1 0 22,-9-4-23,21 2 12,-21-2-12,19 0-2,-8-3 3,0-2 1,-1 0-3,1-2 2,0-2 3,-2 1 1,1-4-4,-1 0 5,-2-2 2,0-2-4,-1 0 2,-2-1 1,0-2-2,-3 2 2,-1-1 3,-1-3-3,-2 4 2,1 2 3,-4-2-6,0 3 2,1 1-4,0 2-1,-3 0-3,2 4-1,-3 0-3,9 7 2,-14-7-16,14 7-22,-17 0-35,17 0-41,-16 2-56,16-2-59,-16 12-110,9-6-91,-2 3-101,0 1-144,1-1-584,2 1-867</inkml:trace>
  <inkml:trace contextRef="#ctx0" brushRef="#br0" timeOffset="8624.465">7395 14901 809,'0'0'719,"0"0"-102,6-7-93,-6 7-93,0 0-44,0 0-55,0 0-42,-8 6-61,8-6-32,-5 11-21,5-11-11,-5 17-27,4-7 7,-1 2-8,1 0-14,0 5 17,-1-1-7,2 2 10,2 0-47,-1 0 12,0-1-37,2 0 6,-1 2-28,1-3 19,2-1-31,0 0 12,-1-1-26,1 0 23,0-3-24,0 0 21,2-5-25,-1 2 19,2-1-25,-8-7 12,16 2-13,-16-2 12,20-2-13,-9-1 17,1-4-6,2 0 84,0-3-61,0-1-1,1-4 13,-2 0 12,0-4-39,-3-1 15,-1-1-14,2-4-2,-4-1-5,-2 1-4,-1-2-4,-3 1-2,0 2 0,-1 2 8,-1 2-3,-2 1-5,-1 0-4,1 4 0,-3-2-5,-2 5-9,1-1 8,-2 4-12,2 1-31,-4 3-24,2 1-54,9 4-21,-19-3-66,19 3-65,-19 4-66,8 0-130,-2 6-131,-1 1-223,-3 2-527,1-1-950</inkml:trace>
  <inkml:trace contextRef="#ctx0" brushRef="#br0" timeOffset="9239.1535">7801 14936 28,'6'-11'789,"-6"11"-160,5-7-77,-5 7-76,4-9-47,-4 9-17,0 0-72,4-12-27,-4 12-34,0 0-59,-5-9-39,5 9-17,-8-4-24,8 4-6,-13-1-15,13 1-9,-15 1-4,15-1-13,-14 3-15,14-3-13,-15 4-11,7 1-8,8-5-9,-17 8-6,11-1-3,6-7-9,-12 11-3,12-11-3,-7 15-3,7-15 1,-3 15-5,3-15-5,1 19 0,3-10 2,1 2-2,2-1 1,2 1 2,3-3-1,1 3-1,4-1-6,0 0 7,2-1-1,0 0-1,-3 0 1,2-1-3,-2-3-3,-1 1 0,-1 2 11,0-2 13,-5-1 14,0 0 17,1 0 34,-10-5-28,9 11 25,-9-11-22,0 0 20,0 15-3,0-15 12,-11 10-14,0-4 15,1-2-17,-4 0-1,-1 1 7,-2-2-15,2 0-9,-3 0-13,1-3-12,0 1-2,1-1-10,0 0-1,0-1-7,1 1-27,2-3-36,-1 0-67,14 3-45,-22-2-106,22 2-76,-15-6-164,15 6-110,-8-6-148,8 6-618,0 0-986</inkml:trace>
  <inkml:trace contextRef="#ctx0" brushRef="#br0" timeOffset="9662.8877">8189 15059 539,'12'-2'931,"-1"-3"-143,-1 2-113,1-2-65,0-1-70,-1 2-70,1-3-76,1 0-47,0 0-28,-2 2-59,0-2-16,-1 0-41,-1 0-21,1-1-10,-2 1-21,1 0-11,-1 1-26,-2-2-15,2 1-17,-7 7-17,9-14 4,-9 14-24,4-12-19,-4 12 3,1-14-14,-1 14-3,-1-10-7,1 10-10,-6-10 4,6 10-10,-11-5-1,11 5-9,-15-1 8,15 1-10,-18 5 12,18-5 2,-16 10-7,7-4 12,-1 2-1,1 1 2,-1 3-5,3 0 6,1 0 1,-1 1 7,3 2 12,2 0-7,0 1 13,2-4-3,3 2 12,1 1 8,1-1 8,1-2 8,3-1-12,2 0-3,-1-2-1,4 1 3,-1 0 7,2-2-2,-1-4-14,2 2-6,0-1-5,0-2-4,-1 0 9,0-3-41,-2 0-29,2-3-62,-2 1-43,2 0-42,-1-3-90,1 0-78,0-3-46,-3 1-156,1 0-110,-3-3-239,4-2-489,-1-2-998</inkml:trace>
  <inkml:trace contextRef="#ctx0" brushRef="#br0" timeOffset="10471.068">9857 14815 330,'-2'-13'806,"0"3"-138,2 10-4,-5-21-82,5 21-28,-4-20-19,4 20-60,-3-17-11,3 17-26,-2-14-15,2 14-23,-3-12-42,3 12-37,-2-11-37,2 11-33,0 0-10,0 0 2,0 0-89,0 0-154,0 11 0,1 1 0,2 5 0,-2 0 0,3 5 0,-2 2 0,1-1 0,2 2 0,-3-1 0,2 4 0,0-2 0,-1-1 0,1 3 0,-2-5 0,2 0 0,0 1 0,-1-2 0,1 0 0,-2-4 0,0 0 0,-1-3 0,2 0-354,-2-4-129,2 2-66,-4-2-87,1-11-81,-2 19-82,2-19-678,-4 14-1098</inkml:trace>
  <inkml:trace contextRef="#ctx0" brushRef="#br0" timeOffset="11184.1533">9586 15097 547,'0'0'759,"-14"-6"-118,14 6-50,-8-4-86,8 4-77,0 0-40,-9-4-71,9 4-27,0 0-17,0 0-19,7-10-33,-7 10-23,16-7-27,-4 3-32,3 0-21,3 0-22,5-1-20,1 0-16,-1-1-11,4 1-12,-1 1-5,0-2-10,1 0-11,-1 2-12,-2-4-16,2 3-12,-1-1-10,-2 0-3,0-2-9,-4 1 4,0-1 10,2 2-11,-7-2-17,2 1-4,-3 1-1,-1-2 7,-1 1 14,-2 0 16,-1 2-7,0-2-3,-2-1 8,-6 8 4,8-17 6,-4 8 11,-4 9-2,1-16 5,-1 16 0,1-17 20,-1 17 7,-2-15 25,2 15-3,-4-15-3,4 15 3,-5-12 22,5 12-26,-7-9 5,7 9-13,-7-8 12,7 8-20,0 0 3,-11-3 3,11 3-1,0 0 11,-10 8 5,10-8 8,-6 12 3,2-1-6,1-1 7,3 3 5,-2 3-8,2 1-9,0 0 21,0 3-27,1-1 10,0 1-21,2 1 16,-2-1-28,3-3 24,0 3-30,0 1 49,1-1-13,0-4 14,1-1-9,1 0-9,-1-2-6,0-3-4,0 1-3,0-4-14,1 0-5,0 0 17,-7-7-4,15 5-20,-15-5 18,16 2-17,-16-2 16,14-4-16,-14 4 14,16-10-9,-9 3 8,-1-3-11,-1 2 8,1-3-22,-3 0 25,1-4-25,-1 4 6,-1-1 2,1 0 3,-2 0 2,2 2-2,-3 10 17,2-19-20,-2 19 8,3-12-13,-3 12-3,1-10 4,-1 10 2,0 0 10,0 0-10,0 0 2,0 0 10,0 0 10,10 5-19,-10-5 15,5 13-17,-5-13 13,7 16-7,-7-16 7,7 17-11,-2-8 18,-1 0-31,0 0 25,0 0-18,2-1 16,1-1-16,2 0 2,-2 1-55,1-4-1,0 2-52,2-2-16,0 0-61,0-1-25,2-3-46,-12 0-75,24 0-66,-11 0-61,2-4-21,-3 1-102,-1-1-481,3-2-687</inkml:trace>
  <inkml:trace contextRef="#ctx0" brushRef="#br0" timeOffset="11615.193">10561 15063 26,'0'0'788,"0"0"-159,0 0-72,0 0-39,0 0-82,0 0-6,4-11-53,-4 11-33,7-6-31,-7 6-46,13-8-17,-13 8-14,14-8-16,-5 1-8,3-1-18,-3 1-24,1-1-22,1-1-10,-1 2 2,1-2-26,-1-1-32,-1 3 4,0-1-30,0-2-4,-3 3-16,1-3 2,-2 3-18,1-2 11,-6 9-18,6-17 5,-6 17-10,3-15 10,-3 15-25,0-12 13,0 12-20,-5-12 9,5 12-16,-9-8-4,9 8 5,-10-2 1,10 2 6,-13 2 0,13-2 4,-14 3-6,14-3 11,-16 11 2,9-5-2,0 1 4,2 2-2,0 2 1,1 0 17,-1 1 13,2 1 25,1 1 8,2-2 15,2 1 28,1 4 17,1-4 6,1 4 3,2-4 0,0 2 10,6 2-1,0-5-16,1 2-11,0-4-92,0 0-21,-1-4 0,2 2 0,3-3 0,0-1 0,-1-1 0,-4-3 0,2 3 0,0-3 0,-4-3 0,2 3 0,0 0 0,-3-4 0,2 1 0,-2-1 0,-2-2-312,-1 2-75,2-1-93,-9 5-119,9-13-131,-9 13-206,7-12-570,-7 12-1134</inkml:trace>
  <inkml:trace contextRef="#ctx0" brushRef="#br0" timeOffset="12723.8673">11878 14930 870,'0'0'697,"0"0"-115,-4-12-45,4 12-57,0 0-51,-2-11-64,2 11-58,0 0-63,0 0-46,0 0-14,0 0-12,0 0-26,0 0-21,0 0-18,9 6-19,-2 1-10,-7-7-8,9 17-7,-5-9-10,0 4-17,3 0 3,-1-1-4,-2 0-7,0 0-1,-1 0-1,0-1-7,2 0-2,-3 1-5,0-1 0,3-2-5,-5-8 3,5 14 1,-5-14-4,0 12 18,0-12-19,0 0 17,0 14-21,0-14 22,0 0-24,0 0 1,0 0 1,-9 5-2,9-5 2,0 0 1,-5-12 8,5 12-1,-5-12 11,5 12 4,-5-20 1,4 11 7,-1-4 1,2 3 11,0-3-6,2 3-9,-1-3 3,1 2-5,1 0 6,2 0-10,2-1 1,2 2 5,-2 0 0,2 2 10,2 2 5,2-1 15,-1 5-5,2-1 0,0 0-7,0 3-10,4 3-3,-2 0-10,-3 3 2,4-1-10,-4 3 0,1 2 4,-2-1-13,2 1 4,-3 1-8,3 2 4,-5-1-28,-2-1 28,2 0-7,-2 1 10,-2-3-8,0 1 2,-5-10-7,7 16 5,-7-16-9,2 15 9,-2-15-14,1 11 7,-1-11-4,0 0 3,-2 14-18,2-14-3,0 0-18,0 0 13,-9 4-19,9-4 10,0 0 4,-7-9 13,7 9 3,-7-12 8,7 12 2,-3-17 8,1 5-4,0-2-1,2-1-2,0-1 5,2-2-4,0 2 5,1 0 4,4-2-6,0 0 3,2 2 8,-1 3 0,1-1 12,2 2 34,0 2-3,3 0 17,-1 3 12,1 1-3,0 0 45,0 4-47,1 2 10,-1 2 2,1 1-3,1 0-8,-3 3-10,2-1-10,-3 4-10,-1 0-9,3-1-7,-5 4-6,0 0-4,0 1-8,-2-1-27,-1 3-42,1-1-37,-2-2-48,-2 1-57,1 0-88,0 0-58,-4-1-86,0 0-127,0-12-85,0 21-114,0-21-631,0 17-991</inkml:trace>
  <inkml:trace contextRef="#ctx0" brushRef="#br0" timeOffset="13139.6123">12761 14875 186,'8'-11'891,"-3"0"-183,1 3-80,-2-1-49,-4 9-51,5-14-55,-5 14-53,4-13-89,-4 13-57,0 0-53,0-12-38,0 12-20,0 0-29,0 0-16,-9 5-1,9-5-30,-8 12-9,5-4-7,1 2-5,0 1-9,0-1-7,-1 4-7,3-3-8,0 2-3,0 0-3,0 3-2,3 0 14,1 0-9,-1-2-4,1 3-1,0-5 13,3 2-19,-3-3 9,6 0-11,-2-2 10,1-2-15,1 0 15,-1-4-22,1 0-1,-10-3 1,25 2 4,-11-5 2,0 1 15,1-3 11,1 0 16,0-2 9,-1 0 5,-1-3 1,-3 0-2,2-2-9,-1-2-2,-1-2-5,-4-1-11,2-1 7,-4-2-10,-3 1 1,0 2 11,-2 1 10,0-2-8,-5 4-12,1-2-10,-5 4-4,2 0-10,0 3-2,-5 1-13,2 3-35,-1 1-42,-1 1-57,1 2-47,-2 1-81,-1 1-81,1 2-118,-1 2-159,-1 2-189,1 2-771,-2-1-1227</inkml:trace>
  <inkml:trace contextRef="#ctx0" brushRef="#br0" timeOffset="13874.1582">13502 14959 721,'0'0'616,"8"-14"-77,-8 14-9,4-12-95,-4 12-23,1-15-58,-1 15-33,2-11-27,-2 11-23,-2-14-37,2 14-42,-3-14-22,3 14-21,-8-9-29,8 9-20,-12-8-12,12 8-10,-17-5-12,17 5-9,-21 0-7,8 1-11,-1 3-5,-3 1-10,2 0-8,-2 3 0,-3 2 5,4 0-8,-4 3-2,4 0-3,0 1-4,2 3 0,3-2 1,0 1-4,2 4-2,2-3-8,3-2 7,0 2 2,1-3-3,3-2 12,1 2-21,1-3 1,2 0-37,2-1-4,3-1-36,1-1 5,3-2-16,-1-3 19,1 0-14,3-3 21,1 0-9,2-5 6,3 0-4,-2-2 4,1-2 4,1-1-12,0-4 23,1 1-7,-1-3 21,-2-3-10,-1 1 13,-1-1-10,-1-1 21,-1-1-5,-5-3 18,0-1-3,1-1 15,-5-3-5,-1 1 30,-1 0-3,0 1 30,-3 2 31,-2 2 34,0-2 17,2 4-13,-4 2 33,2 1-7,-2 4 10,0-3-38,-4 4-4,4 2-40,-2 2 19,0 0-24,4 9 17,-9-10-3,9 10 41,-10-2-4,10 2 25,-9 5-10,9-5-13,-8 15 36,3-5 1,3 5-3,0 0-19,-3 3-6,3 1-24,-1 4-10,1 0-19,0 3-9,0-2-17,4 1-8,-2 0-9,0-2-4,2 2-23,0 1-34,1-4-20,-1 0-106,5 0-46,-3-2-70,3 0-31,-3-5-73,3 1-88,0 0-74,2-3-51,-3 0-118,1-2-549,1 0-867</inkml:trace>
  <inkml:trace contextRef="#ctx0" brushRef="#br0" timeOffset="14368.7712">13801 15025 821,'0'-16'753,"0"16"-71,0 0-127,0-15-60,0 15-68,0 0-44,0 0-29,0 0-31,0 0-21,0 0-24,0 0-16,-10 7-32,10-7-24,-4 15-8,4-15-35,-3 18 0,3-5-38,0-13-20,3 22-19,-3-9-9,4-4-21,0 3-5,2-3-11,-2 4-7,0-6-10,3 2-4,-1 0 3,0-1-6,2-5 4,1 2-11,-2-1 4,-7-4-5,14 5-16,-14-5-2,17 0-7,-5-5-26,-12 5 8,20-7-7,-11 2 6,2-2-28,-2-3 5,1 1-13,-2-4 8,1 2 0,-3-4 4,2 0 9,-4-3 5,2 2 8,-3-3 9,1 3 5,-2-2 10,0 3 39,-1 1-20,-1 2 7,1 2 11,1-1 7,-2 11 6,0-16-6,0 16-9,-2-13 2,2 13-3,0 0 0,-1-12 7,1 12 7,0 0 4,0 0 8,0 0 3,-1 13 7,1-13-4,0 17-3,1-6-5,0 0-10,1 0-3,0 3-4,2 1-6,0-1-3,-1 3 0,1-3-9,1 2 3,1 0-1,2-3-6,0 0 0,1-1-2,3 0-1,-2-3-12,1 0-24,2-2-47,0-2-10,-2-2-60,2-2-20,0-1-53,1-1-24,3-2-42,-2-2-59,-2-1-36,7-3-30,-3 0-18,-2-4-47,1 1-87,-1-3-504,-1-6-686</inkml:trace>
  <inkml:trace contextRef="#ctx0" brushRef="#br0" timeOffset="14615.8095">14416 14566 134,'-4'-18'791,"1"3"-158,-1 1-49,-1 2-50,3 0-49,-2 3-37,-1-1-52,1 2-16,4 8-66,-7-14-10,7 14-40,-7-8 12,7 8 1,0 0 2,0 0-13,-12 1-12,12-1 5,-6 11-34,6-11-15,0 21 0,0-8-6,0 3-14,3 2-2,-2 1-102,1 4-86,1 3 0,-1-2 0,3 3 0,-2 0 0,1-1 0,1 1 0,-1-1 0,0-1 0,0 0 0,0 0 0,-1-2 0,2 0 0,-2 1 0,1-4 0,0 1-133,1-1-347,-1-5-100,2 1-148,2-1-131,-4-1-852,2-1-1388</inkml:trace>
  <inkml:trace contextRef="#ctx0" brushRef="#br0" timeOffset="15484.0176">14676 14908 946,'0'0'784,"0"-17"-79,0 17-96,-2-14-61,2 14-46,-2-13-51,2 13-50,-3-11-46,3 11-36,0 0-41,-4-12-35,4 12-31,0 0-28,0 0 0,0 0-3,0 0-18,0 0-11,0 0-16,-12 5-13,12-5-10,-1 16-3,1-16-23,-2 17-11,2-17-14,0 22-12,3-11-16,-1-1 3,-1 1-12,2 0-3,1-1-12,2-2 0,-1 1-2,1-1-4,0-3-13,1 2-16,-7-7-5,16 7-13,-6-3-3,-10-4-12,16 2-6,-16-2 24,18-1-9,-9-1 18,-9 2-23,20-7 15,-13 4-8,3-4-1,-2 2 3,-1-3 11,0-1-12,-1-3 10,2 0 16,-3-3-15,-2 0 8,2 0 9,-3-1-2,1 0 15,-2 1-4,-1 3 6,2-1 15,-2 13 1,0-21 31,0 21-16,2-20-8,-2 20-2,0-12-9,0 12-1,0 0 15,0 0-1,0 0 12,0 0 4,0 0 10,-5 10-2,5-10-9,1 19-3,-1-7 7,0 3-10,0 2-2,4-1-11,-2 2 1,1 1-7,-2-1-2,2 0-6,0 2-8,0-4-30,1 2-20,0-1-28,0-2-32,2 0-11,-2-1-18,4-2 25,-3 0-20,1-3 25,2-1-24,-1-4 29,2 1-14,-9-5 5,19 2 18,-6-4 4,-1 0 29,2-3 9,-1-1 15,1-3 10,1-2 7,3-4 6,1-2 5,-2-4-2,0 0 10,-1-5 6,-1 4 12,-2-3 10,1-2 11,-5 6 21,-1 0 19,-2 1 8,-2 3 20,0 1-29,-3 0 5,-1 3-33,-1 0 9,-3 2-17,0 1 10,-2 0-17,-1 3 0,-3 2-18,1 0 7,-1 0-23,-2 4 22,12 1-19,-21 1-1,10 2 1,1 3 0,3-1 4,0 3-4,-2 4 1,3-2-4,2 3 2,1 0-13,1-1-22,2 2 0,0-1-18,2 3-25,1-2-17,1 2-6,2-2-17,2-1-19,0 1-12,-1-1 9,0 0 8,4 0 24,-1 1 22,2-2 17,-4 1 14,2-2 13,-2-3 8,1 2 39,-2-3 50,-3 0 43,-4-7 29,9 10 13,-9-10-8,5 9-1,-5-9 13,0 0-16,0 0 17,-9 8-30,9-8-7,0 0-25,-16 2-20,16-2-11,-19-4-32,9 1-16,-2-1-30,-1 0-39,-1-3-63,0 1-64,2-1-82,-2-1-154,1 1-138,1 1-183,-1-2-600,-1 1-954</inkml:trace>
  <inkml:trace contextRef="#ctx0" brushRef="#br0" timeOffset="16408.3654">15866 14827 480,'0'0'630,"8"-6"-74,-8 6-43,7-9-58,-7 9-11,7-8-23,-7 8-46,7-10-43,-7 10-33,4-11-15,-4 11-11,1-11-23,-1 11-19,0-11-13,0 11-18,-2-12 8,2 12-41,-9-12-25,9 12-12,-11-12-2,3 7-20,0 0 6,8 5-12,-20-4-12,7 1-7,0 3-12,13 0 1,-25 0-15,9 3-5,0 1-10,2 1-3,-3 1-13,2 2 1,-1 0-10,2 1 1,0 3-12,1 0 10,1 0 16,2 1-25,3-1-5,-1 1 2,2-1-9,1 1 8,2 0 1,2-1 1,1-12-2,1 21 0,2-10-9,2-2 1,1 0-6,-1-1 15,3-1-5,1-3 3,1 2-6,1-4 8,0 1-9,2-3 10,0 0-10,2-1 5,-2-1-3,1 0 4,0-4-3,-1 2 6,1-3-7,-1 0 8,-1-1-3,0-1 0,-1 0-2,-1-1 5,-1-1-2,0 0 3,0 1 3,-1-2 16,-2 5 18,0-3 20,0 3 15,-6 7 8,7-14 2,-7 14-21,8-8-67,-8 8 0,5-9 0,-5 9 0,7-8 0,-7 8 0,0 0 0,0 0 0,10 5 0,-10-5 0,6 13 0,-2-2 0,0 1 0,0 3 0,2 0 0,-1 6 0,-1 0 0,1 1 0,0 0 0,-1 3 0,4 8 0,-2 1 0,-1 0 0,2 0 0,1 4 0,-1 3 0,-1-8 0,0 0 0,-1-1 0,0-1 0,2 2 0,-1-3 0,-1 0 0,-1-5 0,-1 0 0,0-3 0,0-4 0,1-1 0,-2-1 0,-1-3 0,0 0 0,1-1 0,0-4 0,-2-8 0,4 17 0,-4-17 0,3 10 0,-3-10 0,0 0 0,0 0 0,0 0 0,10-3 0,-10 3 0,10-19 0,-2 3 0,1-3 0,3-5 0,5-8 0,1 2 0,1-3 0,0 0 0,4-1 0,-1 0 0,0 1-294,1 2-268,2 0-96,0 4-107,-1-1-158,2 2-657,0 0-1228</inkml:trace>
  <inkml:trace contextRef="#ctx0" brushRef="#br0" timeOffset="22092.0727">1910 16404 592,'0'0'585,"0"0"-66,6-10-34,-6 10-48,5-7-50,-5 7-25,5-9-15,-5 9-27,7-9-21,-7 9-21,5-11-34,-5 11-11,8-12-39,-8 12 16,5-15-29,-5 15 20,6-14-26,-6 14-2,6-15-2,-6 15-16,2-15-29,-2 15-13,0-16 0,0 16 17,-2-15-9,2 15-24,-3-13-27,3 13-8,-9-13-20,4 6-5,5 7-5,-12-12-5,12 12-13,-15-5 5,15 5-13,-16 2-1,5-1-11,1 5 16,-2 4-8,0 0 8,-1 3 6,0 3-12,1 3-2,-3 2-13,4 4 10,0-3 1,1 3 11,3-2-8,-1-2-4,4 2 1,0-1 0,-2-1-12,4-2 8,2-4-9,0 2 13,0-2-12,2-3 15,4-1-11,-2 0 12,0-4-10,4 0 8,-8-7-25,15 8 29,-15-8-8,15 0-5,-15 0-6,22-8-5,-11 3 5,2-4 1,-3-1-12,1 0 6,1-2 6,-3 0 9,0-4 2,0 1 2,-1-2-11,-3 2 0,-1-2 7,0 0-9,-1 0 10,-3 0 9,3 0-12,-3 3-3,0 0-2,1 1 9,-2 1-2,1 12 0,-3-20 3,3 20-2,0-16-4,0 16-5,-2-13 12,2 13-10,0 0 7,0 0-7,0 0 2,0 0-3,0 0 9,0 0 2,11 13-4,-8-3 3,1 1-2,0 0 3,1 1-9,1 2 21,2 0-7,-2 2 4,1-1-19,-1 0 3,2-1 1,-1 1 1,1-2-1,0 1 2,0-2-45,2-1-28,-2 0-22,1-4 10,0 1-22,-1-1-43,1-2 21,-9-5-28,19 4 8,-19-4-19,19-1-1,-8-2 5,0 0 26,2-2-17,-3 0 16,3-2-7,-2-2 24,0 1 8,1-1 24,0-3 10,-2 2 24,1-2 4,-1 0 19,1-3 2,0-2 4,0 3-3,-5-3 24,4-2-13,-3 4 14,-1 0 1,-2-1 33,1 0 24,0 0 26,-4 3-3,1 2-2,0-1 16,-2 12 19,1-21 12,-1 21-15,-2-19-28,2 19-17,-4-14-4,4 14-11,-10-10-3,10 10-3,-8-8 8,8 8 4,-13-1-18,13 1 20,-14 1 2,14-1-1,-16 7-11,6-3-5,10-4-15,-15 12-3,9-4-25,1 0 25,0 1-18,2 3 13,1-2-23,1 4 28,1-3-25,0 2 15,2 2-19,2 1 19,2 1-18,2-2 18,2 3-20,2-1 21,-1-1 2,-1-2-8,4 3 1,-2-3 0,3 1 1,1-3-3,-2 2 8,1-1-7,-1-1-1,-1-2 1,-2-1 0,1-1 2,-4-1 28,-1 0 42,0-1 37,-7-6 24,10 10-12,-10-10 3,2 11 7,-2-11-2,0 0-7,-8 9-24,8-9-7,-11 3-31,11-3 1,-14 0-21,14 0 0,-23-5-10,11 3-6,-1-3-25,-4-2 22,2-1-15,-3-1-9,0 1-83,1 1-21,3 0-64,-1 0-61,2-1-27,0 3-73,4 1-115,9 4-141,-15-6-125,5 2-734,10 4-1056</inkml:trace>
  <inkml:trace contextRef="#ctx0" brushRef="#br0" timeOffset="23015.8151">3424 16414 619,'6'-7'690,"-6"7"-73,10-12-48,-4 4-70,-1 1-41,-5 7-19,6-14-38,-6 14-83,5-17 8,-2 9-15,-3 8-33,1-16-21,-1 16-36,0-17-40,0 17 13,-2-17-16,2 17-34,-5-16-17,5 16-27,-7-13 3,7 13-25,-12-8 1,12 8-31,-12-5 14,12 5-24,-15 3 4,15-3-5,-14 6-10,7 0-8,-3 4-1,2 2-14,2 0 11,-1 2-14,1 3 10,-2 1-6,5 1 4,-1 2-6,0 1 12,1 0-24,3-4 9,0 3-11,0-2 12,2 0-5,-1-2 2,1 0-4,2-1 7,0-1-9,0-2 14,1-2-9,0 0 4,2-3-1,-2 0 0,-5-8 12,14 8-12,-14-8 7,14 5-4,-14-5 7,13-3-8,-13 3 6,16-7-9,-8 2 8,-2-2-7,2 0 8,-2-3-15,1-1 19,-2-2-12,0 0-3,1 0-10,-3-3 23,1 0-26,-2 2 17,1-1-9,-2 2 8,0 1-7,1 0 3,-2 12-9,1-17 5,-1 17-33,3-14-4,-3 14-23,2-11 13,-2 11 10,0 0 8,0 0 5,0 0 1,14 6 20,-14-6 1,9 11-4,-4-3 5,3 1 0,-2 1 5,2 0 16,-2 2-11,2-4-6,2 4-4,-3-3 2,2 2 11,1-1 2,-3-1-6,0-2-13,1 2 12,0-4-5,-1 3 8,-1-1 3,1-2 29,1 2 5,-8-7 23,12 6 2,-12-6 10,12 4-1,-12-4 4,12 1-5,-12-1-7,11-4-3,-11 4-10,9-5-9,-9 5-9,10-9-5,-10 9-7,6-9-5,-6 9 1,6-11-6,-6 11-20,6-11-39,-6 11-48,6-12-92,-6 12-67,2-13-64,-2 13-85,4-12-101,-4 12-146,4-12-164,-4 12-663,5-13-1099</inkml:trace>
  <inkml:trace contextRef="#ctx0" brushRef="#br1" timeOffset="25502.8161">4499 16472 395,'0'0'791,"0"0"-108,-1-14-35,1 14-77,0 0-28,0-13-42,0 13-53,0 0-48,0 0-33,0 0-34,-2-12-33,2 12-31,0 0 20,0 0-23,0 0-30,3 12-23,-3-12 8,4 18-9,-3-5-35,0 2 3,3 3-32,0 3-148,-2 3 0,1 1 0,1 1 0,1 6 0,0 0 0,0 1 0,1 1 0,0 0 0,-1 1 0,0-3 0,0 2 0,2-1 0,-1-1 0,-3-3 0,3 0 0,-2-4 0,-2-1 0,2-2 0,0-3 0,-2-1 0,1-1 0,-1-3 0,0 0 0,0-4-303,-1 2-91,-1-12-53,3 14-93,-3-14-77,4 8-91,-4-8-102,0 0-580,0 0-991</inkml:trace>
  <inkml:trace contextRef="#ctx0" brushRef="#br1" timeOffset="25934.4005">4469 16503 728,'-7'-10'647,"7"10"-63,-7-11-68,7 11-40,-4-11-41,4 11-58,-2-13-3,2 13-17,2-16-39,2 7-17,0 1-17,3 2-9,-1-4-30,4 1-3,-1-1-27,3 2-2,2 1-35,0-2-3,2 4-11,4-1-15,0 2-11,0 1-3,0 3-5,1 1-22,2 5-16,-1 0-6,-3 2 6,2 3-24,-6 1 5,2 0-57,-5 3-16,1 2 0,-5-1 0,-2 1 0,-3 0 0,-2-1 0,-2 1 0,-3 1 0,-3 1 0,0 0 0,-3-1 0,-1 1 0,0-2 0,-3 0 0,1-2 0,-2 0 0,1-1 0,-2-2 0,5-3 0,-2-1 0,0 1 0,2-1 0,-2-4 0,3 1 0,1-2 0,9-3 0,-19 5-121,19-5-177,-18 0-58,18 0-85,-12-4-79,12 4-157,-6-7-30,6 7-899,0 0-1258</inkml:trace>
  <inkml:trace contextRef="#ctx0" brushRef="#br1" timeOffset="26470.715">4895 16525 146,'0'0'918,"0"0"-200,-3-14-83,3 14-57,0-13-57,0 13-49,0-14-39,0 14-46,3-17-40,0 8-21,-1-1-48,3 2-13,0-1-12,2-1-37,2 3-9,1 0-37,0 2-19,2 2-18,0 2-22,-12 1-10,26 4-17,-12 0-12,1 4-7,-1-1-7,-1 3-14,4 1-13,-7 0-4,1 1 0,-2 0-5,-1 2-8,-1-3-3,-1 2-2,-1 0 1,-3-1-6,1 0 0,-2-2-4,-1-10 3,0 21 0,0-21-2,-1 15-3,1-15-2,-4 14 0,4-14-3,-4 10-1,4-10-2,-5 7-2,5-7-15,0 0 1,0 0 8,-13 0 2,13 0-3,-6-10 3,6 10 6,-5-19-9,2 9 5,2-2-6,0 0 10,-1-2-6,2 2 20,2-2-10,-1 2-7,3 0 2,0 1 0,0 0 0,3 1 5,2 0 12,-1 3-5,2 2 9,-1 2-1,4 0 16,-2 2-2,3 2 1,-2 2-1,2 2-2,-1 2 0,-2 1 3,2 1-6,-3 1-6,-1 2 0,1 0 1,-1 4-1,-1-3-7,1 2 3,-3-1-3,-1 1 0,-1-1-13,-1-2-42,-2 0-26,2-1-107,-3-11-59,0 22-63,-3-13-51,1 0-96,2-9-78,-7 17-69,2-10-78,-1-2-703,6-5-981</inkml:trace>
  <inkml:trace contextRef="#ctx0" brushRef="#br1" timeOffset="26811.9108">5026 16300 458,'0'0'837,"0"0"-94,13 5-81,-13-5-76,0 0-35,19 2-56,-19-2-47,16-2-19,-16 2-18,20-5-40,-11 2-23,4-1-55,-2-2-36,1 0-27,1-2-16,-2-1-24,0 1-21,1-1-19,-3-1-20,0-1-16,-1 0-9,-2 1-105,1-2 0,-4 0 0,0 2 0,-2-2 0,1 1 0,-4-1 0,1 1 0,1 11 0,-4-19 0,2 9 0,2 10 0,-8-11 0,8 11 0,-10-8 0,10 8 0,-14 1 0,6 4 0,0-1-165,-1 5-73,3 1-52,-3 3-37,2 1-82,1 3-51,1 2-136,0 3-64,1-1-217,3-1-445,1-2-924</inkml:trace>
  <inkml:trace contextRef="#ctx0" brushRef="#br1" timeOffset="27519.7245">5486 16528 450,'4'-9'855,"-4"9"-119,0 0-76,3-11-76,-3 11-57,0 0-62,0 0-80,2-11-66,-2 11-51,0 0-44,0 0-26,0 0-25,0 0-26,11 6-7,-11-6 4,6 11-26,-6-11-13,8 16-19,-4-6-28,-1-2-14,0 1-1,1 0-15,-2 1 0,1 0-12,-3-10 5,6 17-5,-6-17-2,3 14-5,-3-14 4,2 12-4,-2-12 6,2 12-5,-2-12 4,0 0-8,0 0 6,0 13-10,0-13 6,0 0-8,0 0 2,0 0-4,-7-7 6,7 7-3,-4-10 9,4 10-8,-6-17-6,4 6 3,-1-3 5,0 0-8,2-1 9,0-2-9,1 0 6,1 0-3,0 0 1,2 0-7,1 2 5,0 1-8,1 0 9,0 1-6,1 3 11,1 1-2,-1 2 2,4 2 2,-10 5 4,18-7 4,-18 7 23,23 3-28,-11 0 9,2 2-5,-1 1 6,-1 2-10,1 0 3,-2 3-10,1 0 17,-2 0-26,3 3 16,-3 0-6,-1 0 3,0-1-9,-1-1 7,-3 3-8,0-3 8,0-1-28,-2 0 36,0-1-12,-3-10 12,2 16-12,-2-16 13,0 15-14,0-15 5,-3 11-3,3-11 5,0 0-8,-9 9 7,9-9-8,0 0 14,0 0-11,-13-1 4,13 1-14,-6-10 10,1 1-12,1-1 19,2 0-16,0-4 11,0 0-10,2-3 8,0 0-5,0 2 2,1-2-2,3 0 7,0 3-11,2-2 8,-1 3-6,2 1 21,0 2 0,5 0 12,-2 1 5,2 4 8,-1 1-16,1 1 35,1 3 12,0 2-30,0 0-2,2 3-6,-2 1 6,1 0-8,-1 4 1,0-1-10,-4 1 1,0 2-10,0 0-5,-4 0 1,0 0 2,-1 3-2,-3-3-5,0 0-49,-2 3-53,0-2-53,-2 1-61,-1 0-67,-1 1-23,0-2-65,1-1-69,-1 1-114,1-1-113,-2-2-787,2-2-1066</inkml:trace>
  <inkml:trace contextRef="#ctx0" brushRef="#br1" timeOffset="28022.7086">6243 16571 833,'9'-9'671,"-9"9"-71,0 0-76,9-10-62,-9 10-44,9-12-36,-4 5-33,0 0-40,0 0-36,2-1-36,-1-2-36,0 0-21,1 0-28,-2 0-22,0 1-17,0-3-18,1 3-9,-1-1-13,-1-2-21,0 2-7,0 0-9,-1 1-4,-1-1-13,-2 10 5,4-17-13,-4 17 2,1-15-12,-1 15 6,-1-12-13,1 12 4,0 0-11,-6-12 2,6 12-28,0 0 5,-15-3-5,15 3-2,-12 4-5,4 0 16,8-4 3,-13 12 3,4-6 5,3 3 1,1 0 6,0 1 0,0 2 1,1 0 6,-1 1-3,2 1 6,2 0-1,0-1 15,1 1 17,1 0 18,2 1 2,-1 0 7,4-1 7,-1-2 6,2 3 3,-1-3 15,2-2-8,1-1-14,1 1 23,-1-1-1,1-4 57,1 0-39,-1-2-30,2 1 2,-12-4 16,25 1-14,-14-4-8,2 2-12,2-3-5,-2-1-9,2 0-13,-2-2-2,0 2-1,-4 1-10,0-3-13,0 1-37,-1-1-56,-2 2-73,-6 5-56,12-13-67,-12 13-66,8-12-119,-8 12-117,2-12-86,-2 12-850,-3-13-1154</inkml:trace>
  <inkml:trace contextRef="#ctx0" brushRef="#br0" timeOffset="30586.9865">7457 16570 167,'9'-5'663,"-9"5"-103,9-8-77,-9 8-41,11-8-72,-11 8-25,11-7-14,-11 7-32,9-9-27,-9 9-1,8-8-24,-8 8-23,8-9-6,-8 9-12,6-10-18,-6 10-21,7-10-4,-7 10 12,5-10 5,-5 10-15,4-12-24,-4 12-4,1-12 6,-1 12-35,0 0-16,-4-17-8,4 17-7,-5-9-22,5 9 8,-8-11-30,8 11 9,-11-9-19,11 9 1,-17-5-21,17 5 11,-16-3-11,16 3 8,-22 1-12,11 2 5,-1 1-9,0 0 6,0 1-4,0 3 2,0 0-3,0 0-1,2 1-2,-2 2 22,5 0-25,-1 3 8,3 0-6,0-2-2,1 4-4,3-3 10,1 2 8,2-1-5,2 1-2,1 1 6,0-1-13,3-1 2,1 3-6,2-2 8,1 0-3,2-1-24,-1-1 32,1 1-19,0-2-2,-1 0 7,2 0 2,-4-2 0,1-1 1,-3 1 5,0-3 2,0 1 3,-3-1-8,0-1 17,-6-6-7,8 11 7,-8-11-6,4 10 11,-4-10-10,0 0 11,-2 14-11,2-14 8,-10 10-10,10-10 2,-11 5-3,11-5 3,-18 4-2,18-4 17,-20 3-19,20-3 2,-25-1-10,25 1 12,-27-2-2,14 0 5,-3 0-11,-2-1 5,4 1 1,-2-2-7,3 1-3,-1 0-45,2 1-46,0-1-37,1 1-25,11 2-54,-19-3-48,19 3-88,-13-4-61,13 4-30,0 0-27,-13 0-136,13 0-574,0 0-792</inkml:trace>
  <inkml:trace contextRef="#ctx0" brushRef="#br0" timeOffset="31110.9669">7642 16670 298,'0'0'828,"1"-12"-161,-1 12-17,0-15-90,0 15-43,-2-14-41,2 14-33,-3-13-47,3 13-46,0 0-50,-6-12-47,6 12-38,0 0-28,0 0-28,-10 8-20,10-8-20,-4 15 5,1-5-18,2 1-23,0 0-11,-1 3-7,2 0-17,2-2-11,-1 4-6,0-3-6,2 1-1,-1 1 2,2-2-14,0-2 14,0-1-19,1 0 2,0 0-12,0-3 30,2-1-27,-7-6 17,15 8-28,-15-8 15,14 3-35,-14-3 11,17-2-7,-17 2 1,16-7-16,-7 1 20,0 1-11,-1-2-2,1-3 13,0 0-3,-3-1 10,1 0 1,-2-2 3,-1 0 0,-2 1 0,3 0-2,-2 0 13,-2 2-2,1-1 2,0 1-13,-2 10 20,1-15-2,-1 15 5,1-14 2,-1 14-3,0 0-10,3-13 8,-3 13-5,0 0 16,0 0 0,0 0 6,0 0-3,4 12-8,-4-12-1,4 13 10,-4-13-12,4 18 10,-2-7-26,2 1 13,-2-1 3,1 2 7,-1-1-8,2 2-3,-1-1 7,2 1-13,-2-2-10,3-1-59,-1 3-14,0-2-15,3 0-36,0-3-89,0 1-63,1-2-22,0-1-40,1-1-63,1 0-58,0-4-80,2 1-154,-1-2-387,1 0-706</inkml:trace>
  <inkml:trace contextRef="#ctx0" brushRef="#br0" timeOffset="31895.5264">8236 16629 47,'0'-12'741,"-1"0"-103,0 2-64,1 10-59,-3-21-47,3 21-31,-4-20-38,2 11-50,2 9-34,-7-15-8,2 5-20,5 10-34,-10-11-34,10 11-1,-10-10-13,10 10-21,-10-4-11,10 4-13,-14-1-30,14 1-9,-13 5-8,4 2 8,3-2-19,-1 4-3,1 2-23,-1 2 0,1 1-18,1 2-14,1 2-2,1 2 6,1 0-17,1 2-4,1 1-5,0-1-7,1 2 8,0-2-11,2 0-1,1-1 0,1-1-16,-1-3-17,3-2-71,0-1-16,-1-2-24,3 1-18,1-4-6,-1 1 8,4-4 22,0-1 4,0-2-29,2-3-28,-1 0 9,4 0-43,-2-4 46,4-1-36,0-3-17,1-1 20,-1-1 1,1 0 12,1-4-1,-4-1 13,0 3 16,-1-2 6,-2-3 47,-1 2 28,0-1 2,-2 0 19,-3 0 7,-1-1 21,0-3-5,-3 3 18,0 1 0,-2-1 28,0 0 9,-2 0 37,0 4 14,0-3 21,-1 1 26,-1 3 11,0-2-3,0 2-12,-2 2 8,3 10-3,-4-21 17,4 21 0,-5-17-7,5 17 0,-4-11-12,4 11-11,-4-10-16,4 10-11,0 0-10,-7-7 9,7 7 2,0 0-8,-7 7-10,7-7-11,-3 15-7,1-5-6,1 2-8,0 1-8,1 2-2,0 3-3,1 1-2,-1 1-7,1-2 3,2 3-9,-2 2 10,0-3-15,3 2 15,1-1-15,-1-1 11,1 1-8,2-1 0,-2-5 0,1 1 0,0-3 0,0 0 2,-1-4-1,0 1 4,0-4-2,2 2 1,-7-8 0,9 8-4,-9-8-3,11 1-2,-11-1 6,0 0-15,16-2 6,-16 2-17,11-10 15,-5 4-15,2-2 15,-3 0-17,-1-4 13,1 3-7,-1-1 18,-1 0-12,1-2 12,1 2-9,-2-1 3,1 1-3,-4 10 9,3-15-8,-3 15 1,4-12 11,-4 12 29,0 0 32,0 0-14,0 0 23,13 4-7,-13-4-3,6 15-8,-2-6-5,-4-9-12,8 20-5,-3-10-11,0-1 1,4 1-13,-1 0-28,1-2-36,1 1-32,-1-3-26,4 0-18,1-1-69,-1-3-42,1-1-120,0-1-87,3-1-54,-2 0-229,1-2-371,1-2-720</inkml:trace>
  <inkml:trace contextRef="#ctx0" brushRef="#br0" timeOffset="32454.9962">9427 16519 357,'0'0'881,"0"0"-121,-3-13-65,3 13-42,0 0-47,-3-12-39,3 12-39,0 0-44,-3-10-40,3 10-60,0 0-68,0 0-31,0 0-25,0 0-5,0 0-16,-6 14-2,5-3-24,-1 4-186,1 1-27,0 2 0,0 2 0,1 4 0,-2 0 0,1 1 0,1 0 0,0 1 0,0-3 0,1 1 0,1-1 0,-1-2 0,0-3 0,2 1 0,-2-2 0,2-2-76,0-1-280,0-3-52,2 0-59,-5-11-44,8 17-97,-8-17-45,6 12-143,-6-12-575,0 0-973</inkml:trace>
  <inkml:trace contextRef="#ctx0" brushRef="#br0" timeOffset="33162.5465">9234 16786 830,'0'0'716,"-10"-4"-102,10 4-75,0 0-103,0 0-24,-12-1-57,12 1-10,0 0-79,0 0-32,10 6-19,-10-6-41,16 4-14,-2-4-32,3 2-14,3-1-28,7-1-5,1 0-23,3 0-9,1 0-15,5-3 2,-1 1-15,0 0 2,0-3-11,-1 2 7,-2-2-10,-1 2 8,-4-2-17,-2 1 7,1-3-12,-4 1-1,-2 2-1,-3-1-4,-2-2-24,-1 2 9,-3-3-8,-1 3 0,-2-3-17,-3 0 18,0 1-7,-3-2 20,-3 9-4,4-18 6,-4 18 3,-1-18 8,-3 9-4,2-2 4,-4 0 0,1 2 17,0 0 12,-1 1 11,1-1 10,5 9-2,-11-12-5,11 12-5,-10-7-3,10 7 14,0 0 4,-14 3 12,14-3 2,-6 10 7,2 1 1,0-2-9,3 5 0,-3 1-2,3 4-15,1-1-7,-1 1-3,2 0 6,-1 6 15,0-1 4,1 0-10,1-2-11,1-2-4,0-1-6,-1 0-1,1-2-6,1 0-9,-1-3 6,1-1-3,0-2 0,1-1-3,-1-1 4,1-3-7,-5-6 3,12 10-9,-12-10 23,14 2-34,-14-2 9,16-3-14,-6-3-8,2-2-11,-2 0-22,3-2 4,0-4-6,-1 0 9,0 2-7,1-4 9,0 2-2,-4 2 8,1-1-15,0 2 13,-1 0 0,-1 0 15,0 2-3,-2 0 19,-1 3-9,-5 6 14,9-14-6,-9 14 10,6-11-9,-6 11 11,8-8-9,-8 8 5,5-8-1,-5 8 6,0 0-4,0 0 8,0 0 7,0 0 22,0 0-5,0 0 2,9 8-10,-9-8 5,2 9-3,-2-9-7,3 12-1,-3-12 15,4 12-27,-4-12 5,5 14-8,-5-14 7,5 14-5,-5-14 5,5 14-4,-5-14-2,7 15-16,-7-15-11,5 12-52,-5-12-25,7 11-51,-7-11-9,7 10-58,-7-10-51,6 7-34,-6-7 2,10 7 5,-10-7-81,13 5-88,-13-5-139,14 0-325,-14 0-510</inkml:trace>
  <inkml:trace contextRef="#ctx0" brushRef="#br0" timeOffset="34048.3768">10529 16649 775,'0'0'671,"0"0"-79,-8-6-71,8 6-72,-6-7-45,6 7-6,-7-7-36,7 7-38,-7-8-40,7 8-7,-8-8-18,8 8-27,-13-4-31,13 4-31,-11-5-18,11 5-15,-15-1-14,15 1-10,-15 1-24,15-1-2,-17 8-23,9-3 11,0 2-14,0 5 28,0-2-41,0 2-11,1 0 0,2 4-6,-1-3 15,2 4-30,2-2-2,-1-1-2,3 0 6,0-2-16,0-1 8,1 1-10,2-1 8,-3-11 7,9 15-18,-9-15-19,10 15-3,-10-15-28,14 7-7,-14-7-13,17 1-9,-17-1 3,20-3-7,-10 0 7,-1-2 7,3 0 19,-2-2 5,0 1 14,2-2-1,-3-2 14,-2 1-1,1-2 7,0 1 3,-3-1-3,0 1 7,-2 1 8,0-1-7,0 0 4,-3 10 2,4-14 17,-4 14 3,5-12 4,-5 12-4,0 0 0,2-14-8,-2 14 11,0 0 9,0 0 5,0 0 2,0 0-5,7 9-1,-7-9-9,2 10-3,-2-10-4,3 15-1,-3-15 5,4 16-14,-4-16-1,6 17 0,-1-7 1,-1-1-4,0-1-2,1 1-12,0-1-6,0-1-13,1 3-1,1-3-39,-1-2-3,2 2-30,0-2 2,1 0 0,-9-5-23,15 4-47,-15-4 9,17 5-29,-17-5 26,16-2-24,-16 2 15,18-3 5,-8-1-4,0-1-5,-1 0 21,1-2 11,1-1 27,-2-2 7,0 0 15,1-2 15,-2-1 21,-1-1 18,2-2 1,0-2 22,-4-2-4,3 1 11,-4-2 22,1 0 27,-2-1 30,-2 2-3,1 1 30,-2 0 23,2 1 21,-1 1 13,-2 3 6,1 0-11,-2 2 10,0 2-20,2 10 5,-3-19-26,3 19 13,-3-12-3,3 12 22,0 0-4,-7-5-22,7 5 19,0 0-14,-5 9 0,5-9-4,-5 16-15,2-5-12,2 0-24,-3 5 8,3 1-16,0 1 6,1 0-18,0 2 2,0-2-13,0 2-12,0-1 1,1-1-1,0 1 9,4-1-31,-4-1 4,3-1-3,-1-2 12,1-1-14,1 0 2,0-4 9,-1 2-19,2-4-15,1 0-29,-1-1-35,-6-6-32,14 5-36,-14-5-36,15 3-71,-15-3 18,18-4-51,-7 0-13,-2 1-40,1-2-76,-1-2-70,-1 0-34,0-2-562,2 0-705</inkml:trace>
  <inkml:trace contextRef="#ctx0" brushRef="#br0" timeOffset="34259.6133">10526 16627 615,'-10'5'676,"10"-5"-92,-9 11-67,9-11-100,0 0-51,5 6-45,-5-6-46,13 3-38,-13-3-11,23-3-42,-5 1-33,6-2-59,2-2 5,4-2-31,10-5-53,-3 2-124,0-1-95,1 0-114,1-3-93,-7 5-213,-2-2-362,5-2-584</inkml:trace>
  <inkml:trace contextRef="#ctx0" brushRef="#br0" timeOffset="35138.8915">11740 16693 148,'0'0'815,"5"-10"-153,-5 10-36,4-10-44,-4 10-25,6-10-18,-6 10-38,3-11-49,-3 11-28,6-8-15,-6 8-34,7-6-42,-7 6-36,0 0-37,0 0-7,0 0 5,0 0-13,0 0-7,6 9-21,-3 2-217,-3 1 0,0 5 0,2 0 0,0 3 0,0 3 0,0 1 0,1-1 0,2 2 0,-1-2 0,1 0 0,-1-1 0,1 1 0,-1-2 0,0 0 0,2-3 0,-2-1 0,0 0 0,0-2 0,1-1 0,-1 1 0,-2-5 0,2 1 0,0-1 0,-4-10-189,6 14-306,-6-14-63,7 6-86,-7-6-90,9 7-108,-9-7-658,0 0-1128</inkml:trace>
  <inkml:trace contextRef="#ctx0" brushRef="#br0" timeOffset="35662.3644">12241 16752 359,'0'0'839,"6"-16"-122,-6 16-69,3-15-59,-3 15-52,0-13-22,0 13-49,0-11-40,0 11-27,-5-11-49,5 11-5,-5-10-50,5 10-25,-9-7-30,9 7-26,-10-5-18,10 5-14,0 0-12,-20 1-18,20-1-20,-15 8-13,6-3-88,1 4-31,-1 2 0,-1-1 0,4 5 0,-3-1 0,3 2 0,1 1 0,2 0 0,-1 1 0,2 0 0,-1 1 0,2-3 0,1 2 0,1-1 0,0-1 0,1-1 0,2-1 0,-1-1 0,1-3 0,3 2 0,-2-4 0,3 1 0,-1-2 0,2-2 0,0-1 0,-9-4 0,19 5 0,-19-5 0,23-1 0,-11-2 0,1 0 0,-1-2 0,3-1 0,-2-1 0,1-1 0,-1-1 0,4-2 0,-2-1 0,-1 0 0,-3 0 0,-2 0 0,2-3 0,-4 3 0,1-5 0,0 3 0,-2-1 0,-1-2 0,-3 2 0,0-3 0,-2 0 0,0-1 0,-2 2 0,-4-4 0,1 2 0,-4 1 0,4 1 0,-2 3 0,-1 0 0,-2 1 0,1 1 0,1 2 0,-1 2 0,-1 2 0,2-1 0,-1 3 0,-2 0 0,11 4 0,-18-2-261,18 2-83,-17 2-60,17-2-64,-13 7-97,13-7-101,-14 13-165,8-8-645,6-5-1099</inkml:trace>
  <inkml:trace contextRef="#ctx0" brushRef="#br0" timeOffset="36575.4068">12841 16710 253,'0'0'545,"6"-8"-90,-6 8-33,0 0-21,0 0-22,5-10-39,-5 10-17,0 0-17,5-9 6,-5 9 8,0 0-40,2-10-1,-2 10-31,0 0-13,-2-12 1,2 12-16,0 0-10,-6-14-17,6 14-1,-8-8 12,8 8-36,-9-7 3,9 7-26,-18-3 8,18 3-11,-18-2-11,18 2-12,-25 3-7,11 3-21,1-1-11,-1 2-3,-1 3-10,-1 1-15,3 2-1,0 3-12,1 0 0,3 1-7,0 0-2,0 0-9,3-1-8,1 0 1,1 0-8,1-1 3,2 1-1,1-4-1,1 1-2,0-1 1,3-2-2,0-2-1,1 1-4,3-4 7,0 2-7,-8-7 5,17 7 1,-17-7-8,21 2 1,-21-2 3,20-2-1,-7-1 6,-4-1-7,3 0 6,-1 0-1,-2-3 0,2 0 1,-2-1-1,2-1-6,-4 1 6,2-1 1,-4-1-5,3 3 0,-4-3 0,2 3 0,0-3 0,-6 10 0,7-12 0,-7 12 0,6-12 0,-6 12 0,8-9 0,-8 9 0,0 0 0,6-8 0,-6 8 0,0 0 0,0 0 0,11 7 0,-11-7 0,7 15 0,-3-5 0,1 3 0,0 0 0,1 4 0,1 2 0,-3 0 0,2 1 0,-2 4 0,5 3 0,-5 4 0,2 0 0,-1 1 0,0 0 0,-3-1 0,3 3 0,-3-2 0,0-5 0,-2 1 0,0-1 0,2 0 0,-4-2 0,0 0 0,2-4 0,0 0 0,-2-2 0,2-2 0,0-3 0,-3 1 0,3-3 0,0-2 0,0-10 0,-2 17 0,2-17 0,2 12 0,-2-12 0,0 0 0,7 6 0,-7-6 0,9-5 0,-2-1 0,0-1 0,1-5 0,1-3 0,3-5 0,1-4 0,3-2 0,0-8 0,2-3 0,-1-1 0,2-3 0,1 0-359,0 2-145,2 0-22,1 1-91,-3 3-68,2 2-76,-1 1-742,0 3-1132</inkml:trace>
  <inkml:trace contextRef="#ctx0" brushRef="#br0" timeOffset="45186.7411">14728 16583 170,'-15'4'678,"15"-4"-118,-16 5-64,16-5-47,-9 5-41,9-5-22,-12 6-19,12-6-25,0 0-13,-7 7 3,7-7-18,0 0 1,0 0-11,3 9-20,-3-9-25,0 0 4,16 2-40,-16-2-13,18-1-32,-18 1-20,22-5-25,-13 2-27,5-2-19,-1-2-19,3 2-13,-5-3-6,1 2-21,1-4 7,-2 1-12,1 1-1,-2-2-6,-1 1-2,0-2-1,-3 1-2,-1 1-3,-2-1 0,2 1-4,-5 9-1,0-20-6,0 20 4,-3-17-15,3 17 16,-9-13-7,9 13-2,-12-12 2,2 7 0,10 5 2,-17-3-1,17 3-4,-19 0 10,10 3-10,-1 2 18,1 2-20,-1 0 20,-2 4-27,5 2 20,-2 4-16,1 2 18,1 2-2,2 3 13,-1 2 12,2 2 5,1 4 8,1 0 8,-2 1-4,4 1 3,0-5-16,0 5 4,0-6-14,2 1 3,0 2-7,2-3 4,-2-3-16,1 1 6,-1-3-14,2-2-7,-1-3-34,1-1-29,-1-1-51,1-3-54,-1-2-43,-2 0-26,-1-11-47,3 14-34,-3-14-43,5 9-75,-5-9-41,0 0-65,0 0-13,0 0-153,0 0-354,2-9-687</inkml:trace>
  <inkml:trace contextRef="#ctx0" brushRef="#br0" timeOffset="45510.8413">14629 16908 367,'0'0'611,"0"0"-98,0 0-50,0 0-44,0 0-83,13-4-33,-13 4-24,21-4-16,-5 2-15,2-3-31,4 0-3,3 0-2,4-4-45,5 4 15,0-4-50,6-2-9,-2 2-35,6-3-6,-5 2-27,5 0-3,-3 0-16,-7 3 3,-2 0-21,1 0 8,-5 2-17,-2 2 9,-7-1-14,-1 2 31,-1 1 7,-5 2 18,1 1-3,-4 2 6,-9-4-5,13 10 8,-13-10-13,7 12-6,-7-12-12,3 13-3,-3-13-9,1 15-3,-1-15-7,0 14-7,0-14 4,0 15-10,0-15-25,3 12-23,-3-12-24,2 10-20,-2-10-18,4 9-21,-4-9-25,0 0-37,8 7-33,-8-7-28,0 0-35,0 0-33,13-3-55,-13 3-27,0 0-157,7-10-330,-7 10-453</inkml:trace>
  <inkml:trace contextRef="#ctx0" brushRef="#br0" timeOffset="45874.2308">15166 16501 598,'-11'4'649,"11"-4"-84,-10 8-54,10-8-79,-6 7-36,6-7-55,0 0-33,-3 11-43,3-11-16,0 0-25,0 0-26,9 6-17,-9-6-3,10-1-6,-10 1-11,14-5-9,-4 1-22,-3 0-8,3-1-15,-1-2 12,0 1-2,3-3 7,-6 1-10,3-1-2,-5 0-25,4-1 5,-4 0-4,-2 0-21,-2 10 2,4-21-26,-4 21 7,-1-20-14,-4 11 4,1 1-14,4 8 4,-11-13-14,11 13 3,-12-8-10,12 8 4,-18 0-13,18 0 8,-21 8-9,10-1 9,2 2-14,-4 3 3,4-1-28,0 4-21,0-1-46,3 1-18,3-1-46,0 0-34,-1 2-6,4-1-57,5-2-27,1-1-30,4 1-31,1-2-32,3 0-42,4-1-44,2-1-29,-2-2-564,5-2-675</inkml:trace>
  <inkml:trace contextRef="#ctx0" brushRef="#br0" timeOffset="46118.6046">15531 16557 130,'0'0'736,"4"-12"-122,-4 12-59,0 0-41,0-14-48,0 14-26,0 0-29,-1-12-29,1 12-55,0 0-37,0 0-32,0 0-13,-5-8-22,5 8-10,0 0 1,-5 14-9,5-14-29,-2 17-14,2-5-24,-1 0 1,1 1-40,1 0-1,-1 2-41,2 2 9,0 0-22,2 0-30,-3 1 30,6 4-21,-2-1 6,-1-2-20,1 2 8,2-1-49,-2-5-31,-1 2-63,1-3-62,-1 1-53,1-3-24,-1-2-61,1-1-92,0 1-80,-1-3-81,-4-7-57,9 15-616,-9-15-861</inkml:trace>
  <inkml:trace contextRef="#ctx0" brushRef="#br0" timeOffset="46575.6703">15498 16809 608,'0'0'543,"0"0"-100,-8-5-56,8 5-34,0 0-62,4-10-27,-4 10-22,15-7-26,-5 1-25,2 1-8,5-2 1,3 0-17,2-1-38,0-1 19,5 0 1,1-2-19,0 1 12,2-3 6,0 3-16,-2-2-24,-1 0-12,-3 2-22,-3-2-6,-4 3 4,1-1 15,-4 2 0,-3-1-15,0 1-12,-5-1-11,-6 9-10,8-12-7,-8 12-9,1-12-6,-1 12 2,-5-8-5,5 8-5,-11-5 0,11 5-2,-18-2-3,18 2-3,-20 2-1,20-2-1,-20 6-1,10-2 3,10-4-3,-14 12-1,9-4-1,1-1 0,4-7 11,-1 19-11,2-7 1,3-2 0,2 3 3,2-1 5,3 3-6,2 1 37,0-2 24,2 1 18,0-1-6,0-2 6,-1 1 33,1-1 20,-2-2 2,-3-1-23,0 0 23,-2-2 1,0-1 3,-1-1 1,-7-5-19,8 11-20,-8-11-25,0 0-18,-3 13-4,3-13-14,-10 7-23,0-5-35,0 1-79,-5-1-62,-3 1-80,-2-2-90,-1-1-84,-5 2-115,-6 0-116,-6 1-167,-11-2-627,-3-1-1050</inkml:trace>
  <inkml:trace contextRef="#ctx0" brushRef="#br0" timeOffset="48003.9147">2386 17479 223,'0'0'775,"0"0"-127,-7-10-47,7 10-85,-5-8-57,5 8-25,-8-7-33,8 7-55,-8-5-7,8 5-55,-11-4-16,11 4-51,0 0 9,-19 2-58,19-2 16,-18 7-33,18-7 8,-16 12-19,8-5-15,-1 3-17,0 0-19,1 2-21,2 2 30,1-1-20,1 3-33,1 1-48,3 1 62,0 1-75,0-2 55,3 1-53,1 0 49,-1-1-45,4 0 54,2 0-64,-2-4 54,4 0-62,0-2 60,-1-2-55,2 0 57,2-4-61,-1-1 59,2-1-58,-2-3 58,3-2-56,1 0 53,1-1-1,-3-3-4,6-2 12,-4-2-23,0-1-9,0 0 4,-3-1 3,-2-2-7,1 1 4,-4 1-17,0-2 18,-2 1-12,-2-1 15,-3 0-10,0-2 5,-4 0-4,0-1 7,-3 1-2,-3-3 2,-2 2-2,-1-1 7,0 4-3,-3-1-5,0 1 1,-17-11 7,16 17-13,2 0 2,-4 3 4,2 0-6,-1 2 7,3 2-15,-3 1 2,4 1 0,-4 3-9,5 0-30,-3 4-25,2 0-55,3-2-12,-2 3-61,3 2 2,0-1-38,3 1-5,3-1-49,2-10-37,-3 19-42,6-9-63,2-1-32,3 0-50,-1 1-186,3-5-327,3 1-634</inkml:trace>
  <inkml:trace contextRef="#ctx0" brushRef="#br0" timeOffset="48527.316">2697 17470 6,'0'0'851,"3"-13"-166,-3 13-68,2-10-59,-2 10-65,3-10-56,-3 10-57,0 0-47,0 0-78,0-12-35,0 12-44,0 0-8,0 0-32,0 0-1,2 15-26,-2-15 6,0 17-32,2-5 11,-2 0-12,1 0-30,0 2 12,0 0-31,-1 1 13,3-2-31,-2 1 20,2-1-26,-1 1 23,1-2-28,-1-2 18,1 1-30,0-1 30,0-2-27,1 0 26,-4-8-25,13 16 16,-13-16 12,10 4-27,-10-4 17,12-2-20,-12 2 19,12-6-22,-3 0 21,-1 0-24,1-1 22,-1-2 4,-1-1-8,1-1 0,0 1-2,-2-2-23,0-1 26,0 1-21,-2 2 25,2-1-21,-4 3 22,1-2-15,1 1 13,-4 9-27,4-13 29,-4 13-21,2-12 19,-2 12-25,3-9 23,-3 9-24,0 0 23,4-9-23,-4 9 21,0 0-21,0 0 24,0 0-15,5 7 26,-5-7-25,2 11 27,-2-11 7,4 17 21,0-7 8,0 0-5,0 2-25,2 3 35,0-2-31,3 1 26,-1 1-38,0-1 26,3 2-35,-1-2 22,2 1-27,-1-1 31,2-1-40,-4-3 27,2 2-34,1-3 24,-1-1-40,0 1 4,-2-4-73,1 1-4,-1-1-48,0-1-35,-9-4-42,18 2-48,-18-2-58,15-2-36,-5-2-64,-1-1-43,0-1-97,-1 1-564,-1-4-749</inkml:trace>
  <inkml:trace contextRef="#ctx0" brushRef="#br0" timeOffset="48922.9527">3301 17555 642,'0'0'611,"0"0"-53,0 0-30,0 0-45,0 0-36,12-3-40,-12 3-30,0 0-31,10-6-31,-10 6-38,9-5-26,-3-2-18,-6 7-16,12-10-32,-4 3-27,-2 0-32,0 0-10,0-1-17,0 0-20,3-3-32,-1 1 11,-1-2-35,0 2 19,0-1-30,-3 1 29,1-2-40,-2 0 22,-1 2-23,0-2 21,-1 1-40,-1 11 13,0-21-35,0 21 19,-3-17-28,3 17 24,-6-13-19,6 13 21,-9-7-23,9 7 20,0 0-25,-19 3 15,10 1-18,0 2 30,0 4-11,-1-1 18,0 3 6,2-1 2,1 5 1,2-1 2,-1 5 17,-2-1 19,5 2 12,-1-1 18,1-2 0,2 2 6,1-3 2,0 0 5,2 1 5,2-2-10,0-1 9,1-2-13,1 0-15,1-1-7,-1 0-7,2-4-5,1-1-5,9 3 0,-18-10-18,22 4-27,-22-4-43,22-2-57,-11 0-76,3-2-57,-1-2-64,-1-1-89,2 2-102,-1-5-87,-1 5-852,0-7-1062</inkml:trace>
  <inkml:trace contextRef="#ctx0" brushRef="#br0" timeOffset="49826.8126">4722 17541 756,'0'0'727,"0"0"-77,4-14-82,-4 14-37,0 0-74,0 0-60,0 0-54,0 0-52,-9-6-20,9 6-14,-9 10-20,4 0-23,-1 3-8,-2 2-29,2 3-38,1 5 27,0 0-70,-1 1 20,5-1-50,-2 2 16,2 0-40,0-1 26,2-4-52,0 1 29,2-3-39,0 0 26,2-2-35,1-2 37,2 0-41,1-2 37,1-4-33,2-1 26,2 0-39,-3-5 34,4-2-54,1-2 7,0-3-43,5-1 15,-2-5-22,3 1 18,1-4-20,-1-2 22,-1-2-10,1 0 22,-3 0-14,-1 0 26,-4 2 12,-1-1 0,-2 0 5,-1 1 1,-2 3 0,-1-1 2,-4 6 5,3-4-2,-6 12-5,3-13 5,-3 13 1,4-9 0,-4 9 3,0 0 2,0 0 1,0 0 3,0 0 0,-1 10-17,1-10 24,1 15-10,-1-15 23,3 21-18,-2-10 24,0 0-8,3 0 18,-1 0-29,2-1 22,0-1-23,0 1 18,5 0-21,10 4 32,-8-9-7,0-1-18,2-3 42,-1 1-50,0-4 21,4 0-24,0-3 25,-1 0-19,2-3 20,0-1-18,-1-1 29,1-2 12,-4 0 14,1 1 30,-5-2-6,1 1-13,-4 0-5,1 1-14,-2-2 22,-3-2-21,-1 3 2,-2 0 0,-2-1 11,-1-1-35,-2 0 17,-1 1-17,-2 0 4,-2 2-17,1 0 7,-4 3-22,0-1 17,1 4-18,-3 0 6,0 1-8,2 3 13,-1-2-48,-1 3-11,1 3-32,-3-2-60,3 4-39,0-1-55,0 1-53,1 3-73,3-2-105,1 3-98,0-1-149,2 0-694,1 1-1005</inkml:trace>
  <inkml:trace contextRef="#ctx0" brushRef="#br0" timeOffset="50742.4161">5742 17566 241,'0'0'776,"0"0"-134,0 0-59,0 0-82,0 0-33,0 0-54,0 0-38,0 0-28,-6 9-47,6-9-32,0 12-37,0-12-21,1 19-17,0-6-23,1-1-26,-1 5-45,0-2 1,-1 2-37,1 0 11,1 0-35,0 0 9,-2-3-30,0 1 16,2-2-26,-2 0 19,0 0-28,1-1 22,-1-12-23,0 20 22,0-20-19,0 17 33,0-17-36,0 13 22,0-13-23,0 0 18,-1 11-19,1-11 27,0 0-41,0 0 32,0 0-30,-6-8 25,6 8-18,-1-13 13,1 13-18,-2-20 20,2 20 3,-2-22-4,2 11-2,0-1-3,0-3-1,2 5-2,-1-2-1,1 0 5,1 2-1,1 1-6,1 0 0,0 2 5,-5 7 5,13-11 1,-13 11 3,16-7-1,-16 7 3,18 0 4,-5 2-2,-1 0 0,0 2-4,1 1 1,0 2-4,1 0-16,-1 1 23,-2-1-30,1 2 28,-2-1-25,0 1 24,6 8-20,-10-11-9,0 2 15,-6-8-27,8 15 17,-8-15-26,2 10 22,-2-10-23,0 0 19,2 13-8,-2-13 18,0 0-16,0 0 23,-7 6-20,7-6 20,0 0-18,-7-3 25,7 3-20,-8-11 24,8 11-22,-6-15 20,3 3-3,0 1 1,2 0-2,-1-1 0,0-3 0,2 1-2,0-1-1,2-1 12,0 1-11,1-2 1,2 2 0,0-1 2,3 3 4,-2-1 9,3 2 6,0 0 15,1 3 3,2 1 12,-1 2 0,2 2 22,-3 0 15,-10 4 2,24 0-14,-13 4 24,-1 0-20,-1 2 13,1-1-26,-1 2 11,-3 2-34,2 1 4,-3 0-6,-1 0-5,0 1-9,0 2-3,-2-4-6,-1 3-7,2-2-18,-2 0-23,-1-10-49,2 21-64,-2-21-11,0 16-55,0-16-17,1 14-46,-1-14-42,1 12-52,-1-12-29,0 0-43,4 9-14,-4-9-19,0 0-100,0 0-470,15 3-657</inkml:trace>
  <inkml:trace contextRef="#ctx0" brushRef="#br0" timeOffset="51018.708">6292 17604 78,'0'0'696,"6"-11"-101,-6 11-48,5-8-39,0-2 392,-5 10-505,0 0-25,4-10-29,-4 10-35,0 0-32,0 0-17,0 0 16,0 0 5,0 0-7,0 0-1,0 0-35,8 11-7,-8-11-23,1 18-48,-1-4 36,3 4 16,-2 5-1,1 2-32,1 2-24,1 5-83,-2 1-69,1 1 0,1 3 0,0-1 0,-2 1 0,1-2 0,-1 2 0,2 0 0,0-2 0,-3-1 0,2 0 0,-2-5 0,0-2 0,0 1 0,1-3 0,-2-1 0,1-3 0,-1-3-121,0-3-260,1 2-35,1-6-48,-1 1-49,-1-12-108,1 17-59,-1-17-180,-1 10-451,1-10-912</inkml:trace>
  <inkml:trace contextRef="#ctx0" brushRef="#br0" timeOffset="52206.3235">6334 17726 34,'-4'-11'723,"4"11"-129,-4-19-66,4 19-56,0-17-73,1 7-31,-1 10-34,5-20-26,-2 11-38,1 0 0,1-1-23,9-7 186,-4 8-250,-1 4 1,0-2-26,1 4 0,1 0-5,0 2-1,-11 1-18,23 2 11,-10 2-25,-2 1-11,1 2-20,-1 1-10,0 2 6,-4 1-19,1 2-6,-3-1-10,-2 0-7,-1 0-7,-1 0-8,-1 1-5,-2-1 5,1 2-46,-2-2 36,0 0-37,-1-2 35,0-1-35,0 3 38,4-12-33,-7 17 26,7-17-50,-6 13 0,6-13-48,-5 11 5,5-11-38,-6 7-11,6-7-30,0 0-23,0 0-17,0 0-34,0 0-30,0 0-23,0 0-23,3-11 8,-3 11 2,8-11 4,-2 5 9,-1-1 25,3-1 42,2 0 28,-2-1 2,1 0 66,2 0-4,-2-2 55,0 1-3,1 1 69,-1 0 18,-1 1 48,0 1 33,-1 1 47,0-2 34,-7 8 14,10-10 11,-10 10-9,7-10 12,-7 10-7,8-6-17,-8 6-7,0 0 4,0 0-4,0 0 2,0 0-1,12 5 5,-12-5-8,4 11-12,-4-11-13,1 14-23,-1-14-36,4 15 3,-4-15-33,5 19 7,-5-19-29,5 17 16,-1-9-36,-4-8 17,6 17-21,-6-17 18,7 14-23,-7-14 22,10 12-20,-10-12 13,8 6-18,-8-6 22,10 3-30,2 0 17,-12-3 1,13-5-19,-13 5 23,16-6-23,-16 6 22,14-9-19,-8 2 18,1 1-21,0 0 21,-2-4-3,0 4-2,1-2-2,-3-2 0,1 0-2,1 1 1,-1-3-1,-1 4 2,-1-4-4,-2 12 0,4-19 4,-4 19-2,3-17-1,-3 17 4,2-14 14,-2 14 5,3-10-7,-3 10-3,0 0-2,0 0 7,0-12-10,0 12-5,0 0 10,0 0-12,0 0 16,-7 6-27,7-6 7,-3 11 2,3-11 3,-3 14 9,3-14-13,-1 19 2,1-19-21,-2 22 25,2-22-19,2 22 26,-1-12-29,0 3 32,1-2-22,0-1 9,1-1-12,-1 2 15,3-2-12,0 0 18,2-1-24,0-3 19,0 2-31,3-3 10,-10-4-40,19 5 4,-19-5-26,25 0 1,-13-2-24,4-1 7,-1-1-21,2-2-1,0 0-24,0-2-17,2-1-17,-2-1 12,1-1-14,-2-1 8,1-1 5,-3 1 21,1-1-6,-2-3-5,0 4 23,-2-4 4,-2 0 32,0 3 11,-1-1 24,-2-2-1,0 1 39,0-1 5,-2-1 18,-2 1 30,-1 0 17,-1-1 9,0 2 13,-1-2 5,-1 3 21,0 2 15,0-1-6,-2 2 15,2 1-12,-1 0 2,3 10 1,-5-16-3,5 16-7,-4-11-6,4 11-6,-5-9-2,5 9 2,0 0 19,0 0-7,0 0-9,0 0 108,-12 7-102,12-7-10,-1 15-7,1-15-10,-1 23-2,0-10-3,1 2 5,0 4-2,0-2 2,0 2-9,0 1 6,0-1-9,1 2-6,-1 0-13,1 2-7,3 0 9,0-2-8,0-3-39,-1-1 33,3 0-27,-1-3 21,0 2-31,2-4 32,0 0-39,1-2 36,-2 0-41,1-3 17,0-2-41,-1 2 1,-6-7-40,13 5-2,-13-5-63,13 0-3,-13 0-43,13-3-40,-13 3-38,14-10-35,-8 3-39,-1 0-47,0-3-36,3 1-117,-3-1-122,-1-1-300,0-2-553</inkml:trace>
  <inkml:trace contextRef="#ctx0" brushRef="#br0" timeOffset="52446.7982">7100 17558 614,'-10'6'787,"0"-1"-121,2-1-80,8-4-89,-10 7-71,10-7-22,-9 6-35,9-6-56,0 0-49,0 0-43,0 0-43,0 0-37,0 0-25,14-1-23,-14 1-17,17-9-4,-7 5-25,3-4-14,1 0 0,-1 1-12,4-1-24,-1-3-25,2 2-54,-3 0-56,3-1-51,-3-1-77,-1 3-83,-1-2-101,1 2-86,-5 0-699,1 0-845</inkml:trace>
  <inkml:trace contextRef="#ctx0" brushRef="#br0" timeOffset="53427.2898">7541 17578 331,'0'0'631,"-9"8"-98,9-8-36,-9 8-49,9-8-52,-7 8-14,7-8-31,-9 10-28,9-10-21,-7 12-22,7-12-29,-5 12-21,5-12-24,-4 12-12,4-12-18,-1 13-17,1-13-12,0 13-19,0-13-11,5 10-9,-5-10-8,8 10-9,-8-10 3,13 7-20,5-2 37,-18-5-68,21 0-9,-21 0-6,23-1-6,-10-2-4,2-1 4,-1 0-18,3 1 7,-4-2 0,3-2-4,-3 2 0,1-2-5,2 0 2,-3 0 2,-1-1-6,0-1 5,0 1-3,-1-1 6,-4-2-8,2 2 5,-1 0 4,-2-1-4,0 0-6,-3-1 7,-3 11 27,4-18-34,-4 18-3,0-19 0,0 19 3,-2-17-10,2 17 5,-7-17 7,7 17-3,-10-13 13,10 13-21,-13-9-4,13 9 6,-14-6 1,14 6-1,-16-2-2,16 2 5,-17 4-2,7 0-3,1 1 8,0 0-6,0 2-1,-1 2 1,2 1 8,0 0-5,1 0 28,2 2-28,-1-2 2,4 2-2,-1-2 3,3-10 0,-1 24 7,2-15 0,1 3-5,0-2 0,2 0 0,1 0-1,1-1 1,1 0-1,-1-1 1,3-1 1,1-1-3,-1 0-5,2-1-5,0-4-2,1 1-4,-1 0-2,3-2-3,-1-2-3,1 0-5,0 1-17,0-4 0,0 0-8,0 0-2,0-1-6,-1-2-3,1 1 0,-2 0-5,2-1-11,-3-1 21,2-1-9,-3 1 13,2-1-7,-2 0 8,0-1 6,-1 0 10,1 0 13,-2 1 2,0 2-9,-2-1 19,2 3 12,-3-1-12,-5 7-2,9-10 5,-9 10 1,7-6-2,-7 6 5,0 0 0,13-1 3,-13 1 2,0 0 0,9 7 4,-9-7-1,7 15 21,-4-5 10,0 0-2,1 2 22,-2 4 29,1-1 5,-2 2 2,2-1-2,-2 2 25,1-1-9,0 0 28,-2 2-23,1-4 18,0-2-44,1-1 25,-1 0-11,-1-12-5,3 19-5,-3-19-13,5 13-2,-5-13-19,8 6-4,-8-6-6,0 0-45,17 0-22,-17 0-86,15-10-61,-7 5-64,0-2-69,2-3-75,-1-2-107,0 2-110,2-2-185,1-5-520,-1 1-907</inkml:trace>
  <inkml:trace contextRef="#ctx0" brushRef="#br0" timeOffset="54443.4715">8754 17921 713,'0'0'683,"7"-11"-78,-7 11-29,7-16-38,-3 8-41,0-1-12,1 2-47,-1-2-31,-4 9-35,7-14-1,-7 14-12,5-11-37,-5 11-51,5-10-35,-5 10-28,0 0-23,0 0-20,0 0 0,0 0-10,12 5-12,-12-5-10,8 20-17,-6-7-68,1 1-48,-1 2 0,2 1 0,-1-2 0,-2 2 0,2-1 0,-1-1 0,1 2 0,-1-2 0,2 1 0,-3-5 0,2 0 0,-1-1 0,-2-10 0,4 20 0,-4-20 0,5 14 0,-5-14 0,4 10 0,-4-10 0,0 0 0,12 6 0,-12-6 0,0 0 0,12-5 0,-12 5 0,12-8 0,-4 2 0,-2-3 0,2-1 0,-1 1 0,2-3 0,0 0 0,-1 1-20,0-1-9,0 0-2,0 2 2,0-1-1,-2 3-15,1-1 0,-1 3-15,0 0-4,-6 6 0,11-7 11,-11 7-2,0 0-13,16-1 2,-16 1 5,11 3-6,-11-3-36,11 6 29,-11-6-26,12 10 26,-12-10-12,15 10 34,-8-5-8,1 1 31,1 2-15,3-2 34,-1-1-17,2 2 26,-2-2-25,1 2 25,1-2-16,-2-2 25,2-1-23,-2 1 24,1-2-22,14 0 35,-14-2-11,0-1-20,-1-2 20,3 0-19,-1-3 34,0 1-13,-3 0 39,0-3-17,2-1 42,-3 0-1,-1-1-3,-2 0-4,0-1-3,-2-2 3,-3 2-13,1-3 4,-2 2-7,-3-3-20,0 0 2,-4-1-8,2 1 1,-3-2-19,-1 5 8,0-1-7,-1 2 3,0 0-13,-2 3 4,1 1-3,-2 0 0,0 3-7,2 1-1,-2 1-31,13 3-17,-19-1-42,6 2-41,3 2-45,1 1-61,-1 1-53,1 1-55,1 1-82,-1 2-74,3 1-53,1 0-163,1-1-531,0-1-864</inkml:trace>
  <inkml:trace contextRef="#ctx0" brushRef="#br0" timeOffset="54900.1396">9669 17851 418,'0'0'702,"0"0"-93,2-12-47,-2 12-74,0 0-54,3-12-37,-3 12-48,0 0-44,0 0-47,-3-10-41,3 10-41,0 0-31,0 0-11,0 0 11,-6 9-30,6-9 15,-2 15-28,2-15 9,0 22-35,1-10 13,-1 0-28,1 3 7,0-2-36,3 0 13,-1 0-26,0 0 14,1-1-24,0-1 16,1-1-21,1-1 19,0 0-19,-1-3 18,1 1-20,2-2 22,-8-5-20,15 5 8,-15-5-4,14 0 44,-14 0-45,19-3 18,-8-2-20,-11 5 31,18-10-18,-9 5 23,0-6-3,1 4 32,-3-3-32,4-9 104,-7 9-72,-2-2 8,2-1 2,-4 1-21,-2-1-3,-1-2-11,-1 1 7,-1 1-6,-2-2-18,0 3 6,-3 2-19,1 0 10,-3 0-28,1 3 22,-1 1-20,-1 3 18,3 1-18,-2-1 11,12 3-25,-24 1-18,10 1-52,3 0-51,-2 3-60,0 2-31,2 0-72,0-1-95,0 1-113,1 2-94,1 1-162,-1-2-570,3-1-935</inkml:trace>
  <inkml:trace contextRef="#ctx0" brushRef="#br0" timeOffset="55375.3603">10018 17954 402,'0'0'531,"0"0"-46,-5-11-62,5 11-31,0 0-48,-4-12-31,4 12-24,0 0-26,1-15-18,-1 15-25,3-12-8,-3 12-15,3-9-10,-3 9-13,8-8-21,-8 8-11,11-5-8,-11 5-28,15 0 11,-15 0-27,17 5-3,-6 0-25,0 1 4,3 2-24,-2 1 6,2 0-21,-1 0 9,-3 3-21,3-2 8,-3 1-17,0 0 16,-2-1-29,-1 0 22,-1-1-17,-1 0 14,0 1-17,-5-10 21,5 15-20,-5-15 16,1 12-12,-1-12 15,0 0-12,-1 14 15,1-14-13,0 0 30,0 0 7,-9 8 27,9-8-21,0 0 21,0 0 5,-8-8 14,8 8-21,-5-12 13,5 12-43,-5-14 19,4 2-36,-1 2 18,1-2-17,0 0 4,1-2 18,1 3-37,0-3-8,3 0-23,0-1-32,0 3-54,2-3-9,2 3-49,0 1-32,-1 0-30,2 2-36,3 1-37,-2 1-50,3 2-26,-3-1-62,2 3-72,-12 3-605,23 0-733</inkml:trace>
  <inkml:trace contextRef="#ctx0" brushRef="#br0" timeOffset="55995.3377">10678 17895 238,'0'0'585,"12"-3"-86,-12 3-57,0 0-35,9-7-45,-9 7-36,0 0-21,3-12-31,-3 12-29,-6-7 2,6 7-23,-7-7-40,7 7-11,-12-6-24,-7 0 117,19 6-149,-20-3-30,20 3-4,-22 3-13,9-1-4,0 4-14,-2 0-15,2 1 3,-1 1 4,1 1-15,-1 3 9,0 0-14,1 2 14,1 0-17,0 1 8,3-2-17,2 1 12,0 1-21,2-1 15,1 0-12,1-1 7,2-1-14,1 0 8,1-2-12,1 2 13,2-3-13,0 0 8,-1 0-18,4-4-7,-7-5-8,14 11-2,-7-6-8,-7-5 1,18 3-7,-18-3-4,18-1 5,-5-1-5,-1-1 5,1-2 5,0-1-5,0 0 0,1-4 31,-1 2-1,1-2 2,0-2 0,0-1 1,-2 0-1,-1-3 2,1-1 2,-2-1-7,-1 0 5,0-4-8,-2 1 10,0-3-5,-2 0 5,1-1 4,-1-1-2,-2 2 1,-2-1 3,-1 1 0,-1 1 27,0 0-26,-2 1 7,0 2 4,-1 2-3,-2 1 4,1 1 3,0 0 16,1 4-4,-1 0-6,1 2 4,-1 1-6,1 0 0,1 1-5,3 8-8,-8-10 3,8 10 22,0 0 1,-10-5 1,10 5 4,0 0 3,-11 12 2,11-12 7,-2 17 0,1-5 6,1 4 5,0 2-7,1 2 12,1 4-11,2 2 5,-1-1-25,2 2 9,0 3-23,-1 2 22,1-1-35,1-1 26,1 1-20,0-2 13,1-1-22,0 1 17,0-3-15,2 0 11,-3-4-25,1 0 21,2-1-27,-1-1-16,0-2-47,1-1-62,-2 0-27,1-4-11,1-1-74,0-2-65,-1-1-57,2-1-116,-3-1-130,1-2-458,2-2-698</inkml:trace>
  <inkml:trace contextRef="#ctx0" brushRef="#br0" timeOffset="56210.1562">11220 18047 10,'0'0'1102,"6"-7"-211,-6 7-99,0 0-32,8-8-78,-8 8-46,0 0-119,0 0-4,8-7-55,-8 7-60,0 0-40,0 0-38,6-7-42,-6 7-44,0 0-43,0 0-140,0 0-51,0 0 0,4-9 0,-4 9 0,0 0 0,0 0 0,0 0 0,0 0-138,0 0-310,0 0-110,0 0-162,0 0-211,-2-10-775,2 10-1383</inkml:trace>
  <inkml:trace contextRef="#ctx0" brushRef="#br0" timeOffset="57622.4148">17495 761 862,'0'0'751,"-4"9"-41,4-9-98,0 0-49,-6 8-13,6-8-68,0 0-40,0 0-50,-4 10 14,4-10-77,0 0 56,0 0-52,7 6-22,-7-6-23,11 3-39,-11-3-38,19 3-47,-7-1-27,1-1-123,1 1-14,1-4 0,0 2 0,4 0 0,1-1-149,-2-1-175,1 0-122,-3-1-91,1 2-128,-2-2-148,-2 2-850,-1-1-1330</inkml:trace>
  <inkml:trace contextRef="#ctx0" brushRef="#br0" timeOffset="88082.8948">18570 776 183,'0'0'704,"0"0"-108,-3-11-3,3 11-55,0 0-40,-2-13-12,2 13-5,0-12-48,0 12-2,0 0-43,-4-14 35,4 14-32,0 0-56,-1-11-37,1 11-42,0 0-23,0 0 14,0 0 14,0 0 8,0 0-122,6 6-147,-6-6 0,4 20 0,-2-8 0,1 4 0,0-1 0,-1 3 0,1-1 0,-1 1 0,1 0 0,-1-1 0,2 1 0,-1 0 0,-1 0 0,1-2 0,1-2 0,-3-1 0,2-1 0,-2 1 0,0-4 0,-1-9 0,3 19 0,-3-19-238,2 13-299,-2-13-67,3 9-94,-3-9-73,0 0-143,0 0-494,0 0-1012</inkml:trace>
  <inkml:trace contextRef="#ctx0" brushRef="#br0" timeOffset="88361.7227">18372 782 788,'0'0'771,"-16"-6"-41,16 6-73,-12-7-85,12 7-42,-8-7-87,8 7-42,-4-9-50,4 9 4,3-11-87,-3 11 34,10-15-81,-1 9 21,1-2-25,3-1-42,2 1-75,3-1 32,1 0-75,2 0 36,-2 1-67,3 0 52,-1 1-73,0 1 42,-1 1-65,-1 0 57,-1 1-67,2 1 28,-1-1-110,-3 1-10,2 1-84,-4 2-24,2 0-56,-4 0-49,-12 0-73,25 2-31,-15 1-60,1 1-29,-3 0-184,-8-4-451,9 13-776</inkml:trace>
  <inkml:trace contextRef="#ctx0" brushRef="#br0" timeOffset="89019.3192">18416 1099 385,'-10'10'742,"4"-2"-113,1-1-48,5-7-41,-8 12-61,8-12-55,-4 12-31,4-12-36,0 0-35,5 10-59,-5-10-4,12 4-61,-12-4-9,19 1-48,-7-2-4,2-1-50,2 1 8,3-2-38,1 0 14,4-2-40,0 2 13,3-3-28,1 1 18,3-2-34,2 1 25,0 0-22,-1-2 17,1 1-16,-1-1 6,0-1-35,-1 2 3,-2-3-43,0 3 9,-5-1-18,-3-1-10,-1-2-2,-1 3 10,-1-2-4,-6-1 7,0 3-2,-1-2 7,-2-2 14,-2 4 23,-3-4-5,-2 3 10,2-1-6,-4 10 15,-1-18-7,1 18 17,-5-18-1,5 18 16,-7-15 27,7 15 26,-7-14-2,7 14 23,-7-9-6,7 9 33,-10-8-24,10 8 20,-8-6-24,8 6 17,0 0-21,0 0 44,-13 3-24,13-3 39,-6 8-56,6-8 46,-2 15-68,2-15 57,1 21-77,0-8 66,3-2-72,-2 1 55,1 3-69,1-2 58,1 0-60,-1-4 45,1 1-62,3 1 63,-2-2-72,3-1 56,1 0-65,0-1 66,-1-4-67,3 1 65,-12-4-68,23 2 63,-9-4-64,-1-1 57,1-1-55,0 0 38,-1-2-56,-1-2 54,1-2-62,0 2 63,-3-3 2,1-2-11,-1-2-6,-1 2-3,-2-2 1,2 2-1,-3 1 5,1 1-4,-2 0 2,0 2 1,-1 0 6,1 1 2,-5 8-4,8-10-3,-8 10 4,0 0 4,9-8 3,-9 8 7,0 0 2,8 8-7,-8-8 4,6 9-3,-6-9-8,2 13 0,-2-13-2,5 18 11,-2-9-13,0 2-19,-1-2-28,2 3-68,0-3-114,2 0-49,-1 2-89,2-2-70,0 1-135,3 1-117,-2-1-233,4-4-427,2 2-946</inkml:trace>
  <inkml:trace contextRef="#ctx0" brushRef="#br0" timeOffset="89777.8663">20547 699 554,'5'-7'790,"-5"7"-84,4-14-43,-4 14-93,2-14-66,-2 14-38,2-16-50,-2 16-28,-3-17 14,3 17-78,-8-17 22,3 9-106,-1 1 43,-3 0-103,-1 3 58,-1-1-103,-3 2 41,0 3-69,-2 0 44,-2 0-50,-1 5 15,-3 2-22,-1 0-15,2 4-20,0 2-7,-1 2-7,3 2-39,2-1-6,3 0 0,1 1 0,2 1 0,2-1 0,1-3 0,3 1 0,3-2 0,2-2 0,1 0 0,3 0 0,0-3 0,4 1 0,1-3-44,4 0-31,0-1-15,1-4 4,3-1 3,-1-1-9,2 1-43,1-5 58,1 0-21,0-2 26,-1-2-26,-2 0 45,1-2-14,-3-1 40,0-1-20,-2 1 32,-3 2-21,2-3 40,-3 4-30,-2-1 34,1 2-25,-3 1 62,2 0-45,-7 7 54,9-12-48,-9 12 35,7-6-44,-7 6 57,0 0-54,0 0 76,8 4-2,-8-4-5,4 16 1,-3-4 0,2 4-11,-2 3 67,3 7 6,-2 0-3,1 6-16,3 2-14,-1 7-87,2 2-12,-1 3 0,2-2 0,1 2 0,-2 1 0,1 0 0,2-1 0,-2 2 0,0-4 0,-1 0 0,1-2 0,-3 0 0,-1-8 0,0-2 0,-2-2 0,-1-4 0,1-1 0,-1-5 0,-2-2 0,1 0 0,-2-3 0,0-3 0,-2 2 0,-1-4 0,-2-1 0,-1-3 0,-1-2 0,-2-1 0,-1-1 0,-4-4 0,-2-3 0,-6-3 0,-3-4 0,-3-5 0,-3-2 0,1-5 0,0-2 0,2-1 0,1-2 0,2-2 0,3 1 0,1 0 0,2 1 0,4-1 0,4 5 0,1 2 0,6-1 0,-2 2 0,4 0 0,4 2 0,1 1 0,2 2 0,5-4 0,-1 1 0,4 1 0,5-2 0,1 1 0,3 1 0,8-3-135,0 2-158,3 0-38,2 1-60,1 1-54,0 0-54,2-1-76,0 2-21,1 0-109,-2 1-634,1-2-942</inkml:trace>
  <inkml:trace contextRef="#ctx0" brushRef="#br0" timeOffset="90562.3815">20888 790 669,'0'0'652,"0"0"-65,0 0-43,0 0-63,0 0-29,0 0-40,0 0-37,0 0-40,0 0-28,0 0-54,5-10-5,-5 10-49,15-10 1,-6 5-55,0-1 12,1 0-25,1-3-3,0 3-37,1-1 16,-2-1-37,-1 0 27,0 1-32,-2 0 21,0 0-59,-2-1 59,-5 8-56,9-12 36,-9 12-53,4-10 42,-4 10-52,0 0 37,-4-12-41,4 12 48,-10-6-55,10 6 51,-13 0-47,13 0 55,-18 6-53,8 1 37,-1-1 14,0 3-1,1 2 9,-4 3 6,4 2-10,-1 0-1,0 1-7,2 1-2,1 0-66,2 0 65,0-1-58,2-2 56,2 0-61,2-1 53,2 0-48,2 1 50,2-4-55,1 1 55,1-1-59,5-2 30,-2 0-88,4-3 33,1-1-82,0-2 2,1 0-52,2-3 4,1 0-21,-1-3 21,0 0 9,-2-2 30,3-2-11,-3 1 26,1-4-2,-2-2 16,0 0 25,-2 1 16,-2-5 7,0 0 15,-2-2 2,-1 0 16,-1-1 3,-3 4 10,0-2 5,1 3 24,-2 1 24,-1 1 0,-1 1 11,1 3 29,-3 8-22,1-16 19,-1 16-25,0 0 22,0 0-12,-4-9 51,4 9-29,-4 11 30,4-11-27,-2 16 15,1-6-25,-1 3 31,2 0-51,0 2 27,2 0-46,-1 1 26,1-2-49,2 1 40,0-1-42,0 0 32,2-2-47,2-2 37,-2 1-39,3-2 35,-1-1-46,3-4 40,0 1-46,1-2-18,1 0-33,-13-3 23,26-2-28,-13-1-7,2-3-15,-1 1 22,1-4-8,-1-3 21,2-1-9,-3-3 18,0-1-4,-1-1 27,-2 0-18,0 1 33,-1 0-4,-1 4 6,-1-2 12,-3 2 21,2 3 28,-6 10 9,6-18 14,-6 18-26,7-13 13,-7 13-11,0 0 34,5-8-9,-5 8 38,0 0-42,0 0 51,1 16-10,-1-16-9,0 15-56,0-15 44,1 21-60,-1-21 46,0 21-14,0-10-11,2 0-10,0 0 0,-2 2-58,2-4 43,-2-9-73,4 18 2,-4-18-76,8 17-21,-8-17-78,10 13-32,-2-7-54,1-3-58,0 1-70,0 0-40,-9-4-81,22 2-60,-22-2-557,19-2-789</inkml:trace>
  <inkml:trace contextRef="#ctx0" brushRef="#br0" timeOffset="91999.4964">21802 759 752,'0'0'647,"0"0"-104,0 0-66,0 0-63,0 0-22,7-11-62,-7 11-16,13-7-45,-4 3-27,2-1-46,0-2-4,2 0-29,0-1-1,-1 3-36,2-2 2,-1-1-31,0 2 13,-2-2-34,-1 1 20,-1 0-16,0 1 6,-2-1-40,-7 7 13,9-11-30,-9 11 19,5-10-27,-5 10 20,0 0-23,-4-9 0,4 9 27,0 0-16,-14 0 10,14 0-5,-15 4 36,7 1-10,-1 2 29,1 1-20,-2 4 50,1-2-54,3 3 43,-3 1-55,2 0 32,2 1-60,0-1 51,1 1-68,2-3 40,0 2-49,2-2 49,2-2-61,-1 1 32,4-1-81,0-1-42,2-2-74,3 3 0,3-4-28,1 2-51,5-2-40,1-4-41,6 3-45,-1-2-6,2-2 17,-3-1-17,2-1 15,0-2-10,-2-1 50,-2-1 30,-1-3 80,1 1 48,-5-4 101,-1 1 68,-4 0 108,0-2 50,-4 1 32,0-1 62,-2 1 9,1 0-9,-4 1 16,1 1 13,-1 0 18,1 0-21,-4 9-14,5-13-41,-5 13-23,5-11-54,-5 11 4,7-5-7,-7 5 7,0 0-44,16 0 5,-16 0-22,15 12 26,-8-3-24,2-1 7,-2 3-33,1 1 4,-3 1-22,1-1 18,-2 0-36,-1 0 13,-1-1-21,1 2 16,-2-4-26,-1-9 22,3 20-27,-3-20 24,0 15-23,0-15 23,-3 13-25,3-13 31,0 0-33,-5 10 23,5-10-23,0 0 18,0 0-24,0 0 21,-8-5-22,8 5 23,2-13-31,-2 13 39,1-17-38,0 5 28,2 1-25,1 2 21,-2-3-32,4 2-23,0-3-63,0 2-31,2 0-55,3 1-26,1 0-66,4 0-46,1 0-30,3 3 33,5-2 33,0 4 10,6-2 33,2 1 42,2 2 42,-2-2 35,1 3 44,1-1 58,-1 0 35,0 2 26,-6-1 38,-1 1 45,-6 1 46,-1-2 70,-1 0 58,-5 2-36,-3-2-30,-11 3-29,16-3-15,-16 3 7,0 0-13,6-6-1,-6 6-13,0 0 19,-14-5-5,14 5 19,-16-2-21,4 4 27,0-2-34,-3 3 24,0-1-13,-2 3-17,0-1-27,-2 4-17,2 2-13,-2 1-12,3-1-14,0 3-2,0 1-12,3-2-12,-1 3-7,4-1-9,1-1 3,2 0-10,1-1-3,4-1-5,0 0 3,2-11-2,2 18-57,1-9 65,4-1-8,-1-2-6,2 0-13,1-1-16,2-1-15,2 0-9,1-3-15,-1-1-45,2 1 38,-1-2-35,0 0 30,2-3-21,-1-1 25,-2-2-30,-2 2 26,3-2-13,-3-3 14,0 0-16,-2-2 23,0-2-9,-3 2 26,2-2-20,-3-3 24,-1 2-12,-2-2 27,0 6-7,-1-2 4,0 2 2,-1 11-4,-1-21 10,1 21 3,-3-12 2,3 12 17,0 0 1,-6-10-19,6 10 30,0 0-23,-13 6 34,13-6-23,-7 12 22,3-4-14,1 2 22,1-1-19,-1 1 17,2 1-14,-1 0 13,2-11-15,0 21 12,2-9-24,0-3 24,2-1-26,0 1 20,1-2-19,3 0 23,-1-1-18,2-1 15,0-2-27,1 1 21,2-2-23,-12-2 5,24 0-35,-12 0 6,1-3-26,1-2-4,1-1-26,-2 0-4,0-3 19,1 0-44,-1-3-21,0-2 17,-1-2-7,3-5-17,-1-1-15,2 0-16,-3-3 3,-1-3 23,1 1 24,-3-2 26,2-2 35,-2 0 1,-1 4 11,-1-1 26,-1 4 37,-2 2 26,-2 4 37,0 0-6,-1 1 6,-2 2 13,0 4 0,-1-2 16,1 13-23,-4-18 10,4 18-29,-7-14 35,7 14-21,-8-4 35,8 4-15,0 0 21,-14 6-19,7 1 23,2 6-11,-1 1 16,2 1-12,-1 5 14,1 4 2,1-2 5,2 4 35,0-1-44,1 0 10,1 1-41,0-1 28,3 1-41,0-1 40,1-1 3,3 2 45,-2-6-33,3 4-25,-1-4-9,3-2 9,0-1-10,0-1-19,3-3-7,-2-4-11,2 0-8,0-2-5,1 0-4,0-2-10,1-2-5,-4 0-11,1-2-4,0 1 3,-1-4 1,-12 2-3,21-1-7,-21 1-10,18-3-38,-18 3-40,14-3-66,-14 3-70,13-7-81,-13 7-60,9-8-74,-9 8-80,5-10-86,-5 10-72,0 0-835,4-8-1133</inkml:trace>
  <inkml:trace contextRef="#ctx0" brushRef="#br0" timeOffset="96110.7611">24112 1131 873,'0'0'771,"-3"-10"-60,3 10-67,0 0-43,0-14-16,0 14-83,0 0-28,4-10-79,-4 10 46,0 0-119,10-4 35,-10 4-85,0 0 23,12 4-41,-12-4-23,6 10-24,-6-10-31,8 15-96,-8-15-80,2 22 0,0-12 0,-1 2 0,-1-1 0,-1 4 0,-1-2 0,-2 1 0,-2 0 0,0 2 0,-1-1-387,-4 0-161,1 0-157,-3 3-219,-1-4-852,-1-2-1474</inkml:trace>
  <inkml:trace contextRef="#ctx0" brushRef="#br0" timeOffset="97021.7003">24962 799 122,'0'0'842,"-5"-8"-143,5 8-37,-6-8-80,6 8-59,0 0-73,-7-7-68,7 7-82,0 0-27,0 0-22,0 0 20,-12 6-39,12-6 4,-7 13-30,4-3 8,0-1-40,1 3 14,1-1-68,-1 0 15,2 1-66,0 0 54,3-1-24,-1 0-16,2 1-16,1-3-14,1-1-2,4 1-11,-1-1-17,2-3-1,1-1-7,1-2-12,2 0-22,-1-2-56,4-2 21,0-1-54,2-3 0,2-1-11,-2-2 27,1-2-11,-2-1 5,-1-1-5,1-1 33,-5-2-4,1 2 28,-2-1-9,0 0 23,-3 2-12,-3 1 34,1 2-18,-3 2 18,2 0-26,-7 8 31,5-9-21,-5 9 22,0 0-12,0 0 20,0 0-17,0 0 23,-3 13-11,3-13 15,-1 14-18,1-14 19,0 19-18,0-19 24,1 18-15,2-7 20,-3-11-26,8 15 22,-2-8-22,0-1 22,3 0-23,-9-6 49,18 7-55,-5-6 15,-2 1-16,3-2 18,0-3-15,1 1 13,0-3-26,0 0 33,-2-1-27,3 0 23,-3-4-8,-1 0 35,-2 1-5,1-3 39,-3 2-25,1-3 11,-3 2-15,-3-1 31,1 3-43,-2-2 23,-2 11-34,-2-18 23,-2 10-47,4 8 27,-9-13-32,9 13 36,-11-12-39,11 12 11,-19-5-59,19 5-15,-18 0-75,18 0-37,-21 2-77,21-2-58,-17 9-86,17-9-84,-13 9-40,13-9-166,-10 11-462,10-11-774</inkml:trace>
  <inkml:trace contextRef="#ctx0" brushRef="#br0" timeOffset="97298.5419">25883 705 848,'0'0'770,"7"-9"-62,-7 9-102,4-8-84,-4 8-62,0 0-53,0 0-32,-6-7-65,6 7 17,0 0-59,-9 7 5,9-7-7,-9 16-65,4-5 15,1-3-32,2 4-87,-1 3 40,-1-4-36,2 4-61,-1-3 37,3 0-22,3 0-64,-1-2 64,0 2-10,2-1-8,1-3-20,1-1-69,-1 1 4,4-1-74,0-4-17,0 2-63,-9-5-11,20 3-50,-20-3-55,21-2-52,-10 0-48,2-3-34,-2 0-23,1-4-68,1 1-136,-2-2-291,-4-2-558</inkml:trace>
  <inkml:trace contextRef="#ctx0" brushRef="#br0" timeOffset="97622.3276">25737 584 588,'-14'8'682,"5"-1"-75,0 0-77,9-7-58,-11 15-52,11-15-37,-3 11-52,3-11-18,3 10-55,-3-10-18,11 7-30,-11-7-2,18 3-40,-4-3 8,-1 0-23,1-3 7,3-1-40,0-1 7,-2 0-29,1-2 17,-3 0-38,3 0 26,-5-2-30,1-2 31,-3 1-48,-2-2 46,-1 0-68,-2 0 38,0 1-50,-4 11-8,0-20-12,-4 10-2,0 2 5,-2 2-4,-1 1-9,7 5 2,-20-5 8,20 5 42,-20 2-53,8 1 22,1 3-68,-1 1-20,1 2-48,0 0-25,4 0-54,0 2-39,1 1-44,6-12-56,0 19-23,2-9-45,3 2-37,6-3-36,-2 0-143,4-2-393,3 0-627</inkml:trace>
  <inkml:trace contextRef="#ctx0" brushRef="#br0" timeOffset="98439.8272">26261 519 792,'4'-16'718,"-4"5"-31,0 11-103,2-22-63,-2 22-38,-2-18-53,2 18-67,0-14-62,0 14-53,0 0-46,-5-11 8,5 11-12,0 0 3,-4 12-21,4-12 27,-4 22-59,4-7 15,-2 3-71,2 2 22,-2 0-30,2 0-5,0 3-14,0 5-2,2-2-16,0 2-7,0-2-56,2-1 47,-1-1-50,1 1-12,0-3-82,-2-1-37,1-3-58,2-1-32,-1-1-38,-2-3-35,1-2-36,1-1-6,-4-10-17,2 16-17,-2-16-15,0 0 31,2 12 6,-2-12 14,0 0 76,0 0 48,-13-5 113,4 1 55,0 0 90,0-2 41,-5 2 43,1-3 48,0 0 23,-1 4 23,1-4 14,-1 2 15,3 1 1,2 0 17,-2 0 14,2 1-23,9 3-26,-11-7-41,11 7-29,-10-7-32,10 7-16,0 0-32,5-7-3,-5 7-24,18-7-4,-9 4-14,9-1-11,-1 0-16,6-3-15,2 0-16,6 0-25,-1-3-18,1 2 2,0-2-20,1 1 26,-3-1-12,0 1 23,-2-2 47,-2 0-28,-5 0 3,1 0 6,-3-1 12,-3 0 22,-1 0 24,-3 0 17,-2-1 20,0 0-6,-2 2 8,-3 2 1,1 0 2,-3 0 0,2 0 6,-4 9 2,6-15 0,-6 15-20,4-11-13,-4 11-5,0 0-18,6-7 12,-6 7 4,0 0 21,3 12 6,-3-12-7,6 17 0,-4-7 34,0 5-19,1 0 35,-1 3-26,1 1 13,-1 0-29,0 0 26,-2-1-37,2 2 29,-2-2-37,0 1 15,3-2-45,-3 1 32,0-4-39,0-3 34,0 2-41,0-13 33,0 20-39,0-20 51,0 14-39,0-14 30,-3 12-50,3-12 43,0 0-39,-4 6 34,4-6-47,0 0 40,0 0-42,-7-12 42,7 12-46,-2-18 35,2 4-34,2-1 29,3-2-17,-1-1 26,3-3-37,1 2 37,4 0-35,1-3 46,4 3-32,0 0 57,3 3-24,0 2 57,1 3-40,1 1 67,-1 5-48,1 1 74,-2 1-37,1 3 55,0 3-20,2 1 39,-2 1-93,1 4-79,-4 0 0,2 2 0,-4 2 0,0 0 0,-3 2 0,-1-1 0,-3-2 0,-3 4 0,-1-2 0,-3 1 0,-2-1 0,-2 1 0,-3 1-132,-4 1-324,0-1-122,-4-1-143,0 0-212,-4-1-765,0-4-1374</inkml:trace>
  <inkml:trace contextRef="#ctx0" brushRef="#br1" timeOffset="101040.7431">28822 769 479,'0'0'667,"11"-10"-83,-11 10-52,9-12-74,-9 12-67,7-14-19,-7 14 17,10-15-36,-10 15-62,4-16-34,-4 16-25,0-18-28,0 18-4,-6-19-29,1 11-24,0-1-19,-2 1-13,-1 1-9,-2 1-9,1 2-8,-2-2-1,0 3-22,0 3 1,-1 0-14,-2 3-5,1 1 30,-2 2-51,2 5 36,-3-1-33,3 4 26,-4 2-36,6 0 31,0 5-43,0-3 38,1 1-44,2-1 36,-1 0-47,4-3 46,1 1-46,0-1 41,3-3-41,1-1 32,0-11-44,2 21 46,-2-21-48,7 18 43,-7-18-34,13 12 33,-6-7-41,-7-5 78,17 3-106,-17-3 23,23 0-39,-10-2 13,0-2-26,-1 0 11,4-2-24,-2-2-1,4-2-10,-2-1 22,0-1-18,0-4 3,-1 1-4,3-3 7,-2-4 16,0 0-11,-2 0 5,-1-4 6,0 2 19,1-3 34,-1 0-18,-3-2 26,3 2-17,-4-1 25,-3 2-16,2 3 29,-2-1-26,-1 2 33,0 1-8,-2 2 31,-2 0-15,2 1 24,-3 3-4,1-2 12,-1 3-15,0 2 13,0-3 6,-1 5 20,1 10-7,-1-18-12,1 18 5,0-16-28,0 16-10,-3-10 2,3 10-10,0 0 8,0 0 7,0 0-11,-13 8 22,10 1-9,-1 2 7,0 5-4,-1 5 18,-2 0-7,2 2 7,0 5 5,-3 1 37,3 1-44,-1 2 33,2-1-42,0-1 36,1-3-51,-1-1 38,2-1-60,2 0 47,2-2-48,0-3 62,0-2-78,4 2 62,-1-6-56,1 2 57,3-3-69,1-1 57,-1-2-57,0-2 43,3 0-34,-2-2 42,0-3-63,2 1 29,-12-4-81,19 2-37,-19-2-76,18-2-33,-18 2-49,18-5-67,-10 0-63,-8 5-66,15-9-72,-8 3-35,-7 6-710,9-11-893</inkml:trace>
  <inkml:trace contextRef="#ctx0" brushRef="#br1" timeOffset="105234.2364">28079 318 185,'0'0'711,"-5"-9"-105,5 9-43,-4-8-33,4 8-70,0 0-23,-4-11-66,4 11-36,0 0-68,0 0-41,-6-12-55,6 12-21,0 0-47,0 0-9,0 0-27,0 0 0,0 0-27,0 0 2,14 9-30,-14-9-27,9 15-77,-1-7-79,0 2-58,1 1-56,2 2-67,2 1-38,-1 0-86,1 2-594,1-1-686</inkml:trace>
  <inkml:trace contextRef="#ctx0" brushRef="#br1" timeOffset="105701.151">29374 726 276,'0'0'665,"-12"-4"-85,12 4-50,-9-4-54,9 4-36,0 0-21,-10-3-17,10 3-33,0 0-27,0 0-31,-11-5-9,11 5-11,0 0-41,0 0 2,0 0-54,0 0 17,0 0-68,0 0 12,0 0-70,8-5 26,-8 5-69,0 0 57,17 1-70,-17-1 11,17 2-112,-17-2-55,20 2-92,-7-2-67,0 3-68,-1-1-96,1-2-78,1 0-78,0 2-225,1-1-307,0 0-748</inkml:trace>
  <inkml:trace contextRef="#ctx0" brushRef="#br1" timeOffset="106156.8636">30052 690 521,'8'-4'711,"-8"4"-84,11-12-48,-6 5-69,-1-1-49,-4 8-56,5-16-19,-5 16-56,0-16-38,0 16-45,-3-14-20,3 14-12,-9-15-20,0 11-19,1-1-14,-2 3-24,10 2-14,-24-2-25,11 5-10,-4 1-6,2 1 37,-3 4-65,0-1 14,1 4-43,1 2 36,3-2-43,-1 1 35,4 0-41,2 1 30,2-1-46,-1-1 36,5 1-47,1-3 45,1-10-39,3 20 30,1-11-43,4-1 31,-1-2-75,3 1-10,1-5-40,0 3-23,1-4 2,2-2-8,-1 1-5,1-3-2,1-1 6,0-2-4,0 0 13,-1-2 16,-2-1 36,2 0-19,-3-2 41,0 0 5,-1-3 18,-1 3 27,0 0 17,-1 0 44,-2 0 33,-1 4-7,1-1 12,-6 8-22,7-12-5,-7 12-13,0 0-1,9-5 8,-9 5 3,0 0 0,3 9-5,-3-9-7,0 15-3,0-15-2,0 17-11,0-17 10,0 22-4,0-22-22,0 23-3,0-11-23,1-2-52,0 1-53,3 1-37,0-1-83,1-2-102,0 0-103,4 0-91,0-1-178,0-4-409,2 2-736</inkml:trace>
  <inkml:trace contextRef="#ctx0" brushRef="#br1" timeOffset="107025.3274">30375 676 805,'2'-16'661,"-2"16"-25,1-15-49,-1 15-98,3-10-75,-3 10-48,6-9-47,-6 9-45,10-3-48,-10 3-18,17 1-24,-7 5-9,1-1-13,1 3-17,0 1 3,-1 3-21,2 0-30,-3 0-23,-1 2-13,0-1-10,-3-1 2,2 2-18,-3-2-6,-1 0-5,0-1-6,-2-2 1,1 1-2,0 0-6,-3-10-4,2 14 0,-2-14-1,1 12 0,-1-12-11,0 0-9,3 10-15,-3-10-18,0 0-10,0 0-8,14-6-10,-14 6 5,11-11-14,0 3-12,-1-3-1,1-4 17,3 1 11,-1-1 12,1 0 9,-1 0 17,0 0 24,-2 2-23,-2 2 17,1 0-10,-2 4 13,-1 0-21,-7 7 29,9-8-15,-9 8 9,0 0 15,11-3 22,-11 3 16,5 8 6,-5-8-9,5 10 10,-5-10 0,5 13-6,-5-13-4,7 16 5,-7-16 9,9 15-15,-9-15-10,7 14-3,0-8-6,-1 0-2,3-2 1,0 1-10,-9-5 3,19 6-5,-19-6-2,22 2-2,-8-2 11,-1-2-19,3-1 3,0 0 0,0-2-8,0-1-22,0-1 8,1-2-11,-1-2 13,1 0-3,-2 1 3,2-3-6,-6 2 17,0 1-3,0-1 1,-2 2-4,-2 2 18,-1 0-19,0 0 19,-6 7-14,8-10 22,-8 10-16,0 0 14,5-7-4,-5 7 10,0 0-7,0 0 20,-2 9 3,2-9 5,-6 17 23,4-5 23,-3 4-12,0 4 22,1 5 69,0 0-11,1 2-23,2 4-16,-3 4-26,2 0-5,-3 7 62,0 4-88,2 0 82,0 4-92,1 0 54,1-2-68,-2 1 51,2-1-11,-3 0-13,1-2-67,-1-2 56,-2-3-57,1-5 55,0-4-56,0-1 55,-2-3-53,0-3 51,0-5-45,0 1 54,-1-3-54,-1-3 51,0-2-53,0-1 47,0-2-51,-2-2 46,0-1-66,-1-5 69,0 1-57,-2-2 42,-2-3-47,-2-2 51,-3-4-8,-4-6-10,-1-2 11,-2-8-12,0-3 1,-1-3 1,1-1-10,3-5-43,-1 0 52,4-1-53,0 0 58,5 1-48,2 1 58,6 5-53,1 1 51,3 5-53,3-3 57,3 4-51,4 0 51,0 2-49,5-4 50,4 0-57,3 2 48,2 3-48,8-6 52,2 2-62,3 2 60,1-1-48,2 2 31,0 2-92,-1 1 25,-1 1-98,1 1-19,-6 2-86,-1 0-50,-1 1-59,0 0-72,-3 0-93,-4 3-55,0-1-123,-1-1-612,0 0-933</inkml:trace>
  <inkml:trace contextRef="#ctx0" brushRef="#br1" timeOffset="107330.8959">31425 357 759,'2'-14'744,"-2"14"-9,2-13-122,-2 13-42,0 0-60,2-14-49,-2 14-59,0 0-42,1-10-63,-1 10-28,0 0-59,0 0-8,0 0-36,0 0-2,0 0-43,0 0 13,0 0-27,-3 9-25,3-9-10,-6 13-2,6-13-23,-5 19-10,3-8-9,-1 1-12,-1-1-54,2 3-42,-3 1-87,2-1-50,-1 1-35,2-1-85,-2-1-78,3 0-33,-2 0-90,0-2 17,1 2-128,2-13-462,-3 19-725</inkml:trace>
  <inkml:trace contextRef="#ctx0" brushRef="#br0" timeOffset="111818.5093">17546 2452 330,'0'0'480,"0"0"-67,0 0 0,4 9-39,-4-9-3,0 0-16,0 0-3,14-2 1,-14 2-19,9-7-2,-9 7-30,11-5 9,-11 5-36,10-9-11,-10 9-16,7-8-9,-7 8-19,7-12-35,-7 12-24,5-12-23,-5 12-5,1-14-14,-1 14-13,0-12-30,0 12 3,-5-15-24,5 15-3,-9-12-6,3 5-20,6 7 7,-18-5-5,18 5-2,-21-2 11,10 6-18,-4 1-9,2 3 3,-4 3-13,3 2 15,0 3-14,0 1 13,1 1-17,0 2 38,4-1-33,0 0 7,1 1-7,2-3 3,3-1-11,0 1 7,2-5 4,1 0 0,2 0-12,1-1 12,2-1-13,3-3 20,-2 0-16,2-3 17,1 0-46,2-1 43,-11-3-22,22 0 11,-8-2-16,-1-3-5,1 1-22,0-3 4,1-2 1,-3 0 6,4-3 4,-4-1 5,-1-2 0,1 0 6,-3-1-2,0-2 3,-2 3-4,-2 0 8,1 0 1,-4 3 4,2 0-2,-1 3 25,-3 9-19,2-17 4,-2 17-18,3-12 25,-3 12-8,0 0-2,0 0-7,0 0 12,0 0 5,0 0-9,-2 12 13,2-12-2,2 18-17,0-7 13,2 0-12,-3-1 7,3 1-5,0 1 4,0-2-1,1 2 6,1-1-12,3-1-21,-1-1-33,1 0-28,1-1-21,-1-2-37,3-2-27,-1 0-32,1 0-28,-1-3 8,3-1-43,0-1-15,1-2-11,2 1-9,0-5 11,2-1-32,-3-1 21,2-1-26,-1-2 57,-1-3-42,-1-1 82,2-4-38,-2 0 74,-1-1-7,-3-3 107,2 2 46,-3-3 106,0 1-11,-2 2 79,0 1-19,-2-2 66,-1 2-11,0 0 39,-2 3-6,0-1 20,0 2-1,-2 0-8,-1 5 29,0-2 21,2 2 8,-2-1 6,0 13-5,0-19-21,0 19-8,0-17-47,0 17-14,0 0-34,0-12 33,0 12-18,0 0 19,0 0 8,-4 12-11,4-12-4,-4 20-28,3-8 17,0 2-29,-1 2 1,1 1-41,0 3-7,-2 0-28,2 2 16,0 2-19,-1-1-3,1 0-23,1 1 7,-1 0-50,1-2-76,1-3-54,0 3-55,1-3-59,-1-2-62,3 0-79,0-2-71,0 0-61,2-1-4,-1-2-134,-1-2-499,2-2-788</inkml:trace>
  <inkml:trace contextRef="#ctx0" brushRef="#br0" timeOffset="112093.3374">18236 2473 4,'5'-13'694,"1"0"-101,-1-1-88,-3 4 25,2-3-66,0 3-29,-2-1 21,1 2-27,-3 9-13,5-15-52,-5 15-28,3-12-44,-3 12-36,0 0-18,2-10 25,-2 10-14,0 0-18,0 0-26,0 15-19,0-15-7,-1 22-20,0-5-11,-2 3-8,2 1-19,0 3 6,-3 9 17,1-1-117,1 6-27,-2 2 0,1 1 0,1 5 0,1 0 0,-2-2 0,2 1 0,-2-1 0,0-1 0,1-6 0,1 1 0,-2-2 0,0-1 0,1-1 0,-2-3 0,2-5 0,0-2 0,0-5 0,1-1-139,-1-1-261,1-4-82,1-13-61,0 18-114,0-18-60,0 0-185,6 10-481,-6-10-984</inkml:trace>
  <inkml:trace contextRef="#ctx0" brushRef="#br0" timeOffset="112405.144">18281 2362 765,'0'-16'602,"0"4"-81,3 1-29,1 0-64,3 0-27,2-1-37,1 3-45,4-2-26,2 1-23,3 3-16,0 2-18,2 0-17,-1 2-14,3 3-17,-2 0-10,-1 3-40,-1-1-14,-2 4-20,-1 0-6,-2-1-17,-1 3 0,-3 0-8,-3 0-14,-2 2-14,-3 0 1,-2-10 2,-1 21-26,-3-13 6,-2 4-3,-2 0-5,-3 0-5,0-2 0,0-1-1,-3 2-11,-1-1-24,1-1-33,1-1-37,-1-2-40,2 1-56,1-2-54,1-1-55,10-4-69,-16 6-82,16-6-123,-11 2-178,11-2-388,0 0-750</inkml:trace>
  <inkml:trace contextRef="#ctx0" brushRef="#br0" timeOffset="113365.5501">18721 2216 105,'5'-13'699,"-1"1"-77,0 2-60,-1-2-34,1 2-43,1-2-38,-2 0-41,-1 3-17,1-3-6,-3 12-43,5-17 1,-5 17-26,3-14-45,-3 14-43,3-11-45,-3 11-38,0 0-35,0 0-10,0 0-11,0 0 1,0 0-11,0 12-6,-1-2-6,-1 5-2,-1 2 11,2 1-16,-2 2-9,1 2-13,-1 0 2,0 0-13,2 3-7,-2-7 7,3 3-19,0-1 15,-2-3-7,2 1 4,0-2-15,0-1 11,3-3-11,0 0 8,0-3-15,-3-9 22,8 15-20,-8-15 7,11 11-21,-11-11 19,16 4-42,-16-4-2,19-1-23,-8-3-6,0-1-11,2-1 3,-1-2-2,1-2-15,0 0 20,-1-2 1,2-2 26,-2 1 0,-2 1 13,2 0-2,-3 2 21,0 0-2,-1 0 10,-1 3-7,-7 7 15,11-11-17,-11 11 21,9-7 7,-9 7 3,0 0 5,0 0 9,13 4 7,-13-4-5,5 9 17,-5-9-12,4 13 21,-4-13-17,3 16-9,-3-16-16,2 20 10,2-12-13,-4-8 9,2 21-15,1-10 17,1 0-23,1 1 12,0 0-70,2-2-36,1 0-54,0 1-49,1-1-56,3-2-38,-1-1-51,2 0-32,2-2-36,-1 0 23,3-1-27,-2-3 36,1 2-27,-2-1 98,0-2-51,-1 0 83,0-3 20,0 1 114,-1-1 45,1-4 100,-2 2 25,2-5 65,-3 1 11,1-1 18,-2-2 25,-1-1 11,0-1-6,1 0 24,-2-3 9,1-2-10,-1 4 20,-1-1 19,0 1 9,-1 3-13,-1-4-15,-1 5 0,-1 1 10,1 1-4,-3 9-11,3-17-27,-3 17-16,-3-12-23,3 12 9,-8-5-1,8 5-8,0 0 14,-19 2-38,10 1-7,0 5 2,-2 1-10,0 3-9,1 0 1,-1 0-4,1 4-21,2-1-3,0-1-12,1-1-1,1 1-9,1-1-2,3-1-9,-1-3 8,3-9-11,0 20-3,0-20-2,5 14-3,-5-14-9,8 8 4,-8-8-25,14 4-23,-14-4-20,17 0-19,-17 0 0,20-5 2,-10 1 7,2-1-13,-1-5 14,0 3 3,1-3 21,-1-1-14,-1 0 29,0 1 1,-1-3 18,-1 3-3,0 0 7,-2 1 4,0 1 19,-6 8 4,8-13 5,-8 13 11,8-11 6,-8 11-8,0 0 13,8-7-6,-8 7 16,0 0 36,0 0-27,0 0-7,4 11 10,-4-11-7,-1 13 2,1-13-10,0 15-15,0-15 0,-1 17 1,1-17-10,0 17-8,0-17-2,1 16-7,-1-16 0,1 15-34,-1-15-52,3 15-49,-3-15-42,2 11-27,-2-11-51,4 10-29,-4-10-83,7 6-62,-7-6-40,10 4-6,-10-4 16,15 0-82,-2-3-414,1 1-531</inkml:trace>
  <inkml:trace contextRef="#ctx0" brushRef="#br0" timeOffset="113909.2127">19857 2135 496,'-2'-12'666,"0"3"-81,2 9-48,-7-18-60,7 18-17,-5-16-1,5 16-29,-6-15-49,6 15-17,-4-12-43,4 12-10,-2-10-57,2 10-11,0 0-47,-4-12-37,4 12-26,0 0-31,0 0-7,0 0-17,0 0-1,-4 14 4,4-14-8,0 22-16,0-9-24,0 1 7,1 3 14,-1 2-29,0 0 1,0 1-1,0 6 5,-1-1 10,0-1-14,-2 3 2,2-4-19,-1 0 13,0 1-19,-1-5 20,2-2-23,-1 0 17,0-2-14,1-3 22,0 0-15,1-12-6,-3 19-13,3-19 11,0 15-8,0-15 11,0 0-14,0 0 9,0 12-10,0-12 12,0 0-22,0 0 27,7-10-31,-7 10 12,8-13-26,-2 5 26,0-1-39,1 0 20,1 0-21,1-2 0,0 2 0,3 0-7,-2 1 5,0 0 17,3 0 3,-3 3-3,1 2 10,0 1-14,0-1 21,-11 3 15,22 0-12,-12 3 9,2-1-1,-3 3 2,0 0 0,0 0 7,1 0-2,-2 3 14,-1-2 6,-1 2 7,1-1 0,-2 1 5,-5-8 1,7 14 31,-7-14-12,2 13 20,-2-13-17,-1 13-5,1-13-10,-5 12 14,5-12-20,-11 12 2,4-6-3,-1 1-2,0-3-20,-1-1 16,-2 1-11,2 0 5,-4 0-22,3-1 0,-1-1-45,-2 1-27,1-2-37,1 0-49,-2 1-34,13-2-77,-23-2-61,23 2-104,-20-3-88,20 3-95,-21-7-170,12 3-435,9 4-834</inkml:trace>
  <inkml:trace contextRef="#ctx0" brushRef="#br0" timeOffset="114647.7587">20295 2440 497,'0'0'738,"0"0"-78,0 0-14,0 0-73,0 0-54,0 0-38,0 0-65,2-12-47,-2 12-39,6-7-46,-6 7-22,10-10-34,-4 5-45,3-2-39,-1 0-12,0-1-25,1 0-4,2-1-37,-2 2 1,0-2-27,1 2-11,-2-1 4,0 1-4,-1-2-10,-1 3 3,0-2-7,-6 8 5,7-12-9,-7 12-1,4-11-8,-4 11 1,0 0-6,-2-10 10,2 10-14,0 0 6,-13-4-8,13 4 2,-15 2 17,15-2-11,-17 7-3,5-2 4,3 2-3,-1 2 6,-1 1 6,2 0 5,0 2-4,0 2 47,1-1-9,2 0-12,1 0-1,1 0 16,0 0-10,3 0 7,1-1-16,0-12 2,1 21 5,1-11-22,4 0 5,-1-2-2,3-1-5,3 0-32,0 0-28,1 0-46,3-3-29,-1 0-32,3-2-37,-2-2-17,2 1-31,2-2-3,-1 0-14,0-3-20,1 0-3,0-1-19,2-2 4,-2-1 8,0-3-6,0 0 14,-2 0-19,1-2 41,-3-1 10,0 0 57,-2-1 32,0-2 50,-2 0 7,0-2 36,-1 2 5,-3-3 52,0 3 19,-2-3 42,1 2 18,-1 1 32,-2 0 21,0 0 8,-1 2 25,-2 1 30,1 2 16,1-2-6,-2 14 5,0-21 6,0 21 8,-3-18-1,3 18-3,-1-14-22,1 14-7,-3-11-33,3 11 19,-5-7-11,5 7-1,0 0 31,0 0 3,-14 5-27,14-5-14,-8 12-15,5-2 22,0-1-36,-1 3 0,-1 1 5,3 3-7,0 1-5,0 0-9,0 0-11,1 0-14,0 3-19,0-2 1,1 2-20,0-3-1,0 1-12,1 1-2,1-2-1,0 2 10,2-2-13,0-3-26,0 1 0,2-1 0,0 0 0,0-2 0,2-2 0,1 0 0,0-2 0,0-1 0,1 0-14,0-2-99,1-1-24,1-3-67,1-1-31,-13 0-22,26 0-42,-13-3-6,2-2-32,-2 1-55,1-3-45,-2-3-32,2 2-60,-2-4-83,0-2-602,0-1-822</inkml:trace>
  <inkml:trace contextRef="#ctx0" brushRef="#br0" timeOffset="114865.6224">20650 2206 734,'-16'2'753,"0"0"-57,5 1-85,11-3-45,-21 3-56,21-3-31,-14 2-58,14-2-22,-11 4-13,11-4-67,0 0-34,0 0-49,0 0-29,0 0-52,14 3-17,-14-3-37,20-3 6,-4 2-50,3-2-3,-1 1-55,3-1-80,4 0-58,-2-2-72,0 1-71,2-1-83,-1 0-125,-1 0-107,-3 0-200,1 0-552,1-4-952</inkml:trace>
  <inkml:trace contextRef="#ctx0" brushRef="#br0" timeOffset="123142.8294">22079 2036 585,'9'-7'662,"-3"-1"-67,1 3-54,-2-2-50,1 0-58,0-2-42,0 1 0,-6 8-39,7-16-50,-3 7-24,-4 9-26,7-16-20,-7 16-4,4-14-6,-4 14-12,3-14-19,-3 14-19,-1-12-46,1 12 12,-6-10-26,6 10-16,-9-8-15,9 8-25,-13-5 6,13 5-21,-18 2 20,9 1-33,-1 2 12,1 2-10,-2 0-12,2 3-6,-1 1 10,3 0-6,0 2 11,1 0-24,0 0 16,0 1-2,4 3-1,1-1-2,1-2 1,1 2-4,0-1 21,0 2-30,5-1 11,-3 1 8,5-2-30,-3 0 6,3 1 5,-2-1-2,2-1 0,-2-2 1,1 1 0,-2-1-4,-1 0 4,1-3 5,-2 0 0,-3-9 5,6 17-3,-6-17-1,0 15-4,0-15-4,-4 14 0,4-14 8,-10 14-10,3-7 1,-1-3 7,1 1-16,-3 0 0,-1-1 3,2-1-8,-2 0-7,11-3-20,-19 0 2,19 0 4,-17 0 5,17 0 6,-15-3-8,15 3-20,-13-7 19,13 7 2,-9-7 2,9 7-2,-6-8-8,6 8 11,0 0 9,-5-12 2,5 12 1,0 0 3,6-9-1,-6 9 6,0 0 30,12-5-32,-12 5 4,10 2 4,-10-2 3,15 9-8,-7-3 3,-2 3 5,3 1 8,0 2 17,-1 2 1,3 4 11,-3-1 6,1 3 3,0-2-1,0 2 10,0-1-6,-3 1-3,2-2 18,1 0-30,-3-4-8,0 1-9,1-1 2,-1-2-10,1 0 3,-2-3 3,0 1 6,1-2-6,0-1-4,1 0 7,-7-7-9,12 13 5,-12-13-16,12 7-4,-12-7-51,14 5-45,-14-5-123,15 0-78,-15 0-102,17-1-101,-5-2-85,2-1-66,-3 0-868,5-1-1157</inkml:trace>
  <inkml:trace contextRef="#ctx0" brushRef="#br0" timeOffset="123631.5228">22697 2155 722,'0'0'710,"-1"-17"-50,1 17-79,-3-12-44,3 12-51,-5-13-32,5 13-46,-3-9-53,3 9-38,0 0-33,-8-10-26,8 10-22,0 0-38,-10-2-19,10 2-5,-9 4-27,9-4 9,-11 14-35,6-5-4,1 2-2,-2 2-3,0 1-17,1 3-8,0 3-7,-1-1 0,3 2-15,-3 0-25,3-3 5,-1-1-4,1 2-10,2 0-7,0-1 16,1-1-4,1 0-2,0-1-9,3-1 0,0 0-1,4-2-5,-2-2 0,3 0-4,1-3-1,0 0 0,1-4-3,1-1-11,1-1 0,1-1 0,0-1-10,3-3 4,-2 1 6,3-2-1,-3-1 2,1-2-4,-2-2 3,0 1 1,0-3 1,-1-4-1,-1 2-3,0-3 5,-2-1-10,-2-1 4,0-2 1,-3 0 2,-1-1-1,-1-1-6,-2 2 7,-1 1-10,-1-1 12,-1 2-8,-2 1 5,0 2-8,-2 0 9,-2 2-12,-1 1 13,0 3-7,-1 0 7,0 2-5,1 1-22,-3 2-24,1 1-39,11 3-54,-18-1-85,18 1-43,-21 4-32,21-4-49,-15 5-54,6 2-99,3-2-60,6-5-80,-11 14-195,8-5-318,3-9-773</inkml:trace>
  <inkml:trace contextRef="#ctx0" brushRef="#br0" timeOffset="124057.2663">23354 2417 470,'0'0'851,"0"0"-122,14 2-71,-14-2-110,0 0-32,0 0-70,8 7-43,-8-7-44,0 0-37,0 0-27,0 0-51,-3 12-31,3-12-30,0 0-37,-6 7-38,6-7-20,0 0-17,-11 6-4,11-6-21,-8 5-5,8-5-4,0 0-5,-14 4-17,14-4 5,0 0-9,-14 0 3,14 0-12,-9-4 11,9 4-11,0 0 5,-11-8-7,11 8 10,-5-9-10,5 9 13,0 0-11,0-13 4,0 13-8,5-9 14,-5 9 4,7-7 22,-7 7-11,9-4-2,-9 4 34,14 3-5,-7 1 13,1 1 4,0 0-8,2 5 10,-1 1 5,0 1-16,0 1-6,-1 0-8,-1 1-9,0 0-4,-1 1-5,0-2-8,-2 1-2,-3-2-7,1 1 5,-2 0-10,-2 2 8,1-3-10,-1 0-28,-5 0-48,4-2-95,-3 1-106,0-1-48,-2-2-87,2-1-39,-2-2-93,-1 2-64,9-7-19,-16 7-804,16-7-1032</inkml:trace>
  <inkml:trace contextRef="#ctx0" brushRef="#br0" timeOffset="124417.0384">23670 2196 650,'1'-12'763,"-1"12"-72,3-17-73,-3 17-57,1-15-38,-1 15-25,1-17-41,-1 17-21,1-14-40,-1 14-2,2-12-40,-2 12-23,1-12-26,-1 12-32,0 0-17,1-13-53,-1 13-10,0 0-32,0 0-33,0 0-128,0 0 0,9 5 0,-4 5 0,-1 0 0,1 2 0,0 2 0,1 3 0,-1 2 0,1 3 0,-2 0 0,1 0 0,-3 0 0,4 2 0,-4-2 0,1 1 0,-1 0 0,3-1 0,-3-1 0,0-4 0,-1 2 0,1-2 0,-1-3 0,0 1 0,-1-4 0,0 1-12,2 1-452,-2-13-86,1 18-82,-1-18-89,-1 17-28,1-17-169,0 16-395,0-16-918</inkml:trace>
  <inkml:trace contextRef="#ctx0" brushRef="#br0" timeOffset="125581.5494">24195 2516 495,'0'0'405,"0"0"-58,0 0-43,0 0-25,0 0-2,0 0-34,0 0-11,0 0-8,4-8-8,-4 8-1,0 0-5,0 0-10,0 0-3,0 0-2,0 0-9,0 0-2,0 0 10,0 0-16,5-7 9,-5 7-22,0 0 8,0 0-21,0 0 6,0 0-18,0 0-14,0 0-4,0 0-8,0 0-7,0 0-13,0 0-3,0 0-22,0 0-9,0 0-3,0 0-10,0 0-3,0 0-20,0 0 10,0 0 5,0 0-4,0 0 4,0 0-14,0 0 4,0 0-9,0 0 6,0 0-9,0 0 28,0 0-28,0 0 5,0 0-12,0 0 22,0 0-21,0 0 20,0 0-8,0 0 12,0 0-7,0 0 10,6-7-17,-6 7 21,0 0-23,0 0 19,0 0-9,0 0-14,0 0 2,0 0 21,0 0-20,0 0 9,9 2 11,-9-2 6,0 0 13,0 0-6,10 5 2,-10-5 1,0 0-4,0 0-6,14 2 11,-14-2-10,0 0 8,0 0-19,13 2 7,-13-2-19,0 0-3,0 0-19,11 5 0,-11-5 0,0 0 0,0 0 0,0 0 0,7 6 0,-7-6 0,0 0 0,0 0 0,0 0 0,0 0 0,0 0 0,0 0 0,0 0 0,-1 11 0,1-11 0,0 0 0,0 0 0,-10 5 0,10-5 0,0 0 0,0 0 0,-12 1 0,12-1 0,0 0 0,-11-1 0,11 1 0,0 0 0,-13-2 0,13 2 0,0 0 0,-12-5 0,12 5 0,0 0 0,-11-5 0,11 5 0,0 0 0,-8-5 0,8 5 0,0 0 0,0 0-1,-6-6-17,6 6-7,0 0 5,0 0 2,0 0 4,0 0-6,1-13 8,-1 13-1,0 0-2,8-3 6,-8 3-1,0 0 6,0 0-1,15-4 1,-15 4-1,0 0 1,12 4-1,-12-4 3,7 3-9,-7-3 8,10 8-5,-10-8 6,7 9 2,-7-9-4,5 12 4,-5-12 2,5 13-3,-5-13 0,3 14 2,-3-14 1,2 15 6,-2-15-11,0 16 7,0-16-13,-4 18-21,1-9-46,-3-2-104,0 4-85,-3-5-68,0 4-79,0-3-49,-2 2-128,2-3-62,-2 1-922,0 0-1218</inkml:trace>
  <inkml:trace contextRef="#ctx0" brushRef="#br0" timeOffset="126034.4155">24815 2263 108,'0'0'867,"0"0"-156,0 0-25,0 0-89,0 0-20,0 0-43,0 0-41,0 0-33,0 0-43,0 0-38,0 0-26,0 0-44,0 0-42,0 0-25,2 10-43,-2-10-25,0 0-36,0 0-25,0 0-25,0 0-14,0 0-13,0 0-24,0 0-60,0 0-81,0 0-94,0 0-83,0 0-99,0 0-74,13-2-131,-13 2-82,0 0-129,12-4-601,-12 4-1001</inkml:trace>
  <inkml:trace contextRef="#ctx0" brushRef="#br0" timeOffset="126241.2821">25087 2254 156,'0'0'776,"10"2"-137,-10-2-51,0 0-57,0 0-41,15 0-78,-15 0-24,0 0-66,14 0-35,-14 0-46,0 0-26,15-2-52,-15 2-22,0 0-34,14-3-23,-14 3-42,11-2-63,-11 2-87,9-5-76,-9 5-106,14-2-89,-14 2-64,13-3-162,-13 3-507,14-4-727</inkml:trace>
  <inkml:trace contextRef="#ctx0" brushRef="#br0" timeOffset="126446.1566">25506 2216 67,'0'0'809,"0"0"-138,0 0-55,11 4-67,-11-4-36,0 0-69,0 0-27,0 0-51,13 1-42,-13-1-52,0 0-32,0 0-47,0 0-29,0 0-44,11-1-16,-11 1-27,0 0-16,0 0-48,0 0-80,0 0-104,0 0-83,10-4-135,-10 4-117,0 0-190,0 0-546,0 0-852</inkml:trace>
  <inkml:trace contextRef="#ctx0" brushRef="#br0" timeOffset="127508.5687">26274 2244 474,'11'3'524,"-11"-3"-48,0 0-27,15 3-30,-15-3-52,12-1-25,-12 1 10,13-2-51,-13 2 9,14-3-46,-14 3-5,13-5-37,-13 5-1,11-6-15,-11 6-9,12-7-27,-12 7-9,9-9-16,-9 9 4,6-11-17,-6 11-16,6-10-11,-6 10-9,2-14-7,-2 14-15,-2-13 3,2 13-17,-6-12-3,6 12-21,-13-10 18,5 5-20,8 5 0,-21-4-16,8 1 8,-1 3-12,-3 3 10,1 1-16,-3 1 8,0 3-13,-2 1 12,3 4-19,-2 1-3,-2 3 5,6 1 0,0-2 9,3 1-12,3-3 16,-1 3-14,3-2 7,2-3-7,2 2 11,0-1-3,4-13 0,0 19-21,4-10 9,0-1-32,4-1-6,0-2-28,1 0-25,3-2-2,-1-1-23,2 0 0,1-2-22,-1-2 2,3-1-11,2-2 23,-2 3-20,2-5 25,-3-1-26,4 1 42,-4-3-34,1-1 20,-1 0-18,0-1-7,-2-2 6,1 0 4,-1-2 4,-3-1-8,4-1 15,-5 1 9,0-3 25,-2 1 10,0-3 23,-3 2 8,1-2 12,-1 0 5,-4-1 27,2 3 9,0-1 27,-2 1 43,-2 1 1,0-1 24,-2 2 13,2 1 8,-1 0-8,-1 2 24,0 1 4,1 1 12,-2 3 3,3-1-12,-2 3-5,4 8-27,-5-14-17,5 14 2,-4-7 10,4 7 37,0 0-28,0 0 36,-7 7-3,7-7 25,-2 19-14,4-6-1,-2 4 0,2 1-3,-2 0-18,3 6 4,-1 0-18,-2 0-11,4 1 5,-4-1-25,2 2-10,0-1-17,3 0-6,-3 1 30,3 0 17,-2 0-24,3-1-9,-1-1-12,1-2-11,-2-3-15,2 0-4,-2-4-14,0 0-13,1-3-53,-3-1-59,2-1-53,-4-10-44,5 17-51,-5-17-79,7 12-50,-7-12-106,5 7-123,-5-7-56,0 0-869,0 0-1179</inkml:trace>
  <inkml:trace contextRef="#ctx0" brushRef="#br0" timeOffset="127773.4053">26836 2244 78,'0'0'997,"0"0"-197,0 0-61,0 0-55,0 0-43,10-2-49,-10 2-66,0 0-25,0 0-55,17 2-28,-17-2-50,13 0-32,-13 0-29,18 0-32,-18 0-35,23 0-26,-23 0-185,22 0-29,-22 0 0,25 0 0,-25 0 0,20 0 0,-20 0 0,18-2 0,-18 2 0,14 0 0,-14 0 0,12-3 0,-12 3 0,10-2-216,-10 2-273,9-5-66,-9 5-115,0 0-95,13-6-223,-13 6-444,7-8-1043</inkml:trace>
  <inkml:trace contextRef="#ctx0" brushRef="#br0" timeOffset="128105.3417">27403 1973 997,'0'0'856,"-8"-13"-82,8 13-34,-4-8-71,4 8-56,0 0-70,-7-13-60,7 13-69,0 0-57,0 0-41,-2-7-9,2 7-3,0 0 7,0 0-38,0 12-39,0-12-234,4 17 0,1-5 0,-3 3 0,3 0 0,0 2 0,-1 0 0,0 0 0,1 0 0,-1 0 0,0 1 0,2-1 0,-2 2 0,-2-1 0,2-1 0,-1-3 0,1 0 0,-2-2 0,0-2 0,2 1 0,-1-2 0,-3-9 0,3 14 0,-3-14 0,4 12-519,-4-12-107,7 5-92,-7-5-67,0 0-223,11 5-432,-11-5-1054</inkml:trace>
  <inkml:trace contextRef="#ctx0" brushRef="#br0" timeOffset="128752.7789">27696 1866 695,'-4'-11'768,"2"1"-75,2 10-99,-5-18-81,5 18-50,2-18-31,1 9-68,-1-2-14,2 2-64,5-1 1,0 0-36,0 1 9,3 2-17,3-3-19,0 4-17,-1 0-13,2 1-26,0 2-16,2 0-13,-2 2-17,0 1-17,-3 1-6,1 0-20,1 4-11,-3-1-4,-1 4-12,-1 1 1,-2 2-8,-2 2-11,-3-2-3,-3 4 2,-2 1-11,0-1-11,-3 4 6,-3-1 0,2 2-3,-2-2-6,-1 1 2,1-2-3,2 2 4,-1-4-34,2 1 33,-1-2-11,1-1 15,3-1-14,0 0 6,1-2-6,1-10 0,3 18 0,-3-18 0,6 14 0,-6-14 0,10 14 0,-10-14 0,17 7 0,-17-7 0,19 6 0,-19-6 0,24 2 0,-24-2 0,24-2 0,-12 1 0,0-4 0,-1 3 0,2-5-2,1 2-12,-3-3 5,0 1-4,-1 1-2,-1-2 9,-3 3-1,2-2 8,-8 7-8,11-10 5,-11 10-3,8-9-5,-8 9 6,0 0-1,0 0 3,0 0-1,0 0 1,0 0-7,0 0 8,0 0 7,-7 16-7,3-6-1,0 4 7,0 3 11,0 0 11,0 2 10,2 6-10,-1-1-27,-1 3 0,2 5 0,2-3 0,0-2 0,-2 1 0,4-1 0,-2-1 0,0-2 0,0-5 0,0 1 0,0-3 0,2-5 0,-4 2 0,2-2 0,2-2 0,-2-10 0,-2 17 0,2-17 0,0 13 0,0-13 0,-6 10 0,6-10 0,0 0 0,-14 4 0,14-4 0,0 0 0,-16-3 0,16 3-663,-14-10-164,6 6-173,-1-4-800,2-1-1500</inkml:trace>
  <inkml:trace contextRef="#ctx0" brushRef="#br0" timeOffset="143002.6943">28843 2593 692,'0'0'834,"0"0"-129,-5-8-81,5 8-41,0 0-50,0 0-46,0 0-63,0 0 4,0 0-50,0 0-10,11 8-58,-11-8-27,8 13-33,-2-5-35,-3 2-21,3 0-28,-3 2-17,3 1-23,-2 1-19,-1 0-27,2 0-4,-4 0-13,1 1-12,-1-2-11,-2 0-15,-1 2-25,-1 0-5,-3 0-71,-1 0-71,-1-1-112,-2 2-72,-1-2-83,-2-1-52,-1 2-117,0-3-101,-2-1-149,2-3-563,1 1-1000</inkml:trace>
  <inkml:trace contextRef="#ctx0" brushRef="#br0" timeOffset="143630.5114">29675 2169 200,'0'0'694,"7"-7"-108,-7 7-29,7-9-58,-7 9-45,9-10-25,-9 10-14,8-8-20,-8 8-38,6-12-38,-6 12-22,4-9 8,-4 9-18,0 0-16,-1-13-38,1 13-16,-7-7-16,7 7-39,-11-2 3,11 2-23,-14 2-6,3 1-6,0 2 0,0 2-5,-2 3-15,0 2 6,2 2-12,-2 2 1,3 1-55,-2 1-50,5-1 0,-1 2 0,1 0 0,3-2 0,1 0 0,2-2 0,1-1 0,2 1 0,3 0 0,0-4 0,3 1 0,1-2 0,2-2 0,1-1 0,2-3 0,-1-3-134,2 1-158,3-4-30,1-1-30,-2 1-16,4-5-13,0-1-32,-2 1-16,1-4-11,-2 0 6,0-1-25,1-3 24,-1-1-33,-1 0 11,-2-2-425,1-3-442</inkml:trace>
  <inkml:trace contextRef="#ctx0" brushRef="#br0" timeOffset="144069.7746">29967 2082 964,'2'-19'367,"0"2"-20,-1 2-15,-2-2 10,1 5-7,0-2-7,-2 2-10,0 0-15,-1 2-17,0 0-6,1 0-4,2 10-27,-4-16-10,4 16-41,-4-10 0,4 10-30,0 0 34,-6-7-26,6 7 31,0 0-34,-4 12 32,4-12-71,1 19 30,-1-7-20,2 4-11,1 1-14,-1 3-12,0 0-18,1 1-7,-2 3-13,2-2-9,-2 0-12,0-1-14,0 0-14,1-2 6,-1 0-3,0-1-6,-1-2-8,0-2 8,2-1-11,-2-1 2,0-12 2,0 22-1,0-22 2,0 16 1,0-16 0,0 12-6,0-12-2,0 0-1,0 0-3,0 0-1,0 0 1,0 0-2,0 0-7,0 0 11,4-10-6,-4 10 4,6-19 2,-2 8-3,1-2-1,0-1 3,1-1-1,1 1-3,2 2-1,-2-2 0,2 3 1,1-1-6,-2 1 2,2 3 3,2 1-1,-1 0 6,0 3 14,1 0 20,-12 4 0,22 0 15,-9 3-1,-2 1 3,2 1 7,-3 2-1,1 0-37,-1 1-21,-3 2 0,0-1 0,-2-1 0,0 3 0,0-2 0,-1 2 0,-4-11 0,4 18-76,-4-18-97,4 16-66,-4-16-76,2 12-50,-2-12-46,4 12-46,-4-12-37,0 0-44,4 10 9,-4-10-66,0 0-35,9 5-420,-9-5-668</inkml:trace>
  <inkml:trace contextRef="#ctx0" brushRef="#br0" timeOffset="144441.0686">30399 2145 440,'4'-10'632,"-4"10"-87,7-14-28,-7 14-57,3-12-50,-3 12-39,0 0-44,2-10-8,-2 10-16,0 0-4,0 0-24,-8 7 0,8-7-24,-8 13 9,2-5-6,0 3-12,1 1-29,-2 0-37,1 2-13,1-2-34,0 3-9,1-1-16,0 2 30,3 0-15,1-2-21,1 1-18,2 0-10,2-2-14,1 0-4,3 0-17,0-1-5,3-3-7,0-2-3,0 0-5,2-2 5,-1-2-10,0-1 2,1-2-6,-2-2-1,2-1 12,-1-2-16,1 0 0,-2-4 5,-1 1-6,1-3 12,-5-2-15,1 2 5,1-2-1,-4-2-4,-1 2 6,0-1 0,-3 1-1,0-2-1,-1 4 4,-1-2 7,-1 1-11,-2 0 6,-1 0-13,-2 1 5,0 0-6,-1 1 5,-1 1-10,-1 4-12,1-2-26,-2 2-30,0 2-73,0-1-81,-1 3-25,-2 0-35,14 1-31,-23 0-30,13 2-31,10-2-33,-21 7-24,21-7 1,-14 8-29,14-8-78,-9 9-521,9-9-685</inkml:trace>
  <inkml:trace contextRef="#ctx0" brushRef="#br0" timeOffset="144848.8098">30700 2155 238,'0'0'750,"15"-7"-115,-15 7-55,9-6-50,-9 6-47,8-7-46,-8 7-50,0 0-38,10-5-73,-10 5-26,0 0-48,0 0 6,0 0-33,0 0 21,-4 13-31,4-13 21,-6 17-12,2-7-25,0 2-5,2 2-13,-2 0-21,1 1-18,1-1-9,-1 3-22,2-4-8,1 0-15,1-1 0,0 0-8,2-1-7,4 0 0,-1-1 7,5 0-1,1-2-8,2-1 3,3-2-6,0-1-8,1-3 0,4 1-1,0-2-3,-2-3-3,5-2-1,-3 0 4,1-3-7,-2 0 7,-1-4 0,-1 1 2,-2-1-3,-2-4 5,-2-1-9,-1 0 12,-1 0 8,-2 0 8,-4 2 7,1-1-42,-3 1 62,-3 1-69,0 2 59,-3 0-71,0 1 73,-1 2-67,-2 0 60,-1 1-68,0 2 63,-4 0-67,2 4 66,-1-1-79,-2 2 49,12 1-42,-26 1-88,13 2-16,-1-1-78,1 3-37,0 0-49,0 0-60,2 1-70,0 2-72,1 0-34,2-1-111,3 0-617,5-7-878</inkml:trace>
  <inkml:trace contextRef="#ctx0" brushRef="#br0" timeOffset="145249.5686">31362 2135 372,'9'-9'894,"1"1"-167,-2-1-49,-3 0-78,1 1-68,-1-2-63,-5 10-65,7-19-18,-7 19-62,5-15 0,-5 15-60,1-14 12,-1 14-95,0-11 13,0 11-95,-5-11 40,5 11-84,-6-7 50,6 7-75,-10-3 43,10 3-66,0 0 53,-15 1-60,15-1 42,-10 8-57,5-2 49,5-6-54,-6 17 48,3-7-48,3-10 44,-1 21-2,2-10-13,0 1-7,2 0 2,2 1-6,0 0 4,2-1-1,-1 0-1,2 0-3,-2 0 4,3-2-1,-3 2 1,1-3 2,-2-1-2,0 1-10,1-1 48,-2 1 13,0-1 12,-4-8 16,5 12 3,-5-12 11,3 12-3,-3-12-17,-3 10-9,3-10-10,-8 9 0,8-9-16,-13 8-1,4-5-13,-1 1-5,-2-2-4,2 1-13,-2-2-3,-1 0 0,2 1 0,11-2-70,-23 0-54,12-3-110,11 3-115,-20-5-101,20 5-114,-13-8-138,13 8-139,-7-10-699,7 10-1176</inkml:trace>
  <inkml:trace contextRef="#ctx0" brushRef="#br0" timeOffset="145620.8485">31652 2152 244,'12'-2'952,"-1"0"-157,1-2-83,-1 2-83,0-2-84,1 1-71,0-1-68,0-1-42,1 0-38,1 1-3,-4 0-70,3-3 8,-1 3-91,-2-1 32,-1 0-90,1-2 42,-1 2-89,-1 0 43,1-3-70,-9 8 55,10-13-77,-10 13 59,6-13-79,-6 13 60,3-12-69,-3 12 65,-1-12-76,1 12 56,-6-7-56,6 7 63,-9-7-66,9 7 62,-12-1-57,12 1 52,-16 1-61,5 3 63,-2 3-49,1 0 83,-4 4-32,2 3 76,-1 0-38,2 2 68,0 0-9,3 1-6,1 0-43,3-3-82,2 3 0,4-1 0,1 0 0,5 0 0,2-1 0,2 0 0,4-1 0,0-3 0,3 0 0,2-4 0,0 0 0,-1-3 0,3 0 0,0-3 0,1 0 0,-1-1 0,0-1 0,3-3 0,-3 2 0,-2-1 0,1 0 0,0-3-61,-1-1-651,-5 1-192,-1-3-1147,-2-1-1811</inkml:trace>
  <inkml:trace contextRef="#ctx0" brushRef="#br0" timeOffset="147932.0523">19503 3627 549,'11'-3'654,"-11"3"-99,12-7-6,-12 7-87,16-11 0,-7 7-78,0-2 2,1-1-40,-1 2-12,2-2-36,-3 0-21,0 0-26,-1 0-8,-1 1-18,-1-1 9,-5 7-64,9-12-23,-9 12-15,3-11-14,-3 11 8,-4-8-51,4 8-3,-9-7-21,9 7-1,-14-3-4,14 3-17,-18 3-14,8 1 3,-2-1 0,-1 5-5,2-1 6,-2 3-13,2-1 26,0 1-31,1 2-6,1 0 8,3 1-3,1 0-1,2 2-5,2-4 4,2 1-5,2 1 2,2 0 6,1-1-20,3 1-5,1-2-21,2 0-4,2 0-1,0 0-7,3-1 9,-2 0 13,3-1 15,-4-1-9,0-2 28,-3 1-17,-2-2 16,2 0-10,-4 1 21,-7-6-14,9 7 20,-9-7-19,0 0 23,0 0-11,-5 11 11,5-11-12,-14 4 9,14-4-1,-22 2-7,8-2-4,0 0-4,0 0 3,0-1 12,-1 0-19,1-1 3,0 2 1,0-1-3,1 0-87,0 0-50,2-1-83,11 2-49,-18 0-101,18 0-86,-13 0-61,13 0-41,0 0-229,0 0-341,0 0-746</inkml:trace>
  <inkml:trace contextRef="#ctx0" brushRef="#br0" timeOffset="148380.7761">19998 3655 154,'6'-7'865,"-6"7"-156,6-13-48,-6 13-73,0 0-55,-1-14-32,1 14-68,0 0-45,-9-7-21,9 7-31,-9 4-41,9-4-23,-10 13-32,5-5-29,1 3-25,0 0-25,0 2-31,0 0-25,0 0-17,2 3-5,2-4-22,0 2-8,1-2-15,0 0-5,3-2-7,0 2-4,1-4-1,0 1-7,2-3-13,0-1-18,3-1-32,-10-4-18,19 4-26,-7-5 1,-12 1-32,23-6 24,-10 2-16,0-2 22,1-1-5,-3-1 40,1-1-8,-1-1 10,0-3 14,-3 2 6,1-3 10,-1 1 7,-1 0 13,0 0 17,0 1 31,-4 4 16,3-2 17,-6 10 14,6-17-7,-6 17 9,6-11-3,-6 11-22,5-10 4,-5 10-13,0 0-8,0 0 4,0 0 12,11 3 8,-11-3 4,5 11-15,-5-11-17,6 14-10,-6-14-4,6 18-9,-2-8-2,0-2-4,-1 3 5,1-1-45,-1-1-69,1-1-64,1 4-77,0-3 54,1 0-47,0 2-41,2-2-96,-1-1-53,1-2-31,1 0-30,2-1-23,1-1-129,-1-2-513,2-1-758</inkml:trace>
  <inkml:trace contextRef="#ctx0" brushRef="#br0" timeOffset="149067.3537">20672 3626 131,'8'-13'758,"-2"2"-137,-1 1-40,-2 0-52,-1 0-40,-2 10-52,1-17-13,-1 17-42,-2-14-51,2 14-26,-7-12-4,7 12-5,-11-6-26,11 6-13,-15-1-9,15 1-24,-21 5-11,10 0-32,-3 4 0,1 0-24,-1 3-14,1 1-6,-1 4-16,3-3-9,0 3-21,1-1-17,2 1-12,2-1-6,2-1-16,0-1-1,4 1-39,0-4 0,2 1 0,3-1 0,1-2-9,2 0-94,3 0-56,2-3-38,2 0-15,1-2-17,2-2-7,0-1-59,2-1 9,2-1-34,2-2-6,0-1 14,1-2 10,-1 0 25,-1-2 18,-1-1 18,3-3 12,-2-1 20,1 0 25,-3-3 20,-2-1 29,-1-1 30,-1-2 49,-4 3 26,-1-2 43,-2 0 38,0-3 32,-2 0 23,0 1 25,-3 0 40,3 0 55,-6 1-14,2 2-8,-3 1-6,2 1 38,-3 3-2,1 1 9,-1 0-10,0 12-12,0-18-12,0 18-29,-1-13-18,1 13 1,0 0-9,0 0 9,0 0-2,-10 11-19,5-1-6,1 4-3,1 3-1,-1 5-4,0 0-6,1 1-12,-1 3-8,1 0-10,-2 0-68,3 1-24,-1 1 0,1-2 0,0 2 0,2-4 0,2 0 0,0-2 0,1-2 0,2-3 0,0-1 0,1-1 0,2-2 0,2-2 0,-1-3 0,1-1 0,2-2 0,-1-4 0,-11-1 0,24-1 0,-8-5 0,-1-1 0,2-4 0,-1-2-12,1 1-110,1-8 34,-3-2-7,3 1 14,-5 0 18,1 1 15,-4 3 13,2 2 9,-5 4 0,0-2 9,-1 3 4,-1 2-3,-5 8 8,10-9 8,-10 9 8,0 0 17,0 0 37,15 4 4,-15-4-4,8 12-2,-8-12 11,9 15-3,-3-6-3,-3 0-19,4 0-15,0-1 1,-2-1-4,2 1-13,1-2-4,-2 1-49,3-3-73,0 0-72,-9-4-109,19 3-100,-19-3-91,21 0-162,-9-2-163,2-3-849,3-1-1324</inkml:trace>
  <inkml:trace contextRef="#ctx0" brushRef="#br0" timeOffset="149562.4569">22644 3359 15,'-6'-9'833,"3"1"-154,-1-1-61,4 9-62,-9-15-19,9 15-42,-6-12-7,6 12-62,-6-10-53,6 10-46,0 0 4,0 0 22,-11 4-38,11-4-31,-5 19-18,4-3-12,-2-1-14,2 7-26,-2 1-34,2 2-25,-2 0-31,2 1-25,-2 2-70,2 1-29,0-2 0,0 1 0,-1-2 0,2 3 0,0-6 0,0-2 0,0 0 0,2-3-123,-1-1-235,0-4-51,0 0-43,-1-13-85,3 18-112,-3-18-109,0 12-797,0-12-1194</inkml:trace>
  <inkml:trace contextRef="#ctx0" brushRef="#br0" timeOffset="150145.0856">22333 3582 707,'-11'-5'718,"11"5"-108,-16-7-53,16 7-51,-11-4-53,11 4-53,0 0-10,0 0-52,0 0-22,0 0-34,0 0-24,16 0-19,-3 0-27,2 0-35,6 0-36,-1 1-27,3-2-19,4 1-23,1-3-9,2 3-16,-1-3-24,0-1-21,5 1 0,0-2-21,-1 0-25,-1 0-15,-1-1-17,-4 1 6,-3-2-1,0 0 7,-4 0-1,-1-1 4,-2-2 0,-4 2 18,-2-1 0,0-3 16,-4 2-5,-1-1 12,-2 1-3,-4 10 13,2-19 2,-2 19 6,0-15-6,0 15 9,-3-14 18,3 14 5,-7-7-10,7 7 18,0 0-16,0 0 16,-14 5 22,14-5 0,-6 16 5,3-6 3,1 2-9,-1 4-1,2-1 6,-1 4-1,1-2-3,0 2-4,0-1-9,-1 0 12,2 2-21,2-3 24,-1 1-16,0-1 5,2 0-22,-1-1 10,2-2-1,1-1-8,2-1-10,-1 1 2,0-5-5,1-1-15,2 0 21,0-2-3,-9-5-28,16 6 9,-16-6-3,19 2 8,-19-2-9,20-5 18,-11 2-22,0-1 17,-2-1-14,2 0 2,-1 0 19,-2-2-20,-6 7 4,13-9 1,-13 9 4,9-10 1,-9 10 7,8-7 6,-8 7-5,0 0 1,9-6 0,-9 6 1,0 0-4,0 0 11,15 3 3,-15-3-11,8 9-6,-8-9 10,7 8-7,-7-8-5,8 9 5,-8-9-30,9 11-36,-9-11-32,8 9-68,-8-9-53,12 10-40,-4-5-31,-8-5-31,19 6-56,-9-2-47,2-3-24,3 2 15,-1-3-54,5 0 9,-1-3-58,3 2-298,2-3-364</inkml:trace>
  <inkml:trace contextRef="#ctx0" brushRef="#br0" timeOffset="150837.6568">23419 3699 1180,'22'-10'283,"0"1"26,-2-4-3,-2 2 15,0-2-3,-3 0 3,-1 1 33,-2 0-32,-3 2 9,0-1-54,-4 1-4,-5 10-38,6-15 5,-6 15-38,0 0 13,-2-14 0,2 14 5,-12-4 2,12 4-9,-18 3-13,8 1 0,-4 2-19,0 2-4,-3 2-19,2 2-18,-2 0-20,5 0-16,-2 2-21,1-2-13,4-1-16,0 2-8,1-2-9,4-1-10,1-1 3,3-9-13,-2 17-3,2-17-12,5 12-14,-5-12-37,12 10-17,-12-10-27,18 5-21,-18-5-10,21-1 4,-9-1-5,0-1 15,3-2-15,-1-1 7,0 0 13,-1-3 15,-1 1 18,-1-1 10,0-1 16,-1-1 9,-1 0 12,-1 1 3,0 0 6,-2 2 21,0 1 12,-6 7 13,8-11 1,-8 11-4,7-7-6,-7 7 3,0 0 1,0 0 3,0 0-1,6 7-11,-6-7 10,1 15-12,-1-15-4,0 14 18,0-14-13,3 15-5,-3-15-6,4 17 23,-4-17-43,5 17 12,-5-17-33,7 12-12,-7-12-54,11 10-4,-11-10-47,11 7-8,-11-7-25,16 5 20,-16-5 10,21 2-39,-21-2-24,26-4-14,-13 1 14,3-2 14,-2-3 5,4-1-13,0-2 27,-3-2 28,2 1 33,0-4 22,-2 0 22,0-2 19,0-3 32,-3 3 46,-2-2 40,0-2 28,-1 0 30,-1 1 5,-2 0 36,1 0 47,-3 0-26,-2 2 9,1 2 11,-3 2 33,1 3-16,-1-2 7,1 3 1,-1 11 8,0-20-27,0 20-26,0-14-16,0 14 13,0 0-2,0 0-3,0 0 2,0 0-1,-11 10-3,8 0 0,1 1-3,-2 5-14,3 1-2,-2 1-7,2 2-139,0 2 0,-2 1 0,2 1 0,-1 0 0,2-1 0,-1 0 0,1-4 0,0 2 0,0-2 0,1-2 0,2 0 0,-2-2 0,3 1 0,-1-4 0,2-1 0,-1-2 0,1-1 0,1 0 0,1-1 0,1-3 0,-8-4 0,16 3-74,-16-3-211,19 0-9,-9-2-61,0-2-27,4 0-16,-1-4-78,1 2-60,-1-5-39,1 2-113,-2-6-620,-1 1-911</inkml:trace>
  <inkml:trace contextRef="#ctx0" brushRef="#br0" timeOffset="151017.5457">23822 3467 568,'-24'6'938,"1"1"-162,5-2-92,0-1-90,5 1-61,2-1-89,3 0-60,8-4-56,-7 7-60,7-7-47,0 0-51,15 4-30,-2-5-27,7 0-23,3 0-51,4-2-90,7-2-102,1 1-80,-1-2-128,2-1-125,-2 0-163,1 0-736,-1-1-986</inkml:trace>
  <inkml:trace contextRef="#ctx0" brushRef="#br1" timeOffset="156987.9338">17953 3909 383,'0'0'513,"0"0"-55,9-8-44,-9 8-23,6-8-31,-6 8-13,8-9-3,-8 9-34,8-11-3,-8 11-43,8-13-8,-8 13-47,5-14 8,-5 14-34,6-14 7,-6 14-35,1-15 15,-1 15-18,1-12-2,-1 12-42,-2-16 17,2 16-8,-7-14-9,1 7-18,-2 1 11,2 0-26,-3 1 10,0 1-19,-3-1 0,-1 2-19,0 1 5,-2 0-20,-1 1 15,2 2-8,-4 1 8,1 0-17,-1 2-2,2 2-10,-2 1 5,0 3-11,3 0 12,-1 2 1,2 0-14,3 2-14,-1 2 23,3-3-14,2 0 0,-1 1 9,4-1-5,2-1-9,0-1 17,2-11-18,2 20 8,2-11-9,-1-1 5,5-2-9,-2 0 5,-6-6 3,17 6-3,-17-6-5,19 2 7,-19-2-1,22-3-6,-11 0 6,1 1-7,-2-4 11,0 1-5,3-1 0,-3 0-1,1-2-2,0 1 3,-1-1-4,-1-1 4,-1 1 1,-1 0-7,0 1 13,-1-2-4,-6 9-11,12-12 25,-12 12 0,9-10 2,-9 10-1,7-9-3,-7 9-2,7-6-4,-7 6 11,0 0-21,0 0-2,14 3 4,-14-3 9,8 15 0,-3-6 0,0 4 5,1 3 2,-1 3 6,0 2-15,0 2 24,-1 4-12,-1-3 0,1 8-19,-2-5 14,1 2-5,-2-1-3,0 1 2,-1 0 1,0 0 13,0-2 16,0-1 6,0-1-5,0-1 29,0-2-45,0-5 33,0-1-42,-1-1 25,2-2-25,-1-2 43,0-11-19,2 22 47,-2-22-23,2 14-40,-2-14-23,5 10 0,-5-10 0,11 3 0,-11-3 0,15-4 0,-6-1 0,3-3 0,0 0 0,4-4 0,1 0-155,4-4-212,-2-1-117,1-1-140,2 1-181,-1-2-1012,5-6-1521</inkml:trace>
  <inkml:trace contextRef="#ctx0" brushRef="#br1" timeOffset="158461.1108">25977 3680 86,'0'0'544,"16"4"-114,-16-4-39,14 4-20,-14-4-12,15 3-23,-15-3-20,14 0-18,-14 0 13,16-2-48,-16 2 24,16-2-25,-16 2-33,17-6-4,-17 6 6,16-8 1,-16 8-9,13-11-28,-8 5-11,2-1-16,-2 0 6,-1-2-16,0 1-8,-2-1-4,-2 9-13,4-19-16,-4 19 5,-1-20-5,0 9-13,-1 1-20,-2 0 19,-2 1-11,1 1-4,-2 1-14,0-1-10,0 4-13,-3-1-18,0 2 2,10 3-4,-22-2-1,8 7-10,-3 0-1,-2 2-1,1 5-4,-2 4-7,-2 1 6,1 1-9,1 3 11,0 1-13,2-1 4,2 2-2,0 1-6,3-2 5,1-2-3,4-1 20,1 0-20,3-2 0,-1-5 3,5 4-9,0-4-4,2-2-5,3 1-12,1-4-39,3 0-15,1-2-25,-1 0-31,3-3 0,1 0-31,1-2-9,1-2-15,0-1 8,3-2-22,-4-2-2,6-2 0,0 0-21,-2-3-17,0-1-21,3-4 2,-2-1-9,0-2-3,-2-3 10,1 1 14,-1-2 19,0-6 29,-1 5 36,-3-4 35,-2 0 24,1-5 38,-3 4 14,0-1 54,-2 1 7,-1 0 26,-1 0 23,-3 2 11,2 4 26,-4 2 14,0 0 9,0 3 0,0 1 20,0 1-11,-2 0 9,0 3 2,0 0 21,0 2-30,0-1 19,2 13-5,-3-19-3,3 19-7,-4-14-9,4 14-15,-5-12-20,5 12 7,0 0 0,0 0 23,0 0-13,-15 4 17,12 6-19,1 1 1,-2 3-1,-2 5 15,2 0 6,0 5-24,-1 4-3,-1 2-1,1 2 9,-2-1-15,3 1-6,1 2-8,-1-1-7,2-1-5,-2-4-7,4-1-11,0-2 6,0 1-9,2-2 8,0-2-2,4-1 9,-3-3-3,4-3-11,0 1 5,-1-3-4,3-1 3,-1 0-8,0-2 4,3-2-8,-4-1 2,4-3-4,-2 1-6,0-1-3,-9-4-2,22 3 8,-22-3-10,17 2-9,-17-2 4,17-2-10,-17 2-8,18-2-33,-9-2-45,-9 4-65,19-6-13,-19 6-74,15-7-57,-7 2-49,-8 5-74,12-8-87,-12 8-79,11-6-85,-11 6-700,12-7-970</inkml:trace>
  <inkml:trace contextRef="#ctx0" brushRef="#br1" timeOffset="159149.6857">26813 3749 429,'7'-10'634,"-2"1"-78,-1 0-41,0 0-74,-1-3-23,1 1-14,0 0-55,-2-1 15,-1 1-49,1-3-27,1 1-18,-3 2-3,0-1-22,-3 0-19,3 2-16,-3 0-18,-1 0-6,-2 2-40,1 1-10,-3 1-28,-2 1 1,1 2-17,-1 0 5,10 3-25,-26 1 10,10 4-20,1 0 2,-1 2-10,1 4-6,-4 1 1,2 3-26,-1-1 6,5 1-6,-2 1-14,2 0 5,-1-1-5,6 2 1,1-2-2,-2-1-1,4 0 4,3-2 23,0-1-21,0-1-2,2-10-1,2 19-5,-2-19-10,8 16 13,-8-16-19,12 9 10,-12-9-2,16 7 7,-16-7-6,18 2 4,-18-2-16,23-4 14,-12-1 5,2 1 15,3-1-8,-3-1-17,1-3 19,-1 1-23,-1-1 4,1 0 2,-2 1 6,1-1-3,-4 1-3,1-1 3,1 3 0,-2 0 5,-3 1 1,3-2 14,-8 7 3,10-8 1,-10 8 2,9-6-13,-9 6 0,0 0 1,0 0 1,13 1-1,-13-1-1,5 10-3,-5-10-10,5 20 13,-5-8-2,0 1 10,2 4-12,-2 0 2,0 4-2,-2 4 66,2 4 9,0 0-9,-1 4-39,-3 3-36,4-3 0,-5 2 0,3-1 0,-1 1 0,-1-1 0,2-1 0,-2 0 0,1-4 0,-1-4 0,0 0 0,2-2 0,-2-4 0,4-2 0,-2 0 0,0-4 0,2 0 0,0-13 0,0 19 0,0-19 0,4 15 0,-4-15 0,8 7 0,-8-7 0,13 5 0,-13-5 0,21-5 0,-8 0 0,3-2 0,1-3 0,2-1 0,5-5 0,-2-1 0,1-1 0,4-5 0,-2 0 0,2-3 0,-4 0 0,1 1-490,0-1-105,-7 4-133,0-1-131,-1-1-885,-3 2-1430</inkml:trace>
  <inkml:trace contextRef="#ctx0" brushRef="#br0" timeOffset="161163.5237">28321 3582 204,'5'7'659,"-5"-7"-123,0 0-41,0 0-19,0 0-57,0 0-19,0 0-19,0 0-28,13-1-45,-13 1-20,0 0-47,9-10-8,-9 10-20,6-7-10,-6 7-38,10-12-22,-5 4-27,3 3-13,-3-4-5,3 1-13,-1-1 0,0 1-15,0-4-10,0 3-20,-3-2-6,3-1-4,-2 3-5,-1-1-7,-1-1 9,1 0-1,-3 0-1,2 1 12,-3 10-3,0-18-3,0 18 0,-2-15 1,2 15 3,-4-13 0,4 13-4,-5-11-9,5 11 6,-7-8-8,7 8 10,-13-3-13,13 3 6,0 0-8,-18 1 20,9 4-5,9-5 17,-14 12 3,6-1 22,1 0-15,-1 3 19,0 3-5,1 4 20,-2 0 4,2 5 6,1 3-1,-1 2 4,0-1-4,3 5 9,0 7-36,-1 1-73,4 0 0,-2 1 0,2 2 0,2-3 0,0 4 0,2-1 0,-1-2 0,3 2 0,-3-1 0,1-2 0,0-2 0,0-3 0,-1-2 0,-2-1 0,0 2 0,-1-2 0,0-3 0,-2 1 0,1-5 0,1-2 0,-2-1 0,2-2 0,0-4 0,1-1 0,1-1 0,-1-3 0,2-2 0,1-2 0,4 0 0,0-3 0,2 0 0,1-4 0,4-1 0,-1-1 0,2-1 0,2-1 0,2-3 0,3-2 0,-2-1 0,3-2 0,3-4 0,-1 1 0,0-4 0,-3-1 0,3 0 0,-2-3 0,1-4 0,-6 2 0,1-2 0,-5-2 0,0 0 0,-2-2-35,-5-1-58,-1-2-9,-6 2-18,-3-5-38,-7-5 18,-3 1-17,-6-1-2,-5 2 7,-7-3 7,-6 1 15,-1 2 12,-2 2 18,3 9 17,-1 0 11,3 2 9,1 2 15,2 4 4,6 3 22,4 2-7,3 1 15,5 1-11,3 2 17,2 0-13,2 0 14,7 9-9,-2-17 8,7 9-12,4-1 9,2-3-36,5 3 8,2-2-17,2 1 15,9-1-3,-1 0 18,3 2 0,0-1 17,1 2-14,-2 1 20,-4 1-10,-2 0 20,1 4-8,-7-1 18,3 2-11,-6 0 13,1 2 3,-3 3 17,-2-2-4,3 6 28,-4 1-5,-1 0 10,-1 3-4,-4 1 16,1 0-11,-3 4-11,0-4-1,0 3-19,0-2-5,-2-1-10,1 0 1,0 2-9,0-3-3,1-1-18,-1 0-26,3-2-35,-4-9-31,4 16-48,-4-16-53,5 12-49,-5-12-90,7 7-67,-7-7-52,0 0-59,16 0-137,-16 0-409,11-4-680</inkml:trace>
  <inkml:trace contextRef="#ctx0" brushRef="#br0" timeOffset="161489.3289">28721 3483 574,'-9'5'665,"1"0"-111,8-5-24,-11 7-85,11-7-49,-5 9-15,5-9-9,0 0-36,0 0-21,2 8-37,-2-8-18,0 0-28,16 3 0,-16-3-18,19-4-20,-8 0-18,-1 1-29,3-1-19,1-3-19,-3 0-11,2 1-11,-2-3 9,-2 1-23,-1 2 4,0-2-11,-3 0 14,-1 0-33,-4 8 11,5-15-10,-5 15-6,2-10-14,-2 10 4,-4-10-25,4 10 17,-9-4-15,9 4 14,-14 1-34,14-1-38,-13 6-61,4 0-73,0-1-59,1 3-67,2 0-56,-1-2-99,4 5-48,3-11-55,-4 18-91,4-18-593,5 17-860</inkml:trace>
  <inkml:trace contextRef="#ctx0" brushRef="#br0" timeOffset="161817.1197">29224 3483 701,'4'-10'751,"-4"10"-81,4-18-73,-4 18-41,1-16-41,-1 16-46,0-16-66,0 16-26,-1-13-38,1 13-39,0 0-43,0-14-46,0 14-45,0 0-7,0 0 13,0 0-10,-8 9-16,4-1-12,2 4-6,-3 2-3,1 3-7,-1 4-10,0 0-12,-1 1-6,1 1-6,-1 0-14,2 0-7,0 2 48,2 2-7,-1-4-95,2 1-9,1-3 0,0 0 0,3-4 0,-1 2 0,3-3 0,0-2 0,3 0 0,0-2 0,2-2 0,1 0 0,1-3-22,1-1-167,1-2-35,-1-1-9,0-2-55,0-1-31,3-3-16,-2-2-41,2 0-29,-2-2-71,2-2-14,-1-1-70,-5-1-184,4-4-360,-6 2-721</inkml:trace>
  <inkml:trace contextRef="#ctx0" brushRef="#br0" timeOffset="162285.8333">29076 3617 643,'0'0'564,"-20"1"-82,20-1-38,-12 0-59,12 0-65,0 0-56,0 0-40,0 0-37,0 0-26,13 3-27,-13-3-33,24 0-10,-5 0-30,2-3-6,4 3-13,5 0-9,0-2-5,6 0 0,2 0-8,-1-1-4,2 0-5,-1-2 6,8 0 9,-4-2 22,3 1-2,-9 0 12,-2-1 0,-2 0 10,-2 0 19,-6 0 16,-2 0 11,-3-1-5,-3 3-6,-3-4-2,-1 2-9,-5 1 6,-2-1-18,-5 7-4,6-12-12,-6 12-5,-2-12 12,2 12-8,-9-8-13,9 8 0,-16-8 2,7 4 6,9 4 5,-21-1 13,21 1 14,-21 0-23,8 1-10,3 2-9,0 1-3,1 1-16,1 2 6,3 0 5,1 2-6,0 0 2,4-9-2,0 22 25,4-12-13,1 4 14,0-1 1,2 0 12,0-1 7,2 0-15,-3-2 10,0 1 1,0-2-1,-6-9 1,10 16-5,-10-16 6,7 13-9,-7-13-4,3 9-17,-3-9-15,0 0-4,-5 14-1,5-14-5,-10 4-4,10-4-23,-14 5-62,14-5-45,-22 0-100,22 0-65,-25-3-55,9 0-46,-1 1-57,-1-3-98,-4 1-70,-1-2-141,0-1-588,-1 0-936</inkml:trace>
  <inkml:trace contextRef="#ctx0" brushRef="#br0" timeOffset="303033.8151">31104 3605 334,'-10'-6'510,"10"6"-62,0 0-69,-7-7-4,7 7-30,0 0-33,-7-7-12,7 7-12,0 0-2,-7-8-14,7 8-8,0 0-30,0 0-26,0 0 1,-11-2 1,11 2 10,-5 9-22,5-9 5,-7 16 11,2-6-22,2 1-23,-3 3-2,2 0-12,1 0-10,-1 2-15,0-2-20,1 2-4,1-2-31,-1-2-4,3 2-27,-1-3 0,2 0-16,0 0 1,2 0-10,-3-11 12,8 17-19,-8-17 9,11 13-9,-2-8 0,0-2 2,1 0 5,-10-3-19,25 0-3,-12-3-22,3 0 6,0-2-16,0-1-1,3-2-17,-4-2 16,2-1-7,-2 0-21,-1 2 14,-2 0 5,1 1 15,-3-1 3,-2 4-1,-1-2 0,-7 7-4,14-7-2,-14 7 12,0 0 5,12-1 2,-12 1 0,0 0 4,7 11 6,-7-11-1,3 13-5,-3-13 6,5 13 3,-5-13 2,5 16-6,-5-16 7,9 14-2,-1-8-2,-1-1 6,1 2-1,2-3 0,3-1 0,-1 0-1,2 0 0,0-3 0,1 0 0,2-3 2,1 2-4,-3-3 9,3 1 11,-3-1-23,0-3 2,1 0 3,-2-2 4,-1 1 0,-1-2-1,-1 0 2,-2-2-2,-1-3-13,-1 1 31,-3 0-21,0 2 24,-3-1-29,-1 1 28,-1 0-23,-2 1 21,-1 2-14,-2 0 6,-2 2-26,1-1 25,-1 4-28,-1 1 24,9 3-22,-18-4-118,18 4-63,-18 0-97,18 0-95,-17 6-122,17-6-141,-16 9-819,16-9-1090</inkml:trace>
  <inkml:trace contextRef="#ctx0" brushRef="#br0" timeOffset="303301.6496">31937 3645 37,'5'-7'967,"-5"7"-216,0 0-72,0 0-104,0 0-64,-5-8-74,5 8-29,0 0-68,-10 8-37,10-8-62,-9 11-6,9-11-45,-8 15-3,4-6-58,4-9-25,-5 18-14,5-18-20,-2 18-14,2-18-13,0 18-10,0-18-6,5 16-4,-5-16 1,8 17-20,-8-17-21,11 14-39,-3-10-51,-8-4-37,14 10-39,-14-10-53,19 3-47,-19-3-31,19 1-65,-19-1-61,21-4-109,-10 1-132,-1 0-281,1-4-550</inkml:trace>
  <inkml:trace contextRef="#ctx0" brushRef="#br0" timeOffset="303634.4459">31855 3434 806,'-13'4'629,"3"0"-93,10-4-72,-15 5-71,15-5-29,-9 7-29,9-7-16,0 0-23,0 0-24,0 0-32,6 10-32,-6-10 0,16 0-19,-16 0 7,16 0-37,-5-2 8,-11 2-29,20-3 14,-20 3-23,16-5 41,-16 5-61,13-5 38,-13 5-46,11-7 33,-11 7-77,7-9 45,-7 9-69,0 0 46,0-12-64,0 12 46,-6-8-65,6 8 54,-9-7-67,9 7 63,-16-5-59,16 5 51,-19-1-61,8 2 62,-2 1-59,2 0 50,-3 1-68,2 1 28,0 0-76,0 0-18,2-1-83,2 4-15,0 0-27,8-7-76,-4 9-91,4-9-89,3 13-46,4-8-125,0 2-644,3-3-904</inkml:trace>
  <inkml:trace contextRef="#ctx0" brushRef="#br0" timeOffset="303907.2767">32239 3372 768,'-4'-10'788,"-1"0"-86,-1 2-104,-1 2-44,1-2-71,6 8-31,-12-12-96,12 12-32,-13-5-53,13 5 4,0 0-50,-15 5-2,8 0-48,2 4 21,0 2-65,1 2 13,-1 1-61,3 4 25,-2 4-51,-1 1 41,0 3-21,1-3-7,0 2-20,1 0-12,1 1-4,-1-1-5,1 1-17,-1-2 11,2 0-20,0-3-25,1 0-38,1-2-69,-1 1-54,2-2-53,1 0-51,0-3-62,-1-2-86,1-1-78,1-3-51,-4-9-164,6 14-482,-6-14-820</inkml:trace>
  <inkml:trace contextRef="#ctx0" brushRef="#br0" timeOffset="304670.8056">31940 3584 281,'-13'-4'670,"0"-1"-116,4 1-70,0 0-57,9 4-75,-15-5-45,15 5-35,0 0-26,-10-6-22,10 6-18,0 0-33,0 0-22,0 0-20,20-2-20,-8 1-25,2 1-19,6-2-17,3 2-19,4-2 17,1 2-14,0-3-16,6 0 3,-4-1-6,-1 2-3,5-3 10,-6 2-20,0-2 2,-3 1-5,1-2 0,-2 2 2,-2-1 2,-3-4-3,-2 4-3,-4-3-2,0 1 8,-2-1-3,-5 0-1,3 0 6,-9 8-4,6-15 3,-6 15-4,4-12 6,-4 12 7,0 0 6,-4-12 3,4 12 11,0 0 2,-11-1 8,11 1-12,-11 6 13,4 1-5,-1 2 19,0 3-7,-1 1-8,1 4 4,-1 1-1,-1 1-3,3 2-17,0-1 10,0 3 19,1 0 15,2 0-12,3-1-2,1-1-8,1 2-5,2-3-26,1 1 16,3-2-19,2-1 12,1-2-19,3 0 15,0-3-25,2-1 19,-1-4-18,1 0 9,1-2-21,2-3 2,-3 1-15,0-3 2,1-2-9,0-2 3,0-1-4,-1-1 4,-1-4 6,0 1 12,0-4-13,0-1 21,-4-1-12,0 2 10,0-2-1,-4 4 2,0-2 6,0 2 8,-1 1 2,-5 9 0,7-15 6,-7 15-8,5-12 0,-5 12 0,0 0 5,0 0 2,0 0 3,0 0 8,0 0 20,0 0-27,7 8 14,-7-8-21,0 14 14,0-14-17,1 15 17,2-5-29,-1-1 22,-2-9-26,5 19 21,0-11-25,0 0 18,1 1-31,0-2 3,1 0-41,1-2-16,1-1-30,-9-4-14,21 6-16,-10-6-24,-11 0-9,23 0 9,-11-3-11,-1-1 5,2-2 19,-1-1 26,0-1 17,-1-1 11,-1 1 20,-1 1 15,-2-1 19,0 3 40,-1-1 23,-6 6 14,10-10 10,-10 10 18,0 0 18,8-4 12,-8 4 7,0 0 13,0 0-9,0 0-19,1 14-8,-1-14 3,-1 11-10,1-11-11,1 13-10,-1-13 6,2 10-19,-2-10-13,1 12-10,-1-12 5,5 10-7,-5-10-5,7 8-1,-7-8-17,8 7-31,-8-7-35,11 2-33,-11-2-77,11 1-28,-11-1-37,15-3-64,-6-1-42,1-1-59,-1 0-188,0-5-263,3-1-420</inkml:trace>
  <inkml:trace contextRef="#ctx0" brushRef="#br0" timeOffset="304950.6338">32874 3451 736,'-13'5'586,"1"1"-72,3 0-71,2-1-56,-2 2-33,4 1-36,5-8-27,-5 10-3,5-10-31,0 0-18,2 15-31,-2-15-4,8 9-25,-8-9-20,11 5-12,-11-5-5,12 2 4,-12-2-15,14 0-7,-14 0 13,10-2 3,-10 2-11,8-7-31,-8 7-19,5-9-5,-5 9-20,1-11-6,-1 11-7,0-12 0,0 12-13,-5-11-16,5 11 5,-6-9-10,6 9-8,-11-6-4,11 6-25,-10-3-39,10 3-49,-11 1-60,11-1-61,-14 7-93,14-7-122,-12 11-98,8-1-178,0-3-551,4-7-887</inkml:trace>
  <inkml:trace contextRef="#ctx0" brushRef="#br0" timeOffset="305370.3705">33027 3678 833,'0'0'717,"13"0"-79,-13 0-87,0 0-87,0 0-65,0 0-36,13 1-15,-13-1-52,0 0-26,6 9-19,-6-9-8,4 12-50,-4-12 12,2 13-53,-2-13-8,4 14-35,-4-14 19,2 15-46,-2-15 12,1 13-36,-1-13 6,2 11-33,-2-11 8,0 0-12,0 14 8,0-14-21,0 0 24,1 11-21,-1-11 7,0 0-26,0 0 19,0 0-24,0 0 27,0 0-28,0 0 43,0 0-46,0-17 23,0 17-18,0-18 27,2 8-34,-1-3 36,2-3-45,-1-1 20,2 1 1,1-1-5,-1 0 13,4 2 5,-2 1 4,2-1 1,1 2 6,2 2 19,-1 2-24,3 2 10,1 1 22,-2 4 58,3 0-33,-1 2 59,3 4-23,-1 2 38,5 0-23,-2 4 44,-1 0-47,0 3-18,-3-1-105,0 1 0,0 1 0,-4-1 0,-1 0 0,-2 1 0,-2-2 0,1 1 0,-5-2 0,-2 1 0,0-1-9,-4 5-299,-4-2-60,-3 2-115,-2 0-131,-3-1-194,-6 2-961,-1 0-1462</inkml:trace>
  <inkml:trace contextRef="#ctx0" brushRef="#br0" timeOffset="306543.8812">17807 5324 207,'0'0'615,"-4"-11"-105,4 11-62,-4-13-14,4 13-19,-2-12-45,2 12-10,-4-11-31,4 11-32,-6-9-43,6 9-4,-9-8-51,9 8 8,-12-3-26,12 3 23,-11 2-31,11-2 3,-16 5-29,9 2 1,-2 1 8,1 4-17,-2 0-17,1 1-19,0 3 0,0 3-8,1 1-15,3-1-5,1 0-19,0-1-5,3 0 1,1-1-6,1 0 10,3-1-27,3-2 0,-1-1 0,6-2-7,-2-2 1,4 0-10,1-3-3,1-2 2,2-1-6,1-3 1,0-2-10,3-1 11,0-2-8,-1-2-3,2 0-4,-1-4 8,-1 0 39,0-3-51,-2 2 6,-3-3 48,-1-1-55,-2-2 47,-2-1-45,-3 1 0,-2-1 41,-3 0-41,-2 0 8,-2 2 3,-2 0 10,-1 1 3,-2 2 0,-3 0-1,-3 2-6,1 2 0,-4 1-6,0 2 16,-1 2-7,-1 2-4,-1 0-13,2 3 6,0 0 4,2 1 11,-1 1 13,1 2-15,0 1 9,4 0-48,1 1 15,0 1-117,2 0-35,2 2-56,5-9-42,-4 20-44,4-20-102,6 18-83,-1-7-61,1 1-103,4 0-700,1-2-956</inkml:trace>
  <inkml:trace contextRef="#ctx0" brushRef="#br0" timeOffset="306990.6026">18210 5384 830,'9'-6'666,"-3"-4"-72,0 3-16,1-1-52,-7 8-36,7-14-57,-7 14-28,7-14-78,-7 14-34,5-9-81,-5 9-25,0 0-57,0 0 8,0 0 10,0 0-23,9 6-14,-9-6-16,1 15-6,2-6-17,-3-9-13,1 24-6,1-14-18,0 2-1,0 0-9,1 0-20,1-1 19,0 0-3,1-3-1,0 2-3,0-1-9,1-4 9,-6-5 0,14 12-17,-14-12 2,14 4 3,-14-4-4,18 0-4,-8-2 0,1-3-5,1 0-3,-1-2 1,0-2 2,2 0-5,-1-2-1,0-3 31,-3 1-24,3-1-9,-3 2 13,-2-1-6,1 2 4,-2-1 16,1 3-17,-2 1 1,-5 8 3,9-15 3,-9 15 2,5-6-2,-5 6 0,0 0 5,0 0 9,0 0 23,10 6 35,-10-6-40,4 15 43,-4-15-37,2 17 25,-2-17-49,3 18 3,-3-18-4,3 22-4,-2-11 3,3 0 5,-2 1-10,1-1-12,1-1 7,1-1-5,-1 1-5,2-1-36,-1-2-41,2 1-38,0-1-68,1-2-70,-8-5-71,18 7-101,-8-2-81,-10-5-63,22 0-140,-8 0-503,-14 0-827</inkml:trace>
  <inkml:trace contextRef="#ctx0" brushRef="#br0" timeOffset="307350.3826">18788 5458 634,'0'0'639,"8"-5"-138,-8 5-24,0 0-38,13-5-38,-13 5-31,11-7-44,-3 2-49,2 0-14,0 0-53,3 0 3,3-4-30,-2 3-25,4-4-19,-4 3-22,3-4-32,-2 4-1,1-3-30,-2 0 8,0 3-29,-2-3 11,0 1-17,-1 0 0,-2 0-19,-2 2 17,0-2-18,-2 3 18,-1-3-19,-4 9 8,1-10-21,-1 10 25,-3-10-23,3 10 13,-7-5-15,7 5 24,-13-1-27,13 1 12,-17 2-14,7 2 19,1-1-9,-1 4 11,-1-2 15,0 2-1,0 3 5,-1 2 3,3 0 7,-1 4 22,1 0 19,0 1-2,3 0 3,-1 0 3,0-2-20,3 2-18,0 0 12,2 0-9,-1-1-26,3-2 12,0-1-17,1-1 14,2 0-29,1-2 19,3-1-24,1 1 10,4-3-81,-1-2-43,2-1-65,3-3-61,2-1-114,1 0-121,6-3-108,-1 0-904,2-4-1115</inkml:trace>
  <inkml:trace contextRef="#ctx0" brushRef="#br0" timeOffset="308226.1991">20447 5269 438,'0'0'699,"-5"-13"-96,5 13-35,-4-13-60,4 13-19,-9-8-72,9 8-10,-14-5-50,14 5-6,-18 4-48,8 1-29,-3 2-24,-1 6-19,-1 1 15,2 2-61,-1 1 15,1 5-77,-1 1-20,5-2-20,2 2-13,0-2 23,3 1-43,-1-5-17,4 1 6,2-1-11,2-1-15,3 0-1,2-3-3,1 1-3,6-4-17,1 0-17,1-3-43,0-4-53,5 2 7,-1-5-41,2-1 5,2-4-34,0 1 11,1-3-1,2-3 44,-3-2-29,0-1 30,-5-3 14,-2 3 28,-1 0-8,-3-2 34,-1 1-3,-3 2 23,-3 1-5,0 2 28,-2 1-4,-5 8 23,4-9-13,-4 9 26,0 0-8,0 0 30,0 0-6,0 0 29,0 0-17,-4 15 13,4-15-11,-1 14 5,1-14-9,1 15 15,-1-15-26,5 16 21,-5-16-11,9 17 6,-4-10-14,3-2 10,0 2-27,3-2 19,2-1-15,2 0 21,2-2-13,0 0 14,5-2-24,-1 0 21,3-4-25,1-1 24,0 0-9,-3-2 8,2-1-8,-3-2-1,0-1-1,-2 1 9,-1-5 0,-4 1 3,-1-1 0,-3-2-1,-3 1 9,-4 1 1,0 0-8,-3 3 21,-3 0-25,-2 0 6,-1 1-15,-3 0 15,-3 2-27,0 3 28,-2-1-24,-2 3 13,1 1-27,1 1 16,-1 2-19,-2 2 17,3 1-11,0-1-11,1 3-27,0-1-37,4 2-54,0-1-53,3 4-45,0-2-77,6-7-93,-6 17-73,6-17-80,3 17-183,-3-17-347,9 15-693</inkml:trace>
  <inkml:trace contextRef="#ctx0" brushRef="#br0" timeOffset="309156.6299">21367 5358 591,'0'0'710,"0"0"-73,1-16-48,-1 16-66,0 0-49,-4-13-74,4 13-29,0 0-72,0 0 2,0 0-23,-11 7-37,11-7-8,-2 13-16,0-1-29,2-12-20,-1 22-29,1-10-23,1 2-19,-1 0-20,2-1-15,0 3-9,3-2-4,-1-1-10,0 0-4,2-1-3,1 0-14,-1 0-13,4-5 12,-2 0-5,1 0-16,1-2 14,0 0-17,2-4 7,0 0-17,-12-1 19,26-1-27,-14 0 7,3-4-6,-2-2-4,0-1-19,-1-1 28,1-1-1,-2-1 8,1 1-2,-3-5 1,2 4 13,-3-1-10,1 1 22,-2 0-18,1 0 2,-2 4 17,-1-2-3,-5 9-5,7-11 11,-7 11-7,8-6 3,-8 6 8,0 0 7,0 0 3,8 7 1,-8-7 8,2 10 3,-2-10-2,4 16-9,-4-16-7,4 18-2,-1-8-11,-3-10 7,6 18-9,-6-18 10,9 17-24,-4-9 17,0-1-1,1 0-6,3-2-2,-1 0-1,-8-5-7,17 6 17,-17-6-15,20 3 3,-20-3 2,22-3-4,-11 2-5,2-5-3,-1 0 9,0 1-4,1-5-7,-3 0 13,4-2 27,-5 0-24,2 0 11,-4-2-32,2 2 38,-1 1-38,-3-1 42,0 2-43,0 2-1,-1-1 6,-4 9 14,6-13 34,-6 13-25,4-12 20,-4 12-50,0 0 47,4-8-41,-4 8 53,0 0-32,0 0 59,0 0-39,0 13 29,0-13-50,-1 13 43,1-13-50,-1 17 37,1-17-45,-3 20 3,3-20 3,-1 17 29,1-17-49,0 17-22,0-17-32,0 17-43,0-17-50,2 14-46,-2-14-17,7 15-33,-7-15 10,10 12-79,-10-12-33,14 12 0,-4-8 5,2 1 46,2-2 8,-2 0 39,1-1 28,0 0 6,0-4 52,0 1 9,1-3 44,-2 0 31,2-4 36,-1 0 60,-1-1 40,-1-3 23,-2 1 32,0-1 16,1 0 32,-3-1 20,-1 1 22,1-2 28,-3 4 22,2 0 25,-2 0-22,-2 0 11,2 1-9,-4 9 5,5-15-30,-5 15-3,4-12-52,-4 12-13,4-7 2,-4 7-5,0 0-4,0 0 0,0 0-16,6 7 63,-6-7-65,3 21 7,-2-8 25,-1 4-36,1 4 30,-1 2 7,0 4-12,0 1-14,-1 6 2,-2 2 6,1 1-3,-1 6-49,-2-2-81,1 2 0,1-1 0,-1-2 0,0 2 0,1-5 0,1 0 0,-2-2 0,0 2 0,0-4 0,3 2 0,0-2 0,-1-6 0,1 2 0,1-5-32,0-2-186,1-2-87,-1-2-51,0-1-65,0-4-95,2-1-118,0-1-126,-2-11-808,6 13-1212</inkml:trace>
  <inkml:trace contextRef="#ctx0" brushRef="#br0" timeOffset="309498.4129">22317 5448 360,'-4'-15'651,"0"1"-103,1 2-69,3 0-69,-1 1 10,2-1-54,2 1-32,1 0-23,3 1-49,2-1 8,1 2-56,2 1-14,2 2-12,0 2 8,4 1-26,0 0 12,1 5-35,3 0 30,-2 3-21,2 1-16,-2 3-22,0 0-1,-3 2-20,-1-1-11,-3 3-6,-4-1-3,-1 1 3,-2 0-15,-5-2-13,-1 1-12,-1 0-5,-5 1-8,0-1-1,0 0-16,-3-1 12,0-1-20,-3-1-26,2 1-51,-1-3-19,0 1-66,4-3-41,-1 0-56,8-5-39,-13 9-78,13-9-47,-7 7-55,7-7-97,0 0-153,0 0-348,0 0-689</inkml:trace>
  <inkml:trace contextRef="#ctx0" brushRef="#br0" timeOffset="310194.9828">22779 5463 645,'9'-8'648,"-3"-1"-73,0 2-32,-6 7-45,7-13-48,-7 13-24,6-15-15,-6 15-32,3-10-49,-3 10-45,0 0-38,1-11-31,-1 11-3,0 0-40,0 0-7,0 0-22,0 0-24,-11 7-7,11-7-19,-5 14 4,5-14-31,-5 18-7,3-6-12,2-12-10,0 21-12,2-10-1,-1 0-5,2 1 1,0-2-4,1 1-7,2 0 8,2-2-15,1 0-4,-1-3-10,2 1-7,0-4-20,2 1-3,1-2-15,-1-1-32,2-2 21,2-1-23,0-4 28,0 0-29,-1-1 15,0-2-20,2-4 27,-3 1-10,0-2 29,-4-1 9,-1-2 0,0 3 11,-4 2 13,0-2 6,-1 1-15,-2 1 20,-2 12-19,2-18 23,-2 18-36,0-14 43,0 14-16,0 0 27,-2-9-6,2 9 19,0 0 7,-7 6-9,7-6 2,-4 13-17,4-13 22,-2 20-30,0-10 22,1 3-23,2-2 23,-1-11-26,2 22 12,0-11-19,1 0 25,1-2-23,1 0 15,1 0-24,2-1 8,2 0-50,0-4 0,3 1-39,0-1-9,2-3-33,-1 1-5,4-4-24,0-1-16,0-1-6,4-4-20,-2-1 0,1-1 10,0-5 3,0 1 32,0-3 27,-3 0 31,-1-3 24,0-2 13,-3 1 23,-2-4 21,-1 0 37,-2 0 3,-2 2 34,-2 0-2,0-2 60,-1 2-12,0 1 51,-3 4-1,1 0-6,-1 2 11,0 2 3,-1 0 4,0 2-7,-1 2-21,1 10 8,-3-15 3,3 15-4,0 0 20,0 0-6,0 0 5,-10 4-31,10-4 9,-6 19-19,4-7 13,1 5 4,-2 0-26,3 2 4,-2 0 21,2 3-42,2 2 7,-1-1-52,1 2 29,1-2-57,-1 2 7,1-2-4,1-1 1,1-1-12,0-1-6,-1-3 8,1-2-7,0-1-15,0-1-44,0-1-36,0-3-73,1-1-27,1-2-58,-7-6-41,10 9-98,-10-9-98,11 4-94,-11-4-137,12-4-612,-12 4-932</inkml:trace>
  <inkml:trace contextRef="#ctx0" brushRef="#br0" timeOffset="310402.8566">23299 5332 382,'-15'0'862,"15"0"-135,-21-3-82,21 3-100,-12-1-38,12 1-64,0 0-57,-11-4-48,11 4-24,0 0-33,9-4-33,-9 4-35,17-3-38,-4 1-44,2-1-13,3 1-26,1-1-22,0 0-16,2 1-28,-1-1-62,1 0-42,-1 1-93,-1-1-48,0 3-68,-1-3-89,-2 3-70,-1-2-67,-2 2-167,1-1-500,-14 1-790</inkml:trace>
  <inkml:trace contextRef="#ctx0" brushRef="#br0" timeOffset="311079.4391">23745 5424 503,'0'0'584,"14"2"-69,-14-2-41,16 1-44,-16-1-40,19-1-21,-8-1-28,2 1-18,-2-1-40,2-2-20,3-1-58,-2 0 17,1-1-45,-1 0 16,0-1-15,-1-2-25,1 1-25,-1-2-40,-1 0 15,0 0-40,-2-2 17,0 3-20,-2-3 9,0 2-23,-3 0 13,-1 1-28,1 1 12,-5 8-27,4-14 17,-4 14-31,-2-12 29,2 12-35,-7-7 21,7 7-27,-11-4 23,11 4-19,-14 3 21,14-3-32,-19 8 23,9-2-2,-1 2-3,0 2 3,1 0-3,-3 5 0,4-2 3,-1 2 4,-1 2-5,2-2 4,1 2-20,-2 0 23,3-1-23,2-1 24,0 2-22,1-1 23,1-2-26,1-1 31,2 0-7,2-1 4,1 0-24,2-3 24,1 0-21,0-1 18,3-1-18,1-2 26,2 0-24,0-3 18,2-1-22,2 1 14,2-2-17,1-3 22,-1 1-18,5-3 19,-3 0-23,1-2 24,-1-3-24,-1 0 25,-1-1-25,0-4 18,-2 1-9,0-1 5,-3 1-1,-1-1 11,-1 0-11,-3 1 0,0 1-22,-1 0 22,-2 2-26,0 0 22,-2 1-15,-3 10 11,7-15-12,-7 15 7,4-12-8,-4 12 19,4-9-22,-4 9 24,0 0-18,6-7 21,-6 7-19,0 0 22,9 4-7,-9-4 8,8 11-1,-8-11-18,6 16 1,-6-16 28,4 22-14,-3-11 37,-1 2-9,-1 4 25,1-1-13,-4 2 20,0-1 22,2 2 29,-3-1-7,2 0 1,-1-1-11,1 0-18,0 0 3,0-2 0,1 0 19,-1-1-16,2-2-14,1-12 3,-1 19-18,1-19-10,2 17 3,-2-17-5,8 15-14,-2-10-9,-6-5-28,22 4-60,-9-4-49,3 0-82,5-2-72,3-1-29,7-4-115,3 0-228,6-3-201,4 0-787,1-3-1288</inkml:trace>
  <inkml:trace contextRef="#ctx0" brushRef="#br0" timeOffset="312082.2033">25660 5513 39,'0'0'622,"-6"-14"-103,6 14-40,-4-17-41,4 17-16,-3-16-15,3 16 4,-2-13-20,2 13-44,-2-10-28,2 10-59,0 0 22,0 0 9,0 0-12,0 0-27,0 0-24,-4 12-11,2-1-21,2 1-36,-1 1 13,1 2-24,-3 1-5,1 1-43,2-2-6,-2 2 6,2-3-32,0 0-9,-2-1-15,4-1 1,-2 0-22,2-2 5,0 0 0,-2-10 14,8 16-31,-8-16-2,15 8-2,-15-8-13,20 2-9,-9-5-13,5-1-21,-2-1-6,2-4-11,3-1-5,-3-1 5,2-1 9,-2-1 11,-1-2-10,1 3 6,-2-3 12,0 1 8,-3 4-4,0-1 0,-2 2 5,0 2 7,-3 1-1,-6 6 0,16-5 3,-16 5-11,12 0 21,-12 0-19,14 5 25,-14-5-12,15 9 12,-8-2-7,2 0 14,-1 0-14,1 1 20,3-1-24,-1 1 20,1-3-20,1 4 26,0-4-24,1-2 20,-1 1-16,3-1 12,-3-3-13,3 0 14,-1-2-17,4 0 19,-2-1-17,-1-2 18,-2 0-13,4-2 17,-5 2-13,1-4 14,-3 0-19,1-2 20,-6 0-3,1 0-1,-3-1-4,0 2 11,-3-2-8,2 0 2,-6 1-7,3 11 2,-5-20 35,1 12-41,-1-1-2,1 2-6,4 7-14,-14-11-23,14 11-25,-11-6-51,11 6-47,-11-4-42,11 4-56,-14 1-47,14-1-66,0 0-65,-11 7-34,11-7-68,0 0-54,0 0-414,5 10-618</inkml:trace>
  <inkml:trace contextRef="#ctx0" brushRef="#br0" timeOffset="312456.9762">26532 5395 507,'0'0'585,"15"-7"-75,-15 7-33,10-5-54,-10 5-33,0 0-30,0 0-11,0 0-9,0 0-40,0 0-3,0 0-39,-18 5 8,11 0-41,-1 4 3,1-1-42,-2 5 12,2-1-57,0-1 13,3 3-42,-3 0-8,2 1-31,3-4 3,2 2-31,0-1 16,0 1-25,0-1 4,2-1-12,1 1 5,4-2-16,-3-2 10,3 1-5,1-2 3,-1-2-10,5 0-4,-1-2-11,1-1 16,-12-2-17,24-2 9,-10-1-17,1-1 17,3-1-16,-5 0 13,3-4-5,-5 1-1,3-2-15,-5 0 13,0-2-6,-2-2 9,0 2-10,-3-3 11,-2 3-1,-2 0-1,0 0 2,-4 1-1,0-2-3,-1 3 1,-2 0 2,-2 0-2,0 1-3,-2 2-6,0 1 12,2 1-9,-3 1-48,1 2-36,2 0-47,9 2-71,-20-1-35,20 1-80,-19 1-103,19-1-84,-15 4-94,15-4-745,-12 5-954</inkml:trace>
  <inkml:trace contextRef="#ctx0" brushRef="#br0" timeOffset="313375.4091">26867 5397 334,'0'0'810,"14"-7"-129,-14 7-28,9-7-100,-9 7-82,11-8-74,-11 8-32,12-5-62,-12 5-10,15-4-38,-15 4-14,20 0-24,-9 1-27,3 3-9,1 0-24,0 4-32,-2 1-28,5 0-16,-5 2-13,3 1-35,-5 2 20,0-2-32,-1 0 20,-2 1-31,-1 1 22,-1-3-27,-3 0 29,2 0-32,-5-11 22,2 18-27,-2-18 16,-2 16-15,2-16 19,-6 12-23,6-12 29,-10 6-18,10-6 7,0 0-20,-13 3 17,13-3-16,-10-3 27,10 3-30,-9-10 24,3 3-18,4-3 23,-1 1-27,-2-4 12,5 13-2,0-24 10,0 12-10,3-2-8,0 0 5,1-1-39,2 2-23,1-2-54,4-1-44,1 2-38,-2 1-58,6 1 2,0 2-44,4-1-17,-1 3 15,2 2 13,2-2 6,0 4 45,2 0 21,2 2 48,1 0 26,3 1 36,-1 0 20,4 1 22,-2 0 15,1 0 16,-3 0 25,3-1 24,-4 1 25,-1 0 23,-1-1 32,-4 1 14,0-1 21,-4 1 27,0-1 24,-3-1 14,-4 1-28,2-2 14,-14 3-19,19-3 9,-19 3-26,14-5 4,-14 5-3,8-4 10,-8 4-20,0 0 18,0 0-23,-8-11 13,8 11-25,-14-4 18,14 4-32,-20-2-19,6 3-18,1-1-2,-5 3-20,2-1 15,-2 2-14,-2 4-5,0 1 35,0 1-38,1 2-6,0 0-4,3 1-8,1 1-16,1 1 18,0-1-22,5 1 6,0-3-9,4 1 27,1-1-28,2-2 13,2-10-6,2 20 2,3-12-19,1 0 13,2 0-12,0-2 19,1-2-37,5 0-3,-3-2-26,2 0 10,5-2-41,0-3 14,0 1-25,1-2 2,1-1-22,1-5 4,-2 3-31,2-4 8,1-3-25,-2-2 30,0-2-21,-4-1 23,0-2 18,-1-2 13,-1 0 13,-3-3 1,-2-1 21,2 0-3,-4-2 22,0 0-2,-1 1 34,-2 3-24,0 0 43,-2 1-5,-2 2 26,-2 1-6,2 1 41,-4 2-3,0 0 4,-2 1 14,4 1 0,-5 3 10,3 1-5,-1 2 4,0 2-4,0 2 11,5 6-15,-10-6 1,10 6 6,-12 4 10,12-4 24,-9 14-11,5-3 21,1 4 13,0 2-2,0 2-8,1 3 4,2 3-13,0-1-14,0 2-9,2 1-13,0 0 26,2 3-61,1 0-5,0-1-7,-1-3-3,5 1-12,-4-2 2,2-3-18,1-1 0,3 1-57,-1-2-87,0-4-32,0 1-93,3-4-72,-2-3-145,3 1-152,-1-3-184,4-1-654,-2-4-1089</inkml:trace>
  <inkml:trace contextRef="#ctx0" brushRef="#br0" timeOffset="313614.2562">28392 5286 1057,'13'-2'938,"-13"2"-124,0 0-23,0 0-62,0 0-100,9-6-52,-9 6-36,0 0-45,0 0-36,0 0-24,12-4-26,-12 4-97,0 0-313,0 0 0,0 0 0,10-3 0,-10 3 0,0 0 0,0 0 0,0 0 0,0 0 0,0 0 0,0 0 0,0 0 0,0 0 0,0 0 0,0 0 0,0 0 0,0 0-608,0 0-215,0 0-329,-19 2-619,19-2-1465</inkml:trace>
  <inkml:trace contextRef="#ctx0" brushRef="#br0" timeOffset="335386.9279">17224 7431 637,'0'0'671,"-10"1"-111,10-1-48,0 0-41,-10 3-29,10-3-45,0 0-30,0 0-28,-11 3-30,11-3 0,0 0-13,0 0-17,0 0-24,0 0 11,1 11-57,-1-11 9,9 7-83,-9-7 31,12 8-75,-12-8 25,20 3-68,-11 1 34,1-2-53,4 0 34,-1 1-52,3 0 23,-2-2-92,3 2-29,-2-2-81,2 0-46,-2 0-56,0-1-71,1 1-131,-1-1-84,-1 0-136,2 0-724,-4 1-1021</inkml:trace>
  <inkml:trace contextRef="#ctx0" brushRef="#br0" timeOffset="336213.7569">18220 7243 260,'0'0'634,"4"-11"-96,-4 11-55,2-11-15,-2 11-37,5-11 16,-5 11 3,4-8-34,-4 8 7,4-12-23,-4 12-13,2-9-17,-2 9-26,4-8-8,-4 8-79,0 0-16,4-10-34,-4 10 47,0 0-38,5 11 20,-5-11-22,4 21-35,-1-10-179,-2 7 0,0-3 0,-1 4 0,1 1 0,-1-1 0,2 0 0,-2 2 0,0-1 0,1-3 0,-1 3 0,1-1 0,1-3 0,-1 0 0,1 0 0,0-4 0,-1 1 0,2-3 0,-2 1 0,-1-11-323,5 17-117,-5-17-60,9 12-164,-9-12-63,8 5-94,-8-5-675,0 0-1123</inkml:trace>
  <inkml:trace contextRef="#ctx0" brushRef="#br0" timeOffset="336871.3546">18009 7297 909,'-13'-4'682,"2"0"-74,2 0-43,9 4-75,-14-7-36,14 7-76,-13-4-38,13 4-76,-8-6-13,8 6-37,0 0-45,0 0-34,5-12-20,3 9-35,3-2 1,4 0-35,2-2 13,6 3-29,2-1 8,4-2-29,3-1 23,1 0-24,0 0 15,1 2-10,-2-1 10,0 1-14,0-2 3,-2 2-7,-4 0-5,-2-2-3,-1 4-1,-1-2 3,-1-1 3,-2 3 4,-2-2-6,-3 1 2,0 0-2,-3 1-2,0 0 1,-3-1 2,-8 5-1,10-9-2,-10 9 2,5-6 2,-5 6-6,0 0 6,0 0-1,0 0 4,0 0-11,0 0 12,-11 4 10,11-4 1,-9 16 6,2-3 12,1 2-2,1 2-1,1 3-3,-1 1 3,0 3-3,0-2-6,1 4-5,1-2-2,1 1 13,0-3-24,1-2 21,1-1-26,0 2 25,1-3-24,3-1 21,0-1-30,2 0 30,1-4-22,1 2 16,-1-5-20,3 0 15,-1-3-19,2-1 18,0-3-22,-11-2 7,23-1-26,-9-1 0,-1-4-8,1-1-8,-1-1 9,-1-2 11,0-1 2,0-3 2,-1 0 2,-1-2 6,-2 2 6,1 0 1,-3 0 9,-1 0-12,1 3-2,-3 2 30,1 0-11,-4 9 11,8-11-2,-8 11 6,0 0 15,0 0 11,0 0 8,9 8-7,-9-8-6,2 14 3,-2-14-10,3 20 26,-2-8-41,-1 0 22,1 0-34,2 1 45,1 2-51,1-1 48,1 0-45,1-1 34,-1-2-42,2 3 38,2-1-46,-1-2 26,0-3-77,4 0-33,-2 0-61,3-2-69,-2-2-48,2-1-131,1-3-39,2 0-39,-1-3-93,1 0-52,0-3-467,-2 0-711</inkml:trace>
  <inkml:trace contextRef="#ctx0" brushRef="#br0" timeOffset="337221.138">19093 7442 696,'0'0'600,"0"0"-85,0 0-36,0 0-73,2-11-47,-2 11-6,0 0-59,10-8-5,-10 8-61,12-6-10,-12 6-48,14-8 7,-5 2-37,-2-1-1,2 3-31,0-2-5,0 0-38,-1 0 15,-2 1 5,2-2-19,-8 7 8,10-11-20,-10 11 13,7-11-26,-7 11 16,4-9-20,-4 9 10,0 0-31,-4-11 11,4 11-28,0 0 24,-14-5 31,14 5 10,-13 4 16,13-4 17,-17 8-11,10-2 1,-1 3 16,-1 1 0,0 1 39,3 3-64,-1-2 32,2 2-61,0-2 33,0 2-55,1 1 40,3-3-19,0-2-51,2 2 49,-1-12-22,2 22 8,1-12-4,2-1-18,0 0-23,2-1-57,-1-3-72,4 2 6,0-2-57,2-1-77,1-2-50,1-1-139,0-1 30,0 0 12,0-1-21,0-1 1,-2-1-40,3-2 32,-4-1-61,2-1-338,-3-1-385</inkml:trace>
  <inkml:trace contextRef="#ctx0" brushRef="#br0" timeOffset="337523.9516">19357 7435 793,'1'-11'498,"2"2"-83,-3 9-22,4-19-38,-4 19-33,5-16-34,-1 7-13,1 3 2,2-2-35,-7 8 4,15-9-39,-6 6-17,-9 3-26,20-2-14,-20 2-18,23 2-1,-9 3-4,-1 1-31,0 1 17,0 1-5,-1 1-11,-2 2-17,2-2-8,-3 4-10,-2-2 15,0 3-18,0-2-2,-1 2-12,-3-3 11,0 0-5,-2 0 16,-1-11-22,2 21 31,-2-21-27,-2 15 39,2-15-30,-2 14 44,2-14 17,-5 10 16,5-10-12,0 0-25,-9 4 19,9-4-35,0 0-2,0 0-25,-12-8-5,12 8-6,-2-12-7,2 12-3,1-14-55,-1 14 46,4-20-40,1 8 38,1 0-51,1 0 13,0 1-93,2 0-26,3 0-40,-2-2-36,3 3-63,1-2-66,2 3-113,0 1-55,-1 2-37,0 0-40,1 3-160,0-1-363,-2 2-722</inkml:trace>
  <inkml:trace contextRef="#ctx0" brushRef="#br0" timeOffset="337882.7266">19863 7442 776,'-1'12'617,"1"-12"-94,0 0-31,0 0-51,0 0-31,11 3-42,-11-3-57,11-4-25,-2 0-34,-9 4-35,19-10-33,-9 6 0,1-4-19,1 1-13,-1 1-18,2-2-25,-1 2-17,0-3-14,-1 1-3,-4 2-5,1 0-1,0 0-11,-3-2-8,-5 8-8,6-9-4,-6 9-13,0 0 4,-4-10-11,4 10-3,0 0-7,-16-1 4,16 1 13,-17 5 16,7-2 11,-2 2 16,1 2 6,-2 2-2,3-1 63,0 3-52,0 0 40,2 2-53,1-1 24,1 2 13,2-3-18,-1 1-17,3-2-7,0 3-8,2-13-12,0 20-21,3-9 3,-1-2 1,3 0-6,0 0-2,2-3 1,-1 2-21,2-2-2,2-2-31,0 0-40,3 1-39,0-3-61,5 0-45,-4-1-45,4-1-70,0-3-11,2 1-100,3-2-51,-1-2-80,2 0-64,-1-2-628,0-1-875</inkml:trace>
  <inkml:trace contextRef="#ctx0" brushRef="#br0" timeOffset="338765.1786">20310 7331 665,'0'0'640,"0"0"-77,4-11-51,-4 11-51,8-9-52,-8 9-29,14-11-24,-5 6-53,-1-3-7,4 0-38,0 1 13,0-3-33,3 1-42,0-2-17,-1 1-26,1-2-14,-1-1-15,2 1-17,-3-1-15,-2 0-11,2 0-3,-3 1-35,-2-3 8,1 4-5,-3-1-3,-1-3-13,-2 6 32,-1-4-44,0 1 40,-4 1-52,2 11 43,-4-21-56,1 13 40,-4 0-33,1 1 30,-3 0-42,1 1 37,8 6-41,-19-7 44,19 7-45,-18-1 41,18 1-46,-22 3 53,12 1-18,0 2 40,0 2-46,-1 1 47,0 2-44,1 5 63,2 0-44,-1 1 38,3 5-36,1-2 56,1 4-24,1 2 48,2-1-30,1 3 26,0 1-38,0 0 20,0 4-17,0 0-15,1 4 57,2 8-114,-1 0 0,2 0 0,-1 0 0,-1 1 0,2 0 0,0 0 0,0-1 0,-2 0 0,2 1 0,0-3 0,0-3 0,0-4 0,2 0 0,-1-2 0,0-3 0,0 0 0,2-1 0,2-3 0,-2 2 0,0-8 0,2 1 0,0-2 0,0-1 0,1-2 0,1-1 0,1-2 0,1-1 0,-2-3 0,1-2 0,0 0 0,-1-2 0,-1-1 0,1-3 0,-11-2 0,20 2 0,-20-2 0,19-2 0,-10-2 0,1-1 0,-3 0 0,0-2 0,-1 0 0,-2-3 0,0 0 0,-2-2 0,-4-3 0,0-5 0,-5 0 0,-1-4 0,-3-4 0,-7-1 0,-1-5 0,0 3-66,-4-3-63,1 2-16,3 0-47,-3-1 36,3 0-42,3 1 24,3 4-3,1-1 15,4-2 15,3 5 21,5 0 12,4 0 16,2-4 3,5 2 22,3 0 10,4-1 20,2 1 9,-2 7-1,4 2 11,-1 1 1,2 3-16,-5 2 31,1 4-7,-1 2 17,0 1-4,-1 2 0,-4 3 2,-2-1 8,3 5 7,-4-1-1,-1 3 4,0 2 21,0-2 4,-2 4 0,-1-1-5,3 1 9,-3-1-14,1 1 10,1-1-14,2 1 5,-1-1-17,1-1 17,4-2-19,-4-1 15,4 0-22,-1-3 35,2-1-20,2-2 19,-1-1-22,0-1 29,-1-1-22,-2-2 59,0-1-46,-3-1 31,-2-1-43,-3 0 47,-1-1-52,-1 1-9,-4-3 1,-3-1 11,-1 1-13,-1-1-2,-3 3-13,-3-2 14,2 2-4,-4 3 27,0-1-35,0 4-3,-3-2-7,2 3-42,1 3-56,0-2-66,0 6-88,1-3-82,-1 1-125,1 4-124,3 1-178,0-1-573,10-5-945</inkml:trace>
  <inkml:trace contextRef="#ctx0" brushRef="#br0" timeOffset="339089.9796">21078 7435 600,'13'-3'726,"-3"0"-93,-10 3-68,21-2-72,-21 2-62,20-2-71,-20 2-51,23 3-50,-11 0-71,-1 1-13,2 2-36,0 2-12,-2-1-24,2 1-24,-4 1-13,1 1-16,0-3 1,-2 4-14,-2-2-30,1 0 20,-3 0-19,1 1 19,-5-10-16,4 14 28,-4-14 2,2 13 25,-2-13 34,3 9 19,-3-9 53,0 0-25,0 0 39,0 13-75,0-13 51,0 0-45,0 0 14,0 0-52,0 0 21,-3-10-39,3 10 34,3-12-58,-3 12 22,4-15-45,-1 5 39,3 1-51,1-3 38,1 0-88,1 0-46,1-1-43,3-1-46,0 2-69,1 0-14,0 0-96,0 4-53,-3 1-29,1 0-33,-1 3-64,-2 0-142,-9 4-411,14-4-711</inkml:trace>
  <inkml:trace contextRef="#ctx0" brushRef="#br0" timeOffset="339401.7848">21509 7446 278,'0'0'637,"9"7"-99,-9-7-57,11 7-51,-11-7-52,18 1-28,-18-1-15,24-1-27,-9-2-34,1 0-16,1-1-62,1 0-3,-3 0-21,2-3 3,-2 1-37,0 0 11,-1 0-36,-1-1 0,-3 0-22,-1-1-2,-1 3-29,-2-3 9,-6 8-30,7-11 10,-7 11-33,0 0 22,-3-15-28,3 15 14,-9-5-21,9 5 12,-14 0-14,14 0 19,-18 5-2,8 0 63,0 4 27,0-2 11,-2 4 18,3-1 36,0 2-44,0 0 43,4 1-45,0 2 35,1 0-16,0-1-2,4 0-16,-1 0-16,2-2-18,3 2 2,0 1-50,3-2 25,-1-1-44,4 0 21,-1-1-35,3-3-13,0 1 0,1-4 0,1 1-54,0-2-65,1-1-52,0-3-119,0 0-94,2-3-120,-1 3-200,1-7-220,-1 1-672,5-2-1248</inkml:trace>
  <inkml:trace contextRef="#ctx0" brushRef="#br0" timeOffset="340146.1716">22999 7541 249,'-10'-2'965,"10"2"-135,-13-6-78,13 6-45,-13-4-22,13 4-118,-9-5-37,9 5-114,0 0-16,0 0-46,-14 1-17,14-1 11,-4 8-48,4-8-53,-3 16-37,1-5-38,0 1-50,0-1-122,1 2 0,-1 4 0,-1-2 0,-1 2 0,2-2 0,-2 3 0,0-3 0,-1 3 0,1-1-236,-1-1-120,1-2-70,0 2-81,0-3-101,2-1-140,-2 0-165,3-2-485,1-10-1000</inkml:trace>
  <inkml:trace contextRef="#ctx0" brushRef="#br0" timeOffset="340876.091">24115 7517 465,'11'-13'727,"-3"2"-116,-1 0-7,-1-4-90,0 2-43,-4 1-44,0-2-20,-2 0-44,-3 0-12,0-3-43,-3 5-18,-2-3-28,-1 4-23,-3-2-19,-2 4-35,-4 1-10,1 4-35,-3 0-21,-2 3 27,1 2-55,-4 3 16,-1 4-41,-2 4 9,0 0-39,1 2 26,3 0-50,1 4 21,3-1-40,3 0 45,2-1-11,3-1-1,1 1-11,4-1 3,3-3-22,3 1 9,2-2 0,2 1-10,2-5-6,5 2-31,2-1-4,2-3-16,3 0-55,0-4 34,3 1-37,1-4 42,3-1-22,2-1 27,-3 0-1,1-4 16,1-1 0,-4 2 17,1-5 11,0-1 1,-3 0 7,-2 1 7,-2-3 1,-2 4 7,-3 0 0,1 0 17,-2 1 25,-2 5 20,0-4 0,0 1-8,-1 3 1,-6 5-19,9-6 2,-9 6 18,0 0 3,9 4 5,-9-4 61,4 17-56,-2-6 42,0 6-46,-2 0 24,1 3 2,1 4-5,-2 5-35,0 7 127,1 3-66,-1 5 12,0 1-54,1 1 13,-1 0-53,0-6-23,0 5 0,-1-6 0,0-1 0,-1 1 0,1-3 0,-2 1 0,1-1 0,-2 0 0,-1-1 0,1-4 0,-1 1 0,0-3 0,0-6 0,-2 0 0,0-3 0,0-3 0,-1-3 0,-3-1 0,1-2 0,-2-4 0,-3-2 0,2-3 0,-5-2 0,-1-5 0,-4-3 0,-2-5 0,-7-7 0,-2-2 0,2-5 0,0-2 0,3-4 0,2-2 0,0 2 0,6-4 0,0 2 0,5 1 0,1-1 0,5 6 0,5-2 0,3 4 0,3-1 0,4-1 0,5-3 0,4 0 0,7-1-10,3 1-100,4 2-39,8 0-64,6-4-20,4 4-41,3 0-40,2 2-83,2 2-127,0 2-70,1 4-110,2-2-777,-10 5-1106</inkml:trace>
  <inkml:trace contextRef="#ctx0" brushRef="#br0" timeOffset="341630.6232">24641 7383 289,'-15'7'776,"15"-7"-148,-12 5-24,12-5-63,-9 5-50,9-5-57,0 0-42,-10 3-24,10-3-20,0 0-31,0 0-33,0 0-51,0 0-26,14-5-28,-14 5-31,14-9-22,-4 2-20,0 2-16,2-2-14,-1-1-14,-2 0-15,2 1-7,-4 0-8,1 1 10,-2 0-7,-1-1-2,-5 7-1,4-10-15,-4 10 5,0 0-6,-6-9-13,6 9 3,-18-2-3,7 5 2,-2 2 3,-4 2-5,3 0-3,-3 4 26,-2 3 10,5 1-40,-1 1 53,3 1-41,1 2 44,2-1-49,1 0 60,4-1-14,3 2-8,2-4-9,3 2-9,1-2-3,4 2-7,3-2 5,2-2-9,3-1-16,3-3-78,-1 0 13,4-3-60,1-2 10,2 1-42,-1-3-13,-3-2-6,5-2-15,0-1 16,-2-2-5,0 0 49,-2-3 13,0 1 11,-2-5 11,0 2 7,-4-2 13,2-2 26,-5 0-8,1-3 34,-3 0-7,0 0 30,-3-1 11,0 0 35,-4 4 11,1 2 59,0-1 2,-2 2 45,-2 3-25,-2 8 6,4-14-28,-4 14 15,0 0 8,0 0-2,0 0-15,0 0-7,-6 15 9,6-15 15,-3 20-53,2-8 34,1-1-74,0 3 34,1-2-54,0 1 42,2 1-11,-1-3-3,3 1-12,-2-1-53,5 0 44,-1-1-45,2 0 49,2-1-50,3-3 38,-1 1-52,2-2 50,-1-3-54,1 0 27,-1-4-59,5 0 23,-4-2-37,1-2 15,-2-2-29,0-1 29,3-3-12,-3-2 11,-3-2 6,0-2 20,-1 3 10,0-2 5,-5 3 11,1-1 3,0 1 14,-2 5 15,0-3 10,-1 3 12,-3 9-1,4-13-8,-4 13 1,0 0 13,4-7 15,-4 7-6,0 0 23,0 0 16,2 12 13,-2-12-40,0 14 42,0-14-58,0 16 39,0-16-63,0 18 40,0-18-50,1 20 33,1-11-12,-2-9 13,4 18-26,-4-18-20,5 16-22,-5-16-94,4 13 7,-4-13-52,9 11-1,-2-5-80,-7-6-122,18 6-96,-7-3-61,-11-3-58,25 0-29,-14-2-159,5-2-295,0 1-679</inkml:trace>
  <inkml:trace contextRef="#ctx0" brushRef="#br0" timeOffset="342898.8417">25611 7452 538,'0'0'714,"0"0"-104,0 0-43,-7-6-72,7 6-70,0 0-71,0 0-18,7-11-45,-7 11-35,13-11-37,-1 7 12,-1-3-23,4 0 2,0-1-40,2-1-3,3 0-25,-1 0 4,-2-1-29,1 1-38,-4 2 1,2-2-27,-5 1 7,2 0 6,-4 1-12,0 1-5,-3-1 0,-6 7-17,10-9-10,-10 9 7,0 0-4,0 0-4,0 0-1,-9-8-3,9 8-2,-13 7 27,6-2 5,-1 0 5,-2 6 5,1-2 16,0 3 34,-3 1-49,1 0 40,3 0-60,-2 2 30,2-1-46,3 0 26,-3 0-40,2 0 41,2-2-55,2 1 39,1-1-9,1-1-15,2 1 1,1 0-29,4-4-35,2 3-78,0-1-14,7-1-71,1-1-18,4-3-9,-1 2-22,2-2-13,-1-3-10,-1-2-8,0 0-3,1-2 12,-1-2 20,-3-1 16,-1-1 53,0 0 39,-2-5 30,-3 2 44,-3-3 49,2-2 15,-5 0 50,3 0 40,-5-1 29,1 0 32,0 1 27,1 0-2,-2 4 14,1-2-23,0 2 4,-2 0-26,5 2 11,-7 8-33,9-8-4,-9 8-16,11-3 18,-11 3-21,12 6 11,-3-3 2,-3 5-3,1 0-6,-2 0-7,1 3 6,2 2-4,-2-1-11,-4 0 7,1-2-29,1 1 13,-4-1-30,0-10 15,2 21-26,-2-21 19,0 18-35,0-18 28,-2 14-26,2-14 29,0 11-31,0-11 17,-5 9-25,5-9 34,0 0-35,-8 5 27,8-5-27,0 0 21,-10-5-22,10 5 4,-4-9-5,4 9 3,-1-15-21,1 15-20,3-20-34,2 11-27,-3-4-41,5 1-10,-1-1-43,3 1-46,1-1-47,-1 3-14,6-3-64,5 4 8,3-1 32,6 0 18,3 1-11,1 4 85,3-1 67,-3 0 80,1 2 31,-5 2 59,-1-1 20,-4 0 37,-1 1 28,-6 0 57,0 0 40,-4-1-23,-13 3-8,16-2 27,-16 2 13,0 0 23,0 0 19,0 0-26,0 0 19,0 0-14,0 0 14,-21 2-28,11 2 21,-5 1-30,2 1 13,-1 0-4,-1 3-16,-1 0-23,1 2-31,-1 1-24,2 0 26,-2 2-59,5 0 24,1-3-61,-2 1 40,5-2-60,-2 1 40,5 0-59,2-1 56,2-10-46,-5 17 41,5-17-55,5 14 53,-5-14-58,11 12 30,-11-12-71,18 6 16,-7-3-45,-11-3 5,25 0 17,-12-3-21,1 1 0,1-2 2,-1 0 1,1-4 5,-2 1-14,0-2 38,-1-2-7,0 0 35,-3-1-18,0-2 29,0 3-7,-2-1 28,-1 0 2,-1 1 48,-1 3-12,-4 8 27,6-15-31,-6 15 15,0 0-13,4-9 40,-4 9-21,0 0 12,0 0-4,-5 9 3,5-9-7,-5 15-3,1-6 3,4-9-16,-5 21-13,5-11 37,-2 1-50,0 0 40,4 2-61,0 0 50,-2 0-59,5 0 40,1-1-39,2 1 38,1-2-39,-1-1 42,4-1-49,1-1 37,1-2-76,3 0-31,-2-2-16,2-2-12,1 0 1,0-4-23,-2 1-4,4-4-17,-4-1-29,4 0-14,-4-3-1,4-4-1,-5-1 16,2-4 29,1-6 17,-5 1 33,0-2 20,1-4 13,-5-3 9,2-2 29,-4-7 14,0 0 23,-3 1 25,0 3 35,-2 5 25,-2 3 18,0 0 25,-2 5 8,2 0 6,-4 6 16,4 2 5,-2 3-12,0 3 19,2 10 25,-5-9 7,5 9-24,0 0 55,-9 5-72,9-5 25,-7 20-4,5-5 10,0 5 26,0 3-2,1 3-8,-1 1-59,2 1-149,0 1 0,0-1 0,0 1 0,2-3 0,-1 3 0,1-4 0,-2-1 0,2-1 0,0 0 0,0-5 0,0 0 0,2-2 0,0-2 0,-2 0 0,4-4-72,-3 1-411,3-4-69,-1-2-151,4 0-136,-9-5-912,15 7-1439</inkml:trace>
  <inkml:trace contextRef="#ctx0" brushRef="#br0" timeOffset="344371.2566">28725 7290 154,'-11'4'710,"11"-4"-129,0 0-48,-11 3-49,11-3-23,0 0-19,0 0-26,-9 7 11,9-7-35,0 0-17,0 0-47,14 0-33,-14 0-38,18-2-6,-5-1-31,1-2-50,2-2-35,1-1-20,3 1-16,-1-3-27,-1 1-12,2-3-11,-1-1-6,-1 1 2,-1-1-30,-1-1 1,-2-1-3,-3 0 3,1 0 14,-3 0-24,-2 1-2,-1-1 6,-4 1-10,1-1 0,-3 1 7,-3 3-3,-1 0-8,-1-2-8,-1 2 13,-3 2-2,0 3 1,0 1 3,-2 0 3,11 5-9,-20-2 1,9 4 0,1 3 11,-2 3-4,0 2 23,2 1-13,0 6 16,-1 3 10,2 0 6,0 6 17,0 3 10,2 2 15,2 2 18,1 3-6,0 7 0,2 1 21,1 0-40,-2 4-28,3 2-54,3-1 0,-2 3 0,0 0 0,3-2 0,-1 1 0,-1 0 0,2-1 0,0-3 0,1-2 0,-2-2 0,4-1 0,-2-7 0,1-2 0,-3 1 0,3-5 0,0-4 0,-2-1 0,0-2 0,-1-2 0,0-3 0,2 1 0,-1-5 0,1 0 0,0-3 0,3-2 0,-1 1 0,3-5 0,0 0 0,1-2 0,3-2 0,-1 0 0,3-3 0,0 0 0,3-3 0,2-3 0,0 0 0,5-5 0,-2-1 0,0-5 0,-2 1 0,1-6 0,-5 3 0,-4-5 0,-5 3 0,-4 0 0,-5-3 0,-5-1-137,-9-7-40,-5 3-8,-7-2 12,-10-4 12,-3 0 18,-5 4 18,-2 2 16,-1 1 27,2 2 10,8 6 19,1 0-5,1 5-16,4 0-11,8 1 20,1 4-16,5 1 12,4 0-19,4 1 29,4 1-8,2-1 30,8 1-18,0-3 16,6 2-23,1-3 24,6 2-25,3 0 28,3-1-3,0 2 22,4 4-7,-1 0 31,-1 2 2,0 2 9,1 0-10,-5 3 26,1 3-24,1 2 30,-1 2-8,-3 0 39,0 3-21,0 0 17,-2 1-18,1 0 2,-1 0-4,-1 1-6,1-1-3,-1-1-3,0-1-3,1 0 7,-1-2-12,-2-3-1,1 1 0,0-2-6,-2-3-2,-1 0 12,1-2 18,-2 0-11,-1-3 0,-1 0-1,-1-2-14,-1-1 23,-2 0-26,-1-3 24,-1 1-16,-1-3-2,-3 1-19,0-1 12,-2 1-17,0-1 14,-2 1-16,-1 0 12,-3 2-15,2 2 11,0 1-31,-2 1-15,-2 1-53,10 5-25,-18-4-62,18 4-58,-21 0-48,21 0-98,-18 7-99,8-3-93,3 2-190,0 0-437,2 1-812</inkml:trace>
  <inkml:trace contextRef="#ctx0" brushRef="#br0" timeOffset="345178.7516">29443 7495 237,'13'-6'700,"0"2"-92,-1-3-54,2 1-21,-4-1-46,2 0-30,1 1-29,-3 0-15,0 2-78,1 0-19,0 1-59,1-1-1,0 1-55,-12 3-21,26 0-46,-15 1-1,0 2-44,1 3 6,-2 1-40,2 0 6,-3 2-26,-2 0 10,0 2-9,0-2-12,-3 1-1,0 0-5,-1-1-7,-3-9 3,2 19-2,-2-19-4,0 14-4,0-14 8,-2 13-19,2-13-9,-7 9-8,7-9-6,-6 7-22,6-7 5,0 0-1,0 0 8,-13-2 1,13 2 2,0 0-6,-5-12 28,5 12-18,0-11 26,0 11-16,4-17 23,-2 7-24,4 0 22,1 1-9,-2-1 21,2 0-23,0 2 31,2 1-13,-1-1 23,0 2-10,1 1 24,1 1-24,-10 4 31,18-3-17,-18 3 18,20 0-16,-10 3 10,2 1-22,-2 0 20,-1 1-23,5 1 26,-2 2-20,2 1 8,-3-2-9,1 2-4,-1-3-5,-2 2-4,0-1-1,0-1-1,-3 1-8,-6-7 11,13 10-11,-13-10 7,9 6-8,-9-6-2,0 0 3,5 7-2,-5-7 0,0 0-7,0 0-7,0 0 4,0 0-25,-9-7 23,9 7-14,-5-10 32,5 10-30,-2-14 22,2 14-15,-2-20 23,4 10-24,0-3 25,2-1-19,1 1-2,1-1 2,2 0 2,0 2 5,2 1 5,0 0 0,2 1 0,0 2 13,1 2 18,1 2 15,-1 3 13,2-1 30,-2 4 5,4 0-16,-3 4-10,0 0-10,1 3 11,-2-1-62,1 3 26,-4-1-9,2 1-3,-2 0-5,-2 0-1,0 0-6,-2-1 6,-2-2 2,-1 2-13,-3-10-9,3 14 15,-3-14-4,0 12-10,0-12-7,0 0 2,-5 12-20,5-12-8,0 0-10,-11 5-2,11-5-9,0 0 5,-11-5-12,11 5 24,-4-9-11,4 9 29,0-14-16,0 14 23,6-19-14,-3 8 7,4-2 6,0 1 0,1 0 3,1-1 12,2 0-5,1 4 6,0-3 25,2 3 27,-2 1 22,4 1 13,-1 0 11,0 4 26,1-1 11,-1 2 7,-1 2-7,0 2-31,-1 0-17,2 3-16,-2 1-11,-4-1-16,1 2-6,-2 1 4,0-1-20,-2 3-34,0-1-65,-1 0-60,-1 2-72,-2-1-88,-2-10-54,2 19-80,-2-19-135,0 17-114,0-17-159,-1 14-575,1-14-1023</inkml:trace>
  <inkml:trace contextRef="#ctx0" brushRef="#br0" timeOffset="346250.0933">30654 7322 419,'6'-14'732,"-2"5"-81,0-1-69,0 0-42,-4 10-56,6-14-46,-6 14-52,3-12-49,-3 12-32,0 0-18,0 0-15,0 0-32,0 0-25,0 0-16,-9 8-12,9-8-17,-5 16-30,2-7-11,2 2-27,0 0-11,-1 0-14,2 1-17,2-1 3,-1-1-15,0 1-22,2 0 14,1-2-22,2 0-5,0-1-1,1 1-10,1-3 0,2 0-2,0-2-1,0 0-7,3-1-26,0-3-15,-13 0-23,25-1-10,-9-2-6,-1-2 3,0-3 5,1 2-6,-2-5 12,2 1 7,-3-4 0,1 1 23,-2-1 1,0-1 12,-3-1 26,-1 3-18,0 1-4,-1 0 22,-3 3 7,1 0 14,-5 9-7,7-13 3,-7 13 1,0 0 18,0 0 19,5-7-6,-5 7 7,0 0-7,0 0-2,0 15 0,0-15-2,1 12-8,-1-12-2,3 15-4,-3-15-9,3 20 5,-3-20-8,6 17 13,-3-9-11,3 1-9,-6-9-2,10 14 3,-3-7-3,-7-7-5,13 11 30,-4-8-67,-9-3-30,18 6-25,-18-6-27,22 2-27,-11-4-32,1 1-25,3-4-38,2 0-6,-2-2-28,3-2-15,-1-2-11,0-1 10,0-2 11,2-4 43,-1-1 31,-4-2 36,0 0 28,0-2 52,-3-1 49,-1-3 41,-3 0 40,0 0 13,-3 3 39,1-2 20,0 4 2,-4-2 15,0 5 5,1-1 56,-2 1-21,1 2 30,-1 0-12,0 4 49,0 2-18,-1-2 5,2 2-36,-1 11-34,0-15-19,0 15 40,0 0 15,0 0-7,0 0 1,0 0 0,0 0-23,4 17 8,-3-4-11,0 3 2,3 1-11,-1 4-11,-1 2-29,1 0-7,-1 2-27,1-1-19,1 0-14,-3 1-4,0-2-10,1-1-38,-2 3-64,1-1-45,-1-3-38,0 0-28,1-3-39,-1 0-15,1-2-3,2-1 0,-2 0-13,3-3 0,1-3-47,2 1 1,1-3-2,2 1 49,0-4 38,5 0 39,0-3 30,2 0 12,3-3 19,4-2 27,1 0 17,6-4 17,-2-1 7,0-3 16,3-5 7,0-2 22,-1 1 38,-2-1 25,-6 0 32,0 2 10,-5-1 24,-1 3 23,-3-1 18,-1 1-29,-4 1 14,-3 2-28,-2 2 13,0-1-27,-4 11 5,0-17-5,0 17 14,-8-16 5,2 7-1,6 9-6,-14-8 7,3 4-13,1 1-6,10 3-8,-24 3-8,12-2-13,-3 3-11,1 3-1,0 0-18,1 0-5,-1 1-18,4 2 9,0 1-7,0-1 10,1 0-22,2 2 2,2-4-11,1 1 7,4-9-8,-5 16 3,5-16-9,2 13 9,-2-13-11,8 12 7,-8-12-8,14 9 4,-4-5-8,-10-4 10,21 3-8,-21-3 10,23 1-11,-10-1 5,-13 0-4,24 0 6,-24 0-6,24 0 15,-24 0-8,22 3 12,-12-1-3,1 0 40,-1 2-11,-1-1 15,0 3-7,-1-1 11,0-1-17,-1 5 2,-1-1-18,2-3-12,-3 2 18,-1 3-22,1-3 10,-1 1-16,-4-8-53,6 17-71,-6-17-66,5 15-60,-5-15-28,5 14-80,-5-14-113,3 13-123,-3-13-94,2 13-758,-2-13-1054</inkml:trace>
  <inkml:trace contextRef="#ctx0" brushRef="#br0" timeOffset="346458.9661">32312 7279 562,'0'0'900,"13"3"-102,-13-3-73,12 5-28,-12-5-34,13 12-90,-7-7-77,-1 4-55,-1-1-49,0 3-83,-3 0-61,1 0-46,-2 4-44,-2-3-36,0 0-25,-1 4-49,-2-2-86,-1 1-132,-3 0-94,-4 0-105,1 0-156,-2 1-212,-1-1-947,-4 1-1359</inkml:trace>
  <inkml:trace contextRef="#ctx0" brushRef="#br0" timeOffset="348123.238">18239 8620 28,'0'0'840,"-13"3"-152,13-3-63,0 0-35,-13 2-70,13-2-16,0 0-49,0 0-48,0 0-55,0 0-27,-7-5-46,7 5-26,6-9-37,1 4-24,-1-4-33,5 1 11,0-4-74,3 0 20,0-1-56,1-2 33,-1 1-65,0-2 34,2-1-45,-2 2 41,1-1-57,-3-1 42,0 1-47,-2 0 44,-1 1-45,0 1 42,-4-2-45,1 2 10,-4-1 2,-1 4-4,-1-1-2,-1 0 6,-3 1 2,-1-1-8,-1 4 6,-4-2 11,-1 3-14,0 1-9,-2 2 2,1 1-3,-1-1 7,0 4-2,-1 0-5,1 4 6,-2 1 0,0 2 37,0 1-49,2 4 53,0 2-52,1 4 49,3 3-49,0 5 58,-1 1-31,3 3 42,3 3-15,1 1 36,1 2-22,1 0-1,1 3-10,1-2 21,2 8-30,1 3 58,0 1 2,1 2 23,0 2-13,1-1-85,1 1-19,-4-1 0,3 0 0,-3 1 0,1-3 0,0 0 0,-3 0 0,0-5 0,1 1 0,-4-7 0,1-2 0,0-1 0,-4-2 0,4-3 0,-2-4 0,1-4 0,0-3 0,2-2 0,0-2 0,-1-1 0,1-15 0,1 20 0,-1-20 0,7 13 0,-7-13 0,12 5 0,-12-5 0,20-5 0,-6 1 0,0-4 0,4-4 0,3-1 0,1-5 0,5-3 0,-2-2 0,2-3 0,-1-3 0,1 0 0,-3-1 0,-1-1-61,0-3 30,-4 1-9,-4 1 1,-2 3-9,-5 2-1,-3 1-18,-2 1-3,-5 1-48,-2 0 50,-3 3-43,-7-4 27,-2 4-32,-3 1 8,-4 1 9,-2 3 10,0 0 3,-2 1 1,1 1 4,-1 2 2,1 2-1,3 0 20,3 0 6,1 2-19,5 0-8,0-1-21,3 1 12,4-2 0,2 1 7,5 9-6,1-22 25,5 10-15,2 0 20,2 0-26,5-1 55,1-1-18,2 2 29,0 0-17,2 3 31,2-1-15,1 5 16,-3-1-13,1 2 19,0 4-13,-1 0 24,0 3-18,-1 0 21,-1 2-9,2 1 26,0 2-11,-4-1 30,1-1-15,-2 1 25,0-1-8,0 0 22,-2-1 0,0 0-5,-2-2 8,1 0 5,-12-3-9,18 2 0,-18-2 14,18 0-3,-18 0-2,14-5-17,-14 5-9,9-11-1,-9 11-7,5-11-1,-5 11-5,-1-14-13,-2 5-1,-3 0-10,0 0-8,-1-3-4,0 3 2,-3-1-3,2 0-9,0 1-12,0 3-43,0-1-52,8 7-62,-15-9-51,15 9-63,-11-2-67,11 2-61,-10 4-77,10-4-98,-5 7-748,5-7-938</inkml:trace>
  <inkml:trace contextRef="#ctx0" brushRef="#br0" timeOffset="348456.0361">18843 8809 395,'11'-4'687,"-11"4"-115,19-4-27,-19 4-22,16-7-30,-7 2-51,0 1-25,-1-1-17,1 0-11,2-2-37,0 3-36,1-2-56,2 2-36,1 3-34,0-2-44,-1 4-29,4 1-21,-2 1-19,0 2-19,0 2-8,1 3-6,-1 1-7,-1 1-12,-1 1-7,-3 1-5,1 1-1,-3-2-4,-2 0-8,-2 1 2,-1-4-10,-1 1-3,-2 0 2,-1-11 6,1 16 1,-1-16 4,-3 13 8,3-13-11,-4 8 1,4-8 1,0 0 2,0 0 10,0 0 6,-11-3 4,11 3 7,-2-11-5,2 11 1,0-19-3,1 6-9,0 0-5,3-1 6,0-2-1,1 2-7,0-2-2,3 2 6,0 0-19,-1 1-58,2 1-44,1 0-71,1 3-39,-1 1-14,4 0-68,-1 4-74,3 1-49,0 1-45,3 1-74,1 2-216,2 1-310,5 1-687</inkml:trace>
  <inkml:trace contextRef="#ctx0" brushRef="#br0" timeOffset="349406.4434">20002 8836 270,'0'0'710,"23"-1"-143,-23 1-11,17-7-62,-17 7-43,17-7-13,-10 1-11,-7 6-65,13-10-48,-7 2-18,-6 8 0,9-15-23,-5 8-26,-1-3-20,-3 10-32,5-15-17,-5 15-34,0-14-22,0 14-27,-5-12-14,5 12-11,-11-9 4,11 9-6,-19-4-12,19 4-1,-25 3-1,11 2-1,-4 0-10,0 3 3,-1 1-2,0 3-12,2 0-14,1 1 2,0 2 32,2-1-47,3 2 31,0 1-41,4-3 33,2 1-39,3 0 34,2-2-44,4 1 4,4 0-73,3 0-3,3-1-67,4-1-26,3-3-31,7 0-12,0-1-12,4-1 23,4-1 30,2-2 4,4-4-4,8 1-2,2-2 27,-3-3 40,2-1 19,-1-3 28,-3-1 12,0-1 11,-3-1 18,-2-2 17,-5-2-7,-4-2 25,-6 5 54,-5-3 6,-7 1 32,-4 2-1,-4 0 26,-3 2-17,-4 10 32,0-17-16,0 17 36,-11-14-24,3 8 14,-3 4-30,-1 0 9,-1 2-8,-1 0-11,-3 4-21,1 2-6,-2 0-10,-1 3 5,2 2-17,0-1-4,3 1-6,-1 2-13,3 0-2,2-2-6,1 2 33,3-1-47,2-2 35,1 1-45,3-11 39,2 20-37,-2-20 30,9 15-50,-1-8 35,0-2-47,3-1 16,1-1-49,1-2-10,1-1-7,3-1-5,-2-2-1,4-1 1,-3-1 2,2-2-21,-1-3 25,0 1-8,0-2 29,-3-1-5,-3 1 31,-2 0-18,-1 1 36,-2-2-20,-1 1 42,0 3 2,-1-1 37,-4 9-17,3-13 21,-3 13-15,0 0 17,-1-12 0,1 12 31,0 0-32,0 0 17,-8 5-10,8-5-8,-5 10-2,5-10-10,-4 13-6,4-13-6,-1 16-5,1-16 0,0 20-12,0-20 3,2 19-6,2-10-8,0 1-7,1-3-18,0 2-14,0-1-22,2-1-26,3-1-21,-3-2-17,3 1-22,1-2-5,0-1 7,1 0-5,3-2-12,-2-3-29,4 1 19,-2-2 26,2-1 35,-2-3 13,0 0 25,-1-3 6,2-1 24,-3-2 2,-1 0 13,0-3 2,-2-1 18,0-1 13,-2-1 42,-2-4 18,-1 1 16,3-1 45,-3-6 6,-2 4 5,1 0 10,-3 3 20,1-4 7,0 9 14,-1 0 7,0 1 15,1 0-46,-1 5 6,0 0-64,-1 12 12,1-14-20,-1 14 60,0 0-61,0 0 29,0 0-36,0 0 46,-1 16-30,1-16 13,0 22-36,-2-7 31,2 4-48,-2-1 22,1 0-45,0 3 18,-1 4-40,1-3 30,-1 2-36,0-2 22,1-3-43,-2 1 10,3 0-88,-1 1-4,0-4-100,1 2-26,1 0-18,2 0-18,1-1-54,2-1-62,3 1-82,2-1-41,1-2-34,3-2-50,1 0-117,3-3-372,1-2-682</inkml:trace>
  <inkml:trace contextRef="#ctx0" brushRef="#br0" timeOffset="350029.0592">21441 8978 6,'8'-13'684,"-2"0"-148,-2 0-62,0-3-29,0 2-19,-3-2-14,0 2 6,1 1-41,-2 1 0,-2 1-52,2 11 4,0-23-47,0 23-8,-3-15-48,3 15-24,-6-11-15,6 11-7,-7-6-22,7 6-31,-13 1-8,13-1-3,-17 8-6,7 1-13,1 0-12,0 2 29,-1 3-53,2-1 23,1 1-45,0 2 29,2-2-47,0 2 42,1-1-62,3 1 39,1-3-38,1 0 27,3 0-2,2-1-6,2 0-4,1-2-9,2-2 0,2 1-14,0-4-3,4-1-70,-2 0 46,2-2-68,-1-2 43,1-3-46,1 0 6,0-1 11,-2-2 2,0-2-2,1-1 16,-2-2 3,0-1 18,-4 0 7,2-3 11,-4 2 8,0 2-16,-1-1 31,-2 1-8,-2 2 37,1 2 2,-5 7-1,5-13-3,-5 13 14,0 0 6,0 0 5,0 0 11,0 0-2,0 0-16,-4 11 15,4-11-3,-2 14-5,2-14 38,-3 20-64,3-20 38,-1 16-54,1-16 46,2 19-38,1-8 21,1-4-34,-4-7 26,9 16-41,-2-9 48,1-1-54,2 1 32,4-4-56,1 2 39,2-3-72,0 0 9,3-2-28,2-2 1,2-1-26,2-3-16,0 0 2,3-3-3,-2-1 19,0 0-3,-3-2 32,-6-1-19,1 0 44,-1 0-1,-4-1 31,-2-1-10,-1 1 28,-3 1-10,-2-1 25,-2 1-2,1 2 45,-4 1-8,-1 10 46,1-16-11,-1 16 29,-5-9-17,5 9 32,0 0 10,-10-3-1,10 3-6,-9 9-4,4-1-9,-1 1-9,2 1-7,-1 3 24,0 0-60,1 1 34,1 0-55,1 0 31,-1-2-60,2 0 16,1 0-96,1 1-34,-1-13-57,3 21-41,0-9-48,4-2-81,1 1-27,2-1-69,1 0-134,2-2-816,2 0-995</inkml:trace>
  <inkml:trace contextRef="#ctx0" brushRef="#br0" timeOffset="351245.3084">22434 8759 583,'-2'-15'665,"-1"3"-64,0 0-36,1-1-40,0 1-48,0-1-6,-2 2-55,3 1-19,0-2-29,1 12-24,-3-17-39,3 17-41,-1-12-37,1 12-18,-1-11 0,1 11-38,0 0 36,0 0-46,0 0 19,0 0-34,-6 9-12,4 0-5,1 3-21,-2 4-18,0 2-11,1 2-12,1 2-11,-4 1-19,3 0-37,0 1 0,0 0 0,1-1 0,0-2 0,1 0 0,0-2-3,1 6-129,2-1 11,-1-1-86,3 2-7,-1-3-44,1 0-21,2-2 1,0 1-8,3-3-13,1-2-21,-1-1-5,4-2 17,-2-3 26,2-2 44,-2 1 45,5-4 30,-2 0 27,4-2 13,-2-1 38,0-2 10,-1-2 26,4-1-1,-3-2 37,1-3 8,0-1 37,-1-3 16,-1-2 30,0-1 32,-2-2 43,-3 0 23,1-1-11,-2-2 42,-2 3-21,-3 0 20,-2 2-5,0 1 2,-2 2-22,-1 12-7,-1-21-27,-4 13-5,5 8-21,-9-10-2,9 10-11,-14-2-4,14 2-1,-18 7-6,9-2-10,-2 3 32,1 1-63,1 3 33,-2 0-60,4-1 38,-1 4-52,0-2 34,2 1-9,2 0-8,2-1-46,0 0 33,2-1-34,2-1 39,0-2-35,1 1 24,3-2-47,2-1 15,-1-2-53,1 0 23,4-3-53,-2 0 27,-10-2-31,25 0 24,-12-2-13,2-1 24,0-1-13,0-3 8,-2-1 9,1 2 10,-3-3 12,1 0 8,-2-1 10,-1 1 6,-3 1 3,-6 8 16,10-14 20,-10 14-2,8-12-6,-8 12 7,5-7 11,-5 7 16,0 0 15,0 0 39,0 0-47,0 0 32,-4 9-46,4-9 32,-2 12-57,2-12 43,-3 15-55,3-15 35,-1 17-42,1-17 46,3 17-48,-3-17 41,5 18-53,-1-10 33,2 0-59,1 0 28,3-2-65,2 1-19,4-3-24,0 1-37,3-2-14,3 0-9,-1-3-19,6 0-21,1-3-21,0 0-4,4-5 17,-4 2 1,2-3 12,0-3 32,-3 0 24,-1-2 32,-3-2 29,-3-1 15,-3-2 28,-1 0 30,-2 0 35,-5-2 35,-1 0 18,-1-1 21,-2-1 38,0 1 27,-2 0-2,-2 3 39,1-1 0,-1 3 14,-2 3 15,1 1-22,-3 2 18,3 11-32,-4-17 27,4 17-23,-8-8 2,8 8-2,0 0-33,-16 8 0,11 0-14,-3 3-19,-1 0-2,3 2-8,-2 4 28,0 3-58,1-2 17,0 2-54,2 0 29,1 1-51,-1-1 41,3 2-6,-1-3-16,-1-1-7,3 0-59,1-1 21,0-3-94,0 1-7,0-2-65,0-2-35,1 1-26,1 1-19,-2-13-2,3 20-90,0-10-26,-3-10-31,2 15 40,-2-15 8,0 14 11,0-14-4,-3 8-6,3-8 50,-10 5 59,10-5 82,-15 0 96,15 0 35,-16-4 24,16 4 80,-18-6-2,9 1 50,1-1 20,8 6 38,-10-11-24,10 11 2,-4-14-21,4 14 1,4-15-17,1 6-19,3 1-11,3 0-1,1-3-7,3 1-3,3-1-7,1 1 7,-1 0-2,1 2 43,0 0 17,-2 2-3,0 2 29,-2-1-25,-1 3 28,-1 1-10,0 1 9,-13 0 12,21 3-14,-13 3-13,1 0-18,-3 1-11,0 0-29,-3 1-1,1 2-38,0 1 11,0-1-25,0-1-4,-2 1-4,2 3-10,0-2-17,1-1-42,2 2-34,0 0-37,-1-4-35,2 1-37,-1-1-94,1-1-63,0-2-60,1 0-74,-9-5-179,18 7-443,-18-7-719</inkml:trace>
  <inkml:trace contextRef="#ctx0" brushRef="#br0" timeOffset="351445.1832">23672 8918 789,'-1'-12'684,"0"0"-49,1 12-55,-3-19-82,3 19-53,0-21-61,0 21-8,-1-19-60,1 19-20,1-17-51,-1 17-12,1-15-36,-1 15-39,2-13-26,-2 13-29,0 0-26,0-15-48,0 15-59,0 0-21,0 0-78,0 0-29,0 0-95,0 0-117,0 0-82,-7 6-117,7-6-751,-2 13-924</inkml:trace>
  <inkml:trace contextRef="#ctx0" brushRef="#br0" timeOffset="351780.9742">23989 9061 492,'0'0'719,"0"0"-100,0 0-45,0 0-80,0 0-35,0 0-62,0 0-44,-15 0-32,15 0-30,-18 9-9,9-4-15,-1 2-37,0 1 4,1 1-56,0 2-7,0-1-53,4 1 6,-2-2-48,3 0 14,0 0-42,2 2-8,2-11 2,-1 19-3,1-19-15,0 16-1,0-16-4,2 14-4,-2-14 1,5 14-4,-5-14-3,4 10 8,-4-10-18,5 7 2,-5-7-21,0 0-32,8 10-29,-8-10-35,0 0-51,0 0-54,0 0-86,0 0-95,0 0-61,0 0-75,13-2-152,-13 2-485,0 0-785</inkml:trace>
  <inkml:trace contextRef="#ctx0" brushRef="#br0" timeOffset="352896.2901">23947 9109 444,'3'-12'629,"-3"12"-125,2-10-52,-2 10-47,4-14-47,-4 14 0,5-14-22,-5 14-29,6-16-9,-6 16-42,8-16 0,-8 16-23,8-13 9,-3 6-29,-5 7 19,9-10-67,-9 10 12,10-7-13,-10 7-15,12-2-16,-12 2-16,14 5 4,-14-5-16,14 10 27,-8-2-49,3 3 42,-3 0-55,2 0 28,-1 3-9,-1-1-60,-1 1 29,1 0-46,0 1 39,-3-3-40,3 2 26,-2-1-23,0-2 7,1-1-37,-1 2 44,1-4-46,2 1 44,0-1-50,0 1 50,1-2-58,1-2 27,1 1-59,-1-1-6,2-1-20,2-2-10,-3 1-10,3-2-16,0 1-3,0-2-14,3-2-3,-3 1-4,3-2 7,0-2 8,2 1 15,2-4 9,-2 1 16,1-4 14,0 0 7,2-4 17,-1-2 13,1 0 11,-2-1 4,-3-2-9,0 1 22,-2-1-9,-4 3 19,-1 0 6,-1 1 19,-2 3-10,-5-2 41,1 3-12,-4 1 21,1 0-17,-4 1 31,-1 2-19,-1-1 21,0 2-16,-2 2 27,-4 0-17,1 3 17,-2 1-22,1 1 31,-3 1-14,-1 3-5,-1 3-8,0 0-8,-1 3-16,3 2-3,-1 0-6,4 3-2,-1-1 27,1 1-52,3-3 27,4 2-33,1 1 41,3-3-51,2 0 30,3-2-37,1 1-10,2-1-13,4-1-26,1-1-12,2 0-5,1-4 4,0 1 1,2-2-2,-2-1 24,0-2 13,0-1 7,3-1 7,-1-1-2,0-1-1,-2-1 12,0-2 8,-1-1 0,1-1-8,-3 3 13,0-2 3,0 0 5,-4 1 10,0 1 24,2 0 4,-1 1-3,-8 5-8,10-9-10,-10 9 19,0 0 16,15-2 8,-15 2-5,9 7-1,-5 2 49,0 1-52,1 4 48,1 6-13,0 2 21,1 6-54,-1 1-14,0 4-2,2 6-2,-4 3 0,0-2 1,-1-2-13,-3 1 1,0 6 54,0 3-52,0-4 34,-4 3-58,1 1 43,1-3-9,-3-1-10,-1 0-9,1-1-38,-2-1 45,1-2-44,0-6 45,0-2-51,0-1 44,-1-2-40,3-4 40,-1-4-39,0-1 40,1-3-40,-1-2 41,1-4-30,-2 1 24,1-5-35,-4-1 42,9-6-47,-14 7 43,14-7-38,-18-5 36,5-3-46,-2-4 41,1-2-50,-3-7 43,2-2-40,2-6 44,4 0 5,3-5-31,3-4 22,3-1-44,5-8 7,3-3-2,6 4 8,4-9-5,6 0-8,4 3-7,3 4 8,4 3-9,4 2 1,1 3 5,3 3 24,3 1-36,2 2 51,0 3-36,0 3 43,0 1-39,-10 4 43,2 0-37,-3 2 6,-5-1 5,-1 1 10,-9 4 6,-2-1 10,-5 1 5,-5 0-7,-2-1 6,-4 1-3,-7 2-4,-1 1 5,-1-1-9,-6-1-3,-3-1-21,-3 2-45,-1 1-65,2 0-39,-4 2-78,5 2-106,-2-1-168,4 4-265,-3-2-703,5 2-1115</inkml:trace>
  <inkml:trace contextRef="#ctx0" brushRef="#br0" timeOffset="353686.2169">26618 8712 419,'0'0'761,"0"0"-107,-2-15-53,2 15-50,0 0-48,-2-15-21,2 15-44,0 0-34,-2-13-54,2 13-17,0 0-43,0 0-34,0 0-13,0 0 10,0 0-17,0 0-20,0 0-3,2 17-22,-2-5 1,0 2-24,2 3-9,-2 3-5,-2 1-30,4 2-124,-2 2 0,0 0 0,0-2 0,2 1 0,0 0 0,0 0 0,0 2 0,1 0 0,-1 0 0,4-1 0,-2-1 0,4-1 0,-3 0 0,3-3 0,-1-1 0,2 0 0,2-2 0,1-2 0,1-2 0,0-2 0,1-1 0,-1-3 0,4-2 0,-2-3 0,1 1 0,1-3 0,0-1 0,3-1 0,-5-3-201,2-1-152,0-2-28,1-2 8,-3-2-14,-1 0-62,-2-1-4,-1 1-28,-2-2 32,-3 2-13,-1-1-29,1 0-46,-2 1-456,-4 2-587</inkml:trace>
  <inkml:trace contextRef="#ctx0" brushRef="#br0" timeOffset="353917.0723">26551 9027 663,'-14'6'651,"1"-3"-93,3 0-32,10-3-70,-15 3-38,15-3-28,-11 4-51,11-4-29,0 0-39,0 0-33,0 0-18,0 0-36,0 0-13,0 0-20,17-3-22,-5 1-18,3-1-42,2 1 0,0-2-30,4 1 3,3-1-55,-2 1-34,1 0-75,0 0-16,-1 1-72,2-1-84,-3 0-53,-1 2-64,0-2-108,3 2-123,-1-2-376,-1 2-625</inkml:trace>
  <inkml:trace contextRef="#ctx0" brushRef="#br0" timeOffset="356009.7963">27308 9039 553,'0'0'437,"0"0"-61,13-3-32,-13 3-31,0 0-8,13-5-34,-13 5-5,0 0-8,14-7 6,-14 7 1,9-3 2,-9 3-17,0 0-5,12-7-23,-12 7 17,0 0-30,6-7-19,-6 7-32,0 0 8,0 0-45,-4-10-3,4 10-26,-12-4 16,12 4-27,-15 0 13,15 0-9,-21 2-16,21-2-10,-22 4-15,11 0-4,-2 0-10,1 0-3,1 1-7,-1 0-10,1-1 3,3 3 2,-2-1-8,3 0 3,1 3 26,-1-2-36,7-7 33,-4 17-49,4-17 33,0 17-26,4-9 34,1 1-37,1-1 3,1 1-3,4-1 2,0 0-5,1 0 3,1-2-1,2 1 5,0 0-1,0-3-4,1 3 3,2-2 9,-3-1-3,0 1 4,-2 1 0,-2-3-1,0 0 1,-11-3 1,15 8 8,-15-8 3,9 8 2,-9-8 4,0 0-7,4 10 2,-4-10 13,-10 5-2,10-5-3,-13 4 2,13-4-3,-23 5-4,12-5 5,-3 3-16,1-3 1,-3 1-4,1-1-1,1 0-10,0 0-1,0-1-18,1 1-27,2-3-45,-2 3-59,13 0-81,-20-5-126,20 5-169,-12-2-151,12 2-791,0 0-1098</inkml:trace>
  <inkml:trace contextRef="#ctx0" brushRef="#br0" timeOffset="356255.6508">27656 9152 511,'0'0'884,"0"0"-104,0 0-92,0 0-76,0 0-70,0 0-80,0 0-76,0 0-36,0 0-32,11-4-6,-11 4-92,16 0 9,-16 0-90,22 0 12,-22 0-70,26 0 21,-11 0-59,1-1 35,0 1-93,0 0-31,-2 0-75,3 0-51,-4 0-40,1-2-53,-1 2-91,-13 0-71,20-1-71,-20 1-42,14-1-132,-14 1-444,9-6-731</inkml:trace>
  <inkml:trace contextRef="#ctx0" brushRef="#br0" timeOffset="356485.5026">27822 9068 80,'0'0'893,"-7"-7"-163,7 7-49,0 0-89,-8-7-30,8 7-69,0 0-39,-7-5-77,7 5-14,0 0-13,0 0-19,0 0-24,0 0-8,-12 5-48,12-5 10,0 11-53,0-11-3,-4 16-56,4-16 17,0 21-53,0-9 8,2 2-54,-2-2-15,2 2-4,-2 1-13,0-1-32,0-1-3,4 1 0,-3-1 0,0-1-64,1 0-86,0 0-74,0-2-59,-2-10-42,5 18-77,-5-18-102,6 13-111,-6-13-95,11 12-847,-11-12-1199</inkml:trace>
  <inkml:trace contextRef="#ctx0" brushRef="#br0" timeOffset="356727.3593">28194 9124 639,'4'-13'865,"0"4"-52,-1 0-102,-1-2-20,-2 11-86,3-13-72,-3 13-62,1-13-41,-1 13-32,4-10-56,-4 10-31,0 0-24,0 0-6,0 0-6,0 0-21,0 0 13,0 0-249,0 0-18,-4 17 0,4-17 0,0 19 0,0-7 0,0 3 0,0-3 0,0 2 0,0 0 0,0-1 0,2 1 0,0-1 0,-2 4 0,5-3-44,-3-2-446,3 3-79,1-1-175,-1-1-210,6-2-750,-1-1-1381</inkml:trace>
  <inkml:trace contextRef="#ctx0" brushRef="#br0" timeOffset="357638.947">29195 8773 320,'0'0'600,"0"0"-75,9 5-44,-9-5-54,0 0-55,16 0-59,-16 0-19,18-5-15,-6 2-40,-2-2-27,4-2-18,0 0-36,-1-2-28,2 0-14,-1-2 7,1 0-25,0-1-2,-1 0-8,-4 1 12,0-1-16,0-3 1,-3 1-3,0 0 9,-1-1-18,-3 1 16,1-2-30,-3 4 17,-1-2-27,-1 1 22,-4-1-33,0 1 16,-1 0-22,-2 3 17,-3 0-22,1 3 29,0 0-11,-1 3-8,1 2 5,10 2-12,-23 1 14,11 2-20,-2 6 24,1-2-12,0 4 27,-1 3-12,1 3 22,2 2-15,0 4 10,2 4 13,0 0-2,4 5 6,1-1-12,0 1-15,3 1-8,-1 1-12,2 3 50,2 7 70,-1 2-43,4 1 5,0 1-48,0 0-18,3-1-3,-3 2-11,1-1 1,0 0-5,-1-1 2,0-1-13,-2-2-6,0-2 2,1-6-7,-3-1 8,-1-1-11,0-5-8,2 0-3,-2-3 0,0-1 0,0-4 0,0-2 0,1-1 0,-1 1 0,2-4 0,0-2 0,0-1 0,1-1 0,1-2 0,2-2 0,2 0 0,-1-1 0,5-3 0,1-1 0,-1-2 0,5 0 0,1-1 0,0-3 0,1 1 0,0-6 0,3 1 0,-2-1 0,0-2 0,-3-2 0,1-2 0,0-2 0,-4 1 0,-1-2 0,-4-1 0,0-1 0,-4-3 0,-3 2 0,-3-1 0,-3-1 0,-4-5 0,-5 0-19,-6-4-17,-3 1 0,-6 1-2,-4-2 11,-9-2 27,4 9-28,0-1 35,-2 2-33,1 3 37,1-1-32,5 4 33,5 2-30,2 2 37,7 3-40,-1-1 19,4 2-62,3 0-8,3 1-72,2-1-61,3 3-70,4 7-36,1-17-72,6 7-112,5 1-89,6-3-49,3 4-143,5-4-497,3 0-879</inkml:trace>
  <inkml:trace contextRef="#ctx0" brushRef="#br0" timeOffset="358053.6913">29488 8937 83,'11'-6'894,"-11"6"-174,5-8-53,-5 8-88,6-8-44,-6 8-44,7-7-23,-7 7-90,10-7-2,-10 7-61,12-7-22,-12 7-45,15-3-23,-15 3-25,19 2-38,-8 1-31,-2 4-22,0-2-18,3 2-22,-4 4-15,-1-2-6,0 3-9,-1 2-6,-1-2-10,-2 0-9,0 0 34,-1-1-29,-1 0 15,-1-11-72,0 20 31,0-20-59,-1 17-1,1-17 10,-4 15-8,4-15-1,-3 11-16,3-11-4,0 0 2,-6 10-2,6-10 20,0 0 20,0 0-15,0 0 31,0-12-10,0 12 23,6-16-17,-2 6 28,1-2-17,1-1 22,1-1-21,3-3 24,1 0-20,0 0 21,2 0-18,-2 2 5,2 1 4,-1-1 4,-2 3 15,0 2 1,-1 0 8,-1 2-6,-1 1-4,1 1 8,-8 6-11,10-10 7,-10 10-1,9-5-4,-9 5 0,0 0 3,13-4-7,-13 4-2,0 0 0,0 0-4,0 0-1,13 0 0,-13 0-13,0 0-35,0 0-39,6 6-48,-6-6-40,0 0-62,0 0-74,0 0-62,6 8-82,-6-8-18,0 0-163,0 0-457,0 0-711</inkml:trace>
  <inkml:trace contextRef="#ctx0" brushRef="#br0" timeOffset="358449.4419">29968 8874 260,'11'-3'654,"-11"3"-118,0 0-46,11-8-30,-11 8-65,5-7-13,-5 7 8,0 0-29,4-8-25,-4 8-31,0 0-22,-6-8-3,6 8-16,0 0-19,-14 0 1,14 0-43,-14 7-18,7-2-33,-1 1-10,-1 5-26,0-3 1,3 5-24,-1 0-23,0-1-9,3 0 0,0 1 7,1 0-20,2-2-10,1 1-3,1-1-5,1 0-2,2-2-10,1 1 0,1-3-2,2 2-4,1-3-2,3-1-2,0 0 3,1-1 0,1-3-10,0-1-4,1 0 6,-1-1-2,3-1 0,-2 0 8,0-4-7,-2 2 5,1-3 4,-2-1-12,-2-1 5,0-2-21,-3 0 30,-1-1-13,-2-1 7,-1 1-9,-2 0-1,-2 0 4,-1 0 1,0 1 5,-2 2-14,0-2-6,-3 3-2,1-1-13,-1 2-33,-1-1-30,8 8-64,-16-9-48,16 9-54,-16-4-58,16 4-97,-14 0-131,14 0-122,-14 4-831,14-4-1123</inkml:trace>
  <inkml:trace contextRef="#ctx0" brushRef="#br0" timeOffset="359082.0585">30281 8892 876,'0'0'715,"9"-4"-68,-9 4-63,9-4-66,-9 4-79,0 0-77,9-3-62,-9 3-34,0 0-14,10 4-8,-10-4-25,6 7-40,-6-7-30,7 14-21,-7-14 2,6 15-30,-3-5 0,-3-10-38,7 18 7,-4-8-37,-3-10 13,4 17-25,-4-17 12,4 14-20,-4-14 10,2 10-17,-2-10 16,2 11-20,-2-11 24,0 0-25,2 11 10,-2-11-12,0 0 18,0 0-21,0 0 16,0 0-16,0 0 19,0 0-24,0 0 21,5-8-16,-5 8 19,5-14-25,-1 7 5,0-3 3,1 0 1,1-2-6,3 0 3,-1 1 6,1 0-7,0-1 6,2 3 1,0 0-1,0 2 1,2 1 6,0-1 12,-1 5-24,0 1 13,-12 1 3,24 0 4,-12 1 4,0 3 8,-1 1 1,3 1-3,-4 1-6,0 0-2,-1 2 11,1-1-9,-2 1-6,-1-1-11,0-2 12,-2 2-14,0 0 14,-5-8-16,8 11 11,-8-11-14,7 10 19,-7-10-18,3 9 13,-3-9-19,0 0 15,0 0-13,0 0 4,0 0-27,0 0 19,0 0-29,0 0 12,0 0-20,-11-4 24,11 4-20,-4-8 7,4 8 2,-1-14 6,1 14 2,2-17 5,1 7 7,1-1 4,1-1 6,2 1 0,1-1 6,0 2-11,1-2 9,1 3 0,0 1 6,0 0-2,0 2 15,1 1 21,-1 3 7,-10 2 12,22-3 7,-22 3 11,21 4 3,-10 0 2,-1 0 7,-1 4-8,0-1-9,-1 3-23,-1-1 4,-2 0-21,-1 1-6,1 0-17,-2 1 4,-1 0-31,2-1-80,-3 2-41,3 0-87,-4-12-61,4 19-55,-1-10-115,-3-9-93,2 17-126,-2-17-740,5 15-1025</inkml:trace>
  <inkml:trace contextRef="#ctx0" brushRef="#br0" timeOffset="359487.8046">31313 8645 227,'0'-17'706,"0"3"-100,0 1-41,2-2-92,-2 3 16,0-2-39,1 1-27,-1-1-13,0 2-29,1 1-50,0 0 19,-1 11-59,2-18-13,-2 18-34,2-16-28,-2 16-27,2-12-29,-2 12-3,0 0-4,0 0-5,0 0-12,0 0 1,0 0-4,6 12-12,-5-2-5,1 3-10,-1 3 2,0 1-21,1 5-87,-1-3 0,0 5 0,0-1 0,2 0 0,-1 2 0,0-1 0,0-2 0,1-1 0,1-2 0,-1 2 0,3-4 0,-1-1 0,1-2 0,-1 1 0,3-1 0,0-2 0,0-2 0,0 0 0,1-1 0,-1-2 0,2-2 0,0 1 0,-1-2 0,3-3 0,-1 1 0,-11-2-19,23 0-141,-23 0-52,24-3-19,-12 0-32,1-4-16,1 0-49,-3-2-12,6-1-83,-4-2-50,1-3-68,-2 1-12,1-2-836,-3-2-990</inkml:trace>
  <inkml:trace contextRef="#ctx0" brushRef="#br0" timeOffset="359720.6646">31262 8686 698,'-14'4'657,"4"-1"-76,10-3-56,-15 4-91,15-4-4,-12 3-79,12-3-6,0 0-72,0 0-14,0 0-35,0 0-17,13-1-46,-3-1-16,-10 2-43,26-4-7,-11-1-31,3 3-5,0-2-20,1 0-16,1 0-49,-2 0-41,5 0-59,0 2-25,0-3-77,-3 1-45,0 1-53,-1 0-26,0 1-27,0-1 8,-2 1-6,2-1-110,-2 2-307,0-2-320</inkml:trace>
  <inkml:trace contextRef="#ctx0" brushRef="#br0" timeOffset="360106.4189">31759 8615 459,'20'-1'498,"-20"1"-99,15-4-20,-15 4-21,15-4-21,-15 4-16,13-3-19,-13 3-17,13-3-3,-13 3 15,9-6-51,-9 6 4,0 0-35,7-4-10,-7 4-21,0 0 9,0 0-18,0 0 1,0 0-32,-9-4-7,9 4-28,0 0-13,-15 0-20,15 0-1,-11 4-23,11-4-5,-12 3-23,12-3 8,-13 6-18,13-6 9,-12 7-14,12-7 11,-10 8-16,10-8 7,-7 9-6,7-9-2,-4 12-4,4-12 1,1 14-5,-1-14 4,7 15-11,-1-8 4,-1 3-11,2-4 9,2 2-10,1 1 8,0-1-5,2 1 11,2-3-7,-2 3 11,4-2-8,2 3 11,0-2-4,2 1 3,-1-1 36,-1 1 15,-4-2 23,0 0 6,-1-1 26,-3-2-34,-1 3 22,-9-7-5,10 10 17,-10-10-32,3 9 15,-3-9-29,0 0-2,-9 11-20,9-11-9,-15 6-1,4-4-7,1 0 3,-4 0-15,1 0-12,-1-1-17,0 1-42,-1 0-30,0 0-53,-3-2-47,4 2-45,-2-1-66,2-1-38,0 2-93,1-2-83,2 1-112,-2 1-791,13-2-1026</inkml:trace>
  <inkml:trace contextRef="#ctx0" brushRef="#br0" timeOffset="360481.4881">32444 8919 126,'0'0'777,"16"-1"-194,-16 1-96,12-3-85,-12 3-82,12-2-51,-12 2-46,0 0-42,14-4-26,-14 4-37,0 0-20,10-3-25,-10 3-31,0 0-53,0 0-45,0 0-40,0 0-52,0 0-43,0 0-24,0 0-2,0 0-100,0 12-112,0-12-259,-8 5-197</inkml:trace>
  <inkml:trace contextRef="#ctx0" brushRef="#br0" timeOffset="361903.075">18431 10406 91,'5'-7'668,"-1"-3"-132,1 3-96,-2-3-4,1 2-8,-1-2-31,-1 0-23,1-1-14,0 1 0,-1 1-33,0-3 3,-2 12-29,3-20 1,-3 20-7,3-17-30,-3 17-6,1-14-29,-1 14-30,0 0 25,0-12-26,0 12 38,0 0-68,-6 12 24,3-2-52,-1 4-20,-1 1-4,1 4 3,-1 0-50,0 2-70,-1 1 0,2-1 0,0 1 0,3-1 0,0-4 0,1 3 0,1-4 0,3 1 0,2-1 0,3-3 0,1-1 0,2-3 0,3-1 0,0-3 0,5-1 0,-1-1-58,0-3-37,3-3-49,2-1 59,0-3-35,-1 0 55,0-3-41,-1 1 14,2-4 21,-6 1 23,0-1-1,-3-1 9,-1 0 5,-2 0 3,-3 2 8,0-1 6,-4 4 2,-1-1 3,0 2-2,-4 8 8,2-12-3,-2 12-1,0 0 7,-2-9 2,2 9-1,0 0 2,0 0 4,-6 7-3,6-7 5,-1 12 5,1-12 0,1 16 2,-1-16-1,6 15 44,-3-4-62,3-3 45,1 2-49,1-2 44,2-1-21,3 2 15,0-4-48,3 0 58,1 0-62,6-1 50,2-3-38,3-1 39,2-1-50,3-1 5,3-5 2,-3 0-1,0 0 10,-1-2-1,-1-2 6,-3-1 1,-4 1-8,-3-1 16,-5 0 50,-2-1-42,-5-1 1,-1-1 4,-5 1 0,-2 1-9,-2 0-3,-5 0 4,0 0 3,-3 0-1,-2 2-5,-2 1 2,-1 2-9,0 0 4,-1 3 1,-1 0-6,2 0-15,1 3-48,2 0-51,11 2-84,-21 0-86,21 0-26,-16 5-97,16-5-92,-8 9-52,8-9-82,0 0-728,1 14-961</inkml:trace>
  <inkml:trace contextRef="#ctx0" brushRef="#br0" timeOffset="362155.9205">19496 10270 116,'10'-6'748,"-2"1"-144,-8 5-76,9-8-18,-9 8-41,7-9-33,-7 9-51,0 0-2,6-9-30,-6 9-37,0 0-41,0 0-25,0 0-25,0 0-33,0 0-2,0 0-27,-6 15-25,6-15-13,-3 19-17,2-9-21,1-10-13,0 22-18,1-10-18,0 1 0,2-1 36,3 0-54,-2-2-11,2 1 35,1-1-65,1-2-16,0-2-19,1 2-27,0-4-28,3 0-41,-3 0-30,2-2-48,-11-2-17,21 0-79,-11-2-40,-10 2-58,19-5 16,-11 0-67,1 0-49,-3-4-509,1 1-645</inkml:trace>
  <inkml:trace contextRef="#ctx0" brushRef="#br0" timeOffset="362459.7365">19440 10103 153,'-17'-2'706,"2"2"-133,1 0-64,1-1-38,13 1-72,-19 1-40,19-1-11,-15 3-26,15-3-16,0 0-58,0 0-9,0 0-35,0 0 2,0 0-18,11 4-16,-11-4-12,17-2-9,-4 0-10,-2-1-9,6 1-8,-4-3-18,-2 2-5,1-1 22,-2 1-45,-1-2 36,-9 5-59,16-7 43,-16 7-51,8-8 23,-8 8-55,4-9 34,-4 9-49,0 0 43,-5-11-48,5 11 53,-10-4-64,10 4 48,-14 0-48,14 0 48,-15 3-53,15-3 26,-17 9-67,8-4-37,1 4-30,-1-1-62,3 4-54,-1-2-22,2 2-77,1-2-69,3 3-43,0-1-61,2 1-171,2-3-460,0 2-761</inkml:trace>
  <inkml:trace contextRef="#ctx0" brushRef="#br0" timeOffset="362729.5611">19931 10149 555,'5'-10'749,"0"1"-93,-1 0-30,-4 9-58,2-15-45,-2 15-20,2-17-51,-2 17-44,2-13 2,-2 13-95,0 0 4,0-14-80,0 14 33,0 0-71,0 0 55,0 0-78,-10 10 20,6 1-64,0-1 19,-1 5-59,2 0 14,-1 1-53,0 2 15,1-1-45,1 2 35,-1-2-46,2 1 16,1-2-76,0 3-16,0-4-81,1 1-1,2 1-58,-1-2-37,1-3-39,-1 0-46,4-1-47,-3-3-96,4 1-66,-2-2-66,-5-7-114,13 8-568,-13-8-887</inkml:trace>
  <inkml:trace contextRef="#ctx0" brushRef="#br0" timeOffset="362959.4216">20133 10168 419,'5'-21'661,"1"1"-73,-2-1-47,0 4-19,-2-1-16,2 2-33,-1 1-32,-1 3-42,1 2-42,0 1-48,-3 9 23,4-15-53,-4 15 24,0 0-61,7-9 28,-7 9-32,0 0-65,6 14 19,-6-14-59,4 19 8,-2-6-53,-1 0 5,-1 4-47,0 0 21,-1 1-43,1 1 27,0 1-65,-2-3-34,1 2-105,0 0-48,-1-2-55,1 1-59,0 0-60,1-1-103,-1 0-101,1 0-110,1 0-33,0 0-561,3 0-891</inkml:trace>
  <inkml:trace contextRef="#ctx0" brushRef="#br0" timeOffset="363510.0843">21069 10154 385,'3'-17'710,"0"2"-105,-2-1-27,0 3-58,-1 1-36,1 0-29,-1 12-27,2-22-31,-2 22-63,0-16-55,0 16-48,0 0 5,1-13-30,-1 13 25,0 0-72,0 0 32,4 18-64,-3-6-11,-1 2-4,1 5-12,0 0-11,-1 2-10,2 2-19,-2 2-11,1-1 34,-1-2-55,0-1 35,-1 1-57,1-2 34,0 1-40,-2-4 38,2 2-49,2-2 42,-2-3-39,0-1 29,1-1-49,-1-12 45,0 20-42,0-20 35,1 16-40,-1-16 40,3 11-33,-3-11 44,6 6-54,-6-6 47,0 0-53,13-1 51,-13 1-51,12-8 28,-3 3-36,1-3 6,1-1-7,2-3 12,2 2 0,1-3 3,2 1-1,2 1 10,3-1 6,-1 1 7,1 3-1,0-1 1,0 3 3,2 1 4,0 0-2,-4 5-2,-1-2 9,-1 4-2,0 0 7,-3 2 17,0 1 5,-2-1 12,-3 2-1,-2 2 15,-1-3 2,-8-5 9,8 14 33,-8-14-54,0 14 46,0-14-58,-9 13 40,1-5-44,-3-1 27,-1 2-39,-2-4 17,-3 2-23,0 0 26,-2-1-41,2 1 34,-1-2-40,0-1 30,0 1-44,3 0 16,-1-2-71,4 1-5,1-1-90,-1-1-51,12-2-73,-18 4-72,18-4-157,-14 3-112,14-3-193,0 0-602,0 0-1046</inkml:trace>
  <inkml:trace contextRef="#ctx0" brushRef="#br0" timeOffset="363869.8592">21839 10415 876,'15'-4'738,"-1"1"-71,1-2-98,-1 0-39,2-4-87,-1 4-19,-2-4-81,0 1-39,2-1-45,-4 0-63,1-2-13,-1 1-34,-3-2-27,-1 1-19,-1 0-18,-2 2-22,-4 9-6,2-17-11,-2 17-10,-4-15-8,4 15-6,-12-12-7,12 12-5,-16-4 2,16 4-4,-19 0 1,9 2-20,-1 2 5,0 2-6,0 1 30,-1 1 3,2 3 43,0-1 36,0 2 0,2 1 17,0 0-8,3-1-4,0 1 0,1-1 29,3-1-55,0 1 29,1-12-44,2 21 22,1-10-52,2-1 30,0 0-38,1-2 21,1-2-45,0 2 26,4-1-31,-1-2 31,0 0-73,5-1-18,-3-1-113,4 1-42,1-3-33,2 1-48,2-2-121,-1 0-139,3-1-55,3 0-50,1 0-129,-1-2-336,0-1-743</inkml:trace>
  <inkml:trace contextRef="#ctx0" brushRef="#br0" timeOffset="364217.6406">22453 10451 823,'0'0'721,"14"-2"-127,-14 2-41,0 0-72,19 0-6,-19 0-53,12 2-16,-12-2-70,0 0-2,15 3-24,-15-3-33,0 0-40,12 2-28,-12-2-18,0 0-13,0 0-27,0 0-23,0 0 19,-1 11-45,1-11-2,-10 3-58,10-3 30,-15 2-54,15-2 35,-15 2-47,15-2 28,-18 0-34,18 0 35,-15 0-47,15 0 5,-17-1 42,17 1-45,-13-4 43,13 4-42,-10-5 3,10 5-3,-4-9 30,4 9-23,2-11 4,-2 11 7,10-12 67,-10 12-8,13-11 15,-4 7 7,2 0 3,0 0 9,1 1 7,1 2-19,1 1-90,0 0 0,1 3 0,2 0 0,0 3 0,-1 0 0,2 3 0,-1 2 0,0 2 0,-3 0 0,-1 0 0,-1 3 0,-3 1 0,-4-1 0,-4-1 0,-2 2 0,-4 2 0,-6 0 0,-5 3 0,-7 3-319,-7-1-381,-5 2-241,-14 1-1022,-5-1-1704</inkml:trace>
  <inkml:trace contextRef="#ctx0" brushRef="#br2" timeOffset="371422.6844">17399 12242 494,'0'0'652,"0"-12"-65,0 12-70,0-16-5,0 16-48,3-16-16,-3 16-61,4-16 10,-4 16-57,4-16-7,-4 16-53,3-16 10,-3 16-15,3-12-16,-3 12-26,3-10-18,-3 10-26,0 0-18,2-13-21,-2 13-18,0 0 26,0 0 8,0 0-19,0 0 15,1 11 0,-1-11-91,0 20-71,0-6 0,0 1 0,-1 3 0,1 3 0,-1 4 0,0 0 0,-1 2 0,1-1 0,0 2 0,-1 0 0,2 1 0,-1 0 0,0 0 0,1-2 0,0 2 0,1-2 0,0-1 0,2-1 0,0-1 0,2-1 0,0-1 0,0-2 0,2-1 0,1-2 0,0-3 0,0-1 0,2 0 0,0-2 0,0-3 0,3 1 0,-1-4 0,0 0 0,0-2 0,-1-2 0,3 2 0,-14-3 0,25-3 0,-14 1 0,1-2-166,-1-2-188,2 1-17,-3-2-30,2-3-7,-2-2-72,0 1-34,-2-1-17,-1-1-37,-1-1-59,-1-1-560,-3 0-796</inkml:trace>
  <inkml:trace contextRef="#ctx0" brushRef="#br2" timeOffset="371689.5186">17384 12461 95,'0'0'804,"-18"1"-172,18-1-60,0 0-88,-15-1-24,15 1-48,0 0-30,0 0-59,0 0-10,-12-3-38,12 3 4,0 0-44,7-7 6,-7 7-45,10-5 7,-10 5-25,15-7-6,-2 1-39,0 2-12,2-2-29,-1-1-5,3 2-19,0 0-10,0 0-11,-1 1-21,0-1-5,0 1-28,-1 1-50,0-2-77,-1 3-25,-2 1-47,1 0-25,-1 1-96,-12 0-62,23 2-62,-11 0-89,-2 1-246,0 1-350,-1-1-749</inkml:trace>
  <inkml:trace contextRef="#ctx0" brushRef="#br2" timeOffset="372270.165">18169 12578 379,'0'0'723,"0"0"-132,6-12-33,-6 12-76,0 0-35,3-14-51,-3 14-36,0 0-29,-2-15-37,2 15-24,-4-11-49,4 11-20,-7-10-26,7 10 6,-10-7-27,10 7 13,-16-4-39,16 4-1,-19-1-42,9 3 5,-4 1-24,1 2 17,-2-1-18,2 4 3,-2-1-24,1 2 4,0 0-13,1 1 0,1 1-13,1-2 2,0 3-10,2-1 9,2-2-14,1 0 13,2 1-15,0-3 11,4-7-16,-3 16 13,3-16-5,3 13 4,-3-13-16,9 15 17,-3-9-30,3-1 25,-1-1 4,2 2-8,1-1-8,2 0 5,-1-2-9,2 3 9,0 0-11,0-2 9,-2 3-14,0-1 21,0 1-14,-3-1 9,1 0-12,-1 1 13,-3 0-10,1 1 10,-7-8-9,11 13 11,-11-13 3,5 14 6,-5-14 13,0 12 6,0-12 1,-2 12 0,2-12 13,-9 10 12,9-10 24,-12 11-28,3-5 34,-1 0-39,0-3 28,-2 2-40,-2-3 21,0 1-48,-2 0 33,-1 0-35,-1 0 26,1-3-35,1 1 23,2-1-27,-5-1 31,2 1-39,2-2 30,0 0-34,-1-3 13,1 0-57,2 2 0,1-2-76,1-1-38,2 2-75,1-1-42,-1 0-66,9 5-81,-7-8-111,7 8-95,0 0-212,1-10-427,-1 10-888</inkml:trace>
  <inkml:trace contextRef="#ctx0" brushRef="#br2" timeOffset="372560.9781">18323 12767 896,'0'0'754,"0"0"-73,0 0-103,0 0-46,-12 1-70,12-1-22,0 0-82,0 0-16,0 0-64,0 0-17,0 0-52,0 0-7,0 0-29,0 0-10,12-5-43,-12 5-5,14-2-13,-3 0-6,1 1-15,0-2-8,3 1-20,1-1-6,1 1-7,0-2-14,0 3 0,-1-2-14,1 0-32,1-1-82,-3 2-34,3-1-76,-3-1-35,1 1-62,-4-1-78,1 2-60,-3 1-52,1-4-126,-11 5-685,17-4-915</inkml:trace>
  <inkml:trace contextRef="#ctx0" brushRef="#br2" timeOffset="372880.7825">18553 12598 643,'0'0'733,"-2"-15"-51,2 15-20,-3-16-67,3 16-71,-1-15-23,1 15-71,-1-14-7,1 14-66,-2-12-46,2 12-22,0 0-32,0-13-45,0 13-23,0 0-5,0 0 13,0 0 7,0 0-26,0 0 3,3 13-18,-3-13-21,1 21-24,0-8-102,1 1-16,-2 2 0,0 2 0,1-1 0,-1 1 0,0-1 0,0 1 0,0 1 0,0-2 0,1 0 0,-1-2 0,0-2 0,0 0 0,2-1 0,-2-12 0,0 24 0,1-14-49,-1-10-223,3 19-83,-3-19-56,1 15-78,-1-15-97,0 14-64,0-14-57,2 13-775,-2-13-1107</inkml:trace>
  <inkml:trace contextRef="#ctx0" brushRef="#br2" timeOffset="373222.573">18942 12612 388,'2'-11'886,"-2"11"-127,4-19-67,-1 10-55,-3 9-42,2-14-96,-2 14-41,2-14-65,-2 14-30,3-10-54,-3 10-31,0 0-31,4-13-14,-4 13 3,0 0-24,0 0-11,4 8-10,-4-8 9,1 15-10,-1-15-12,2 24-132,-4-11-46,2 1 0,0 1 0,2 2 0,-2 0 0,-2 1 0,2-1 0,0 3 0,0-3 0,0 2 0,-1-1 0,1-1 0,0-4 0,0 3 0,0-3 0,0 0 0,1-1 0,-2-2 0,1-10 0,1 21 0,-1-21-76,0 17-291,0-17-51,0 13-42,0-13-84,3 12-115,-3-12-119,0 0-772,4 11-1188</inkml:trace>
  <inkml:trace contextRef="#ctx0" brushRef="#br2" timeOffset="373574.6803">19587 12448 449,'0'0'869,"0"0"-132,-15 0-65,15 0-86,0 0-28,0 0-62,-13-2-48,13 2-66,0 0-12,0 0-27,0 0-29,0 0-35,0 0-41,11-2-26,-11 2-48,13-1-31,-13 1-20,18-3-25,-18 3-16,19-4-22,-6 2-69,-1 1-64,0-1-90,1 1-44,-1 0-91,2 0-64,-3-1-124,2 2-89,-13 0-143,23-2-730,-23 2-1075</inkml:trace>
  <inkml:trace contextRef="#ctx0" brushRef="#br2" timeOffset="373777.5524">19615 12566 272,'0'0'878,"-5"10"-177,5-10-45,0 0-75,-4 8-70,4-8-40,0 0-73,0 0-41,4 9-65,-4-9-29,0 0-65,13 3-19,-13-3-50,16-2-4,-16 2-42,21-1-1,-10 1-46,1-2-53,3 1-77,-3 0-99,2-1-76,-1 1-141,-1-1-115,1 1-162,0-1-582,1 1-878</inkml:trace>
  <inkml:trace contextRef="#ctx0" brushRef="#br2" timeOffset="377965.6742">20544 12433 245,'0'0'668,"13"-5"-111,-13 5-54,11-6-36,-11 6-55,11-8-28,-11 8-13,9-7-52,-9 7 7,10-7-48,-10 7-10,7-8-37,-7 8 10,7-9-41,-7 9-1,4-8-46,-4 8-2,2-9-12,-2 9-4,0 0-29,-4-15-15,4 15 0,-6-6-17,6 6-9,-10-6-6,10 6 0,-18-5-11,18 5 9,-20 0-19,5 1-3,0 3-5,-2-1 14,0 3-10,-5 1-2,4 4-3,-2-1-3,2 2-6,-2 1 15,4 1-17,-1 1 0,3 1-9,1-2-4,3 1-4,0-1 2,2-2-2,3 3 2,1-5-3,3 2-8,1-12 14,4 21-2,0-14-1,2 3-8,2-5-10,2 0-23,2-1-25,2-1 5,-2-2-33,5-1 5,0-1-26,2-1 7,-3-2-19,4-1 28,0-1-21,-1-1 22,2-2-22,-2-1 18,0 0-4,0-2 10,-1 0-16,0-3 24,2-1-7,-4 1 20,-1-1-6,0-5 31,1 2-17,-4-3 19,1-2-3,-3 1 30,-1 0-10,-2 2 3,0-1 18,0 0-12,-3 0 17,0-2-15,-3 5 22,0-1-1,0 3 38,-1-1-2,0 3 39,-1 0-10,1 1 17,-1 1-14,0 1 31,-1 2-11,1-1 12,1 11-35,-3-14 13,3 14-3,0 0 21,-5-11-23,5 11 31,0 0-25,-5 11 12,5-11 7,-5 18 1,3-3-3,0-1 41,0 4-52,0 3 36,0 3-46,-1 0 30,1 2-35,-2 4 0,0 1 5,1 1-2,-1-1-3,1 0-8,0-2-2,2-1-7,0-2-12,-1 3-10,4-4-4,-2 0-2,2 0-7,1-3 2,0 1-12,1-5 2,0 0-6,4-1 3,-2-1-5,1-4 0,2 0-5,0-1 8,0-2-7,2-2-22,-1-1-58,1-3-60,1 2-53,0-5-58,2 0-27,-1 0-65,0-3-13,2-1-102,-1-1-70,0 0-50,0-2-108,3-3-675,-5 1-959</inkml:trace>
  <inkml:trace contextRef="#ctx0" brushRef="#br2" timeOffset="378375.4235">21487 12071 863,'4'-17'731,"-4"17"-54,4-17-52,-4 17-82,2-18-19,-2 18-69,3-15-48,-3 15-33,1-13-9,-1 13-29,2-13-10,-2 13-33,1-12-32,-1 12-27,0 0-35,1-12-36,-1 12-10,0 0-6,0 0 7,0 0-3,-10 7-15,6 1-62,-2 3-74,-1 3 0,-2 5 0,2 2 0,-4 5 0,1 2 0,0 0 0,0 3 0,0 0 0,-1 7 0,2-2 0,1 5 0,0-1 0,1 0 0,2 1 0,1 0 0,3-3 0,1-1 0,1-1 0,2-1 0,1-2 0,2 1 0,2-2 0,1-2 0,1-1 0,2-1 0,2-4 0,-2-1 0,4-1 0,-1-4 0,0-2 0,2-2 0,1-3 0,2-1-99,1-2-519,0-2-117,4 0-122,-2-1-998,6-6-1571</inkml:trace>
  <inkml:trace contextRef="#ctx0" brushRef="#br2" timeOffset="379138.0676">22149 12230 572,'0'0'596,"-5"-12"-36,5 12-42,-4-14-44,4 14-24,-1-15-20,1 15-42,-1-14-1,1 14-33,-2-13-3,2 13-9,0-13-22,0 13-21,-1-11-14,1 11-6,0 0-69,0-12-7,0 12-66,0 0 17,0 0-7,0 0 51,0 0-34,0 0 46,3 12-47,-5-1-163,2 2 0,-1 4 0,-1 4 0,0 1 0,0 4 0,-1 2 0,-1 4 0,0-1 0,-2 2 0,2 0 0,0-1 0,1 1 0,-1-2 0,0 1 0,1-6 0,2-3 0,0 0 0,1-1 0,0-3 0,2-1 0,0-2 0,1-1 0,3-1 0,0-2 0,0-3 0,2-2 0,1-1 0,1-1 0,2-3 0,-12-2 0,22 1 0,-10-2 0,0-3 0,2-1-145,-1-2-265,-1-1-28,0-3-61,-2 1-89,1-1-75,-3-3-104,1 0-718,-2-1-1110</inkml:trace>
  <inkml:trace contextRef="#ctx0" brushRef="#br2" timeOffset="379393.9052">21983 12436 809,'0'0'796,"0"0"-129,-14 1-62,14-1-64,0 0-45,0 0-64,0 0-36,4-8-58,-4 8-6,13-7-40,-2 1-42,1 2-46,0-2-35,4 1-46,-3-1-20,3 1-22,-3 0-16,2 0-17,-1 0-42,2 1-37,-5 1-58,2-1-73,-2 1-23,0 1-69,1-1-70,-12 3-43,20-1-50,-20 1-37,16 1-113,-16-1-664,16 4-840</inkml:trace>
  <inkml:trace contextRef="#ctx0" brushRef="#br2" timeOffset="379916.5703">22686 12493 446,'0'0'704,"10"-6"-114,-10 6-36,6-5-69,-6 5-28,0 0-33,6-10-72,-6 10-29,0 0-64,-4-10-2,4 10-42,-9-2-2,9 2-36,-13-5 1,13 5-34,-15 0 7,15 0-41,-20 3 9,10-1-46,10-2 7,-20 5-32,11-2 5,9-3-26,-18 7 8,18-7-21,-14 10 20,14-10-30,-13 11 22,13-11-26,-6 10 20,6-10-20,-2 12 20,2-12-23,2 12 17,-2-12-20,8 10 21,-1-3-23,-7-7 21,14 10-21,-5-5 27,3-1-26,-3 2 13,3 0-18,2-2 20,-1 3-18,1-3 24,-1 2-24,1-1 17,-2 1-20,-2-1 22,1 0-24,0 0 22,-4-1-14,2 1 15,-1 0-16,-8-5 20,13 11-3,-13-11 32,8 8 2,-8-8 3,4 10 8,-4-10 28,0 0 8,0 12 1,0-12-14,-5 8 5,5-8 11,-10 6-23,10-6-7,-13 4-8,13-4 6,-18 4-29,18-4-7,-19 4-4,19-4-4,-20 1-3,20-1-5,-19 0-19,19 0-28,-18-1-53,18 1-52,-18-4-16,18 4-68,-14-4-51,14 4-69,-14-5-121,14 5-107,-9-8-78,9 8-839,0 0-1118</inkml:trace>
  <inkml:trace contextRef="#ctx0" brushRef="#br2" timeOffset="380309.2512">23201 12383 817,'0'0'764,"-14"2"-65,14-2-71,0 0-93,-17 0-14,17 0-64,0 0-52,-11-2-59,11 2-1,0 0 3,0 0-14,0 0-34,0 0-25,0 0-26,15-3-17,-15 3-16,23 0-11,-9-2-10,3 1-9,2 0-52,0 0-134,3-1 0,-2 1 0,2 0 0,-3-2 0,1 3 0,-2-2 0,0 0 0,-4 1 0,0-1 0,-2 0 0,-12 2 0,20-1 0,-20 1 0,18-2 0,-18 2 0,12-2 0,-12 2 0,0 0 0,13-3-349,-13 3-158,0 0-77,0 0-145,0 0-176,0 0-715,0 0-1276</inkml:trace>
  <inkml:trace contextRef="#ctx0" brushRef="#br2" timeOffset="467353.9322">24237 12289 28,'0'0'734,"0"-13"-149,0 13-46,0 0-5,4-12-5,-4 12-15,0 0-11,1-13-34,-1 13-46,0 0-32,4-13-11,-4 13-37,0 0 24,3-13-66,-3 13 15,0 0-56,3-9 2,-3 9-51,0 0 0,0 0-61,0 0-9,0 0-141,0 0 0,0 0 0,6 6 0,-6-6 0,1 17 0,-1-5 0,1 1 0,-1 1 0,1 2 0,-1 2 0,0 2 0,0-1 0,0 1 0,0 1 0,0-1 0,0-1 0,2 1 0,-2 0 0,0-2 0,0-1 0,0 2 0,1-4 0,-1 0 0,1-3 0,-1 1 0,2 0 0,-1-3 0,-1-10 0,2 17 0,-2-17 0,3 14 0,-3-14 0,1 13 0,-1-13 0,0 0 0,3 13 0,-3-13 0,0 0 0,0 0 0,0 0-309,0 0-383,11-2-102,-11 2-111,0 0-830,4-16-1420</inkml:trace>
  <inkml:trace contextRef="#ctx0" brushRef="#br2" timeOffset="467726.7013">24045 12261 319,'0'0'683,"-11"-11"-117,11 11-38,-10-10-18,10 10-17,-7-10-27,7 10-19,-5-8-23,5 8-46,0 0-46,-4-13-43,4 13-27,0 0-28,4-12-20,-4 12-23,13-8-18,-3 3-2,2 1 8,2-1-49,1 2 20,3-1-29,-1 2 16,3-1-38,0 1 24,1 1-38,2-4 26,-1 5-48,1-2 30,-3 2-47,3-2 21,-3 1-41,0 1 20,-1 0-32,-4-1 7,3 1-21,-5 0 0,0 1 0,0-1 0,-13 0 0,21 3-52,-21-3-90,19 1-6,-19-1-78,14 1-66,-14-1-64,12 5-74,-12-5-123,9 6-136,-9-6-169,7 6-555,-7-6-1018</inkml:trace>
  <inkml:trace contextRef="#ctx0" brushRef="#br2" timeOffset="468302.3422">25083 12055 290,'0'0'855,"0"0"-114,8-9-52,-8 9-39,0 0-81,6-9-36,-6 9-101,0 0-46,4-9-67,-4 9-31,0 0-54,0 0-30,-2-10-43,2 10-16,0 0-39,-9-7-4,9 7-32,-12-1-10,12 1-20,-15-2 2,15 2-21,-21 0 39,8 0-38,-1 2-10,0-1-3,-1 0-2,-2 2-5,3-1 4,-1 0 0,0 1-6,3 0 2,-1-1-3,2-1 4,1 1-1,10-2-4,-18 3 7,18-3-4,-13 2 0,13-2 5,-12 4 17,12-4 28,0 0 16,-9 6-8,9-6 25,0 0-34,-3 10 39,3-10-51,0 0 26,1 18-30,-1-18 27,2 17-38,-2-6 24,2 2-39,-1 1 37,0 2-40,-1 1 22,2 1-28,-2 1 1,0 1 2,0 1 17,-2 4-20,1-6-3,0 6 4,-1 0 2,2 1 0,-2 0 2,1-1-1,1-1-1,-2 2 1,1-2 9,1-3 0,0 0 0,1-2 3,1 0-5,-2-3 5,3 0-4,-3 0-5,3-1 12,0-1 16,0-1-1,1-1-4,0-2 2,2-1-3,1 0-3,-1-1-9,2-1-16,2-2 0,-2 2 0,1-4 0,1 1 0,-10-4 0,19 4 0,-6-3-22,-13-1-119,22-1-84,-10 0-100,0-1-55,-1-1-92,1-1-148,-1-2-117,1 2-929,1-2-1336</inkml:trace>
  <inkml:trace contextRef="#ctx0" brushRef="#br2" timeOffset="468916.9744">25568 12235 479,'5'-14'833,"-5"14"-72,7-11-92,-7 11-72,0-12-71,0 12-31,2-11-74,-2 11-53,-2-12-53,2 12-47,-6-12-34,6 12-13,-6-8-35,6 8-30,-11-8-26,11 8-13,-14-4-19,14 4 26,-17-3-57,17 3 29,-23 3-24,12-2-8,-1 3-51,-1 1 32,-3 0-45,3 0 38,0 3-50,1-1 46,1 2-47,-1-1 39,0 1-38,3-2-2,1 0 5,0 1 2,3 1 3,-2-2 15,7-7-18,-8 14 4,8-14 0,-3 13-4,3-13 3,0 12 5,0-12 7,5 12-2,-5-12-19,7 10 11,-7-10 2,12 9 0,-2-4-3,-1 0 2,-3 0-3,5-2 4,1 2 0,-3-1 3,5 0 1,-3 1 2,2 1-5,-1-4-6,1 5 3,1-2-6,-1-1 12,1 1-1,-3 1-3,2 0 0,-3-1 2,1 1-1,-1 0-1,0-1 0,-4 0 9,1 2-7,1-1-7,-2 1 12,-6-7-4,8 12-2,-8-12-2,5 12 5,-5-12-1,0 11 8,0-11-1,-2 9 4,2-9 5,-7 9-7,7-9 20,-12 11 0,12-11 0,-15 6-9,5-2-9,2 0-1,-5 0 1,1-1-7,1-2 3,-2 2 5,-1-2-5,1 1-6,-1 0-2,1-2-1,-1 0 0,14 0-3,-24 0 1,24 0-50,-23-3-53,11 1-57,1-2-31,3 1-89,8 3-28,-17-7-103,17 7-139,-8-7-104,8 7-913,0 0-1213</inkml:trace>
  <inkml:trace contextRef="#ctx0" brushRef="#br2" timeOffset="469276.7387">25867 12417 852,'-11'-3'708,"11"3"-46,-11-4-73,11 4-32,-7-5-61,7 5-4,0 0-79,-13-7-13,13 7-49,0 0-11,0 0-18,-5-6-17,5 6-12,0 0-18,9-4-34,-9 4-19,17-3-18,-4 3-18,0-2-12,3 2-65,1-3-109,3 3 0,1-2 0,-1 1 0,0 0 0,1 1 0,-2-1 0,0 1 0,-1 0 0,-3 0 0,1-2 0,-2 2 0,0 0 0,-1 0-108,-13 0-208,22-1-63,-22 1-23,16 0-81,-16 0-75,11 1-83,-11-1-103,0 0-704,0 0-1063</inkml:trace>
  <inkml:trace contextRef="#ctx0" brushRef="#br2" timeOffset="469655.5073">26022 12264 9,'0'0'883,"-7"-8"-134,7 8-37,-6-9-112,6 9-21,-6-9-22,6 9-44,-6-8-68,6 8-40,0 0-23,-4-9-11,4 9-79,0 0-4,-4-10-58,4 10 21,0 0-26,0 0 14,0 0-34,0 0 7,0 0-168,6 15-44,-6-15 0,4 14 0,-1-4 0,0 1 0,-1 1 0,2 1 0,-2 2 0,3 1 0,-1 0 0,-2-1 0,1 1 0,2 0 0,-1 1 0,0 0 0,-1-2 0,1-1 0,-2 3 0,2-5 0,-1 0 0,-1-1 0,3 0 0,-5-11 0,3 21 0,-3-21 0,4 18 0,-4-18 0,2 17 0,-2-17 0,4 14 0,-4-14 0,2 10 0,-2-10 0,2 10 0,-2-10 0,0 0-203,0 0-269,1 12-79,-1-12-101,0 0-104,0 0-198,0 0-507,0 0-1080</inkml:trace>
  <inkml:trace contextRef="#ctx0" brushRef="#br2" timeOffset="472104.1695">26510 12177 595,'0'0'675,"0"0"-76,0-11-10,0 11-40,0 0-58,0-12-23,0 12-52,0 0-25,0 0-66,0 0-20,0-13-62,0 13-10,0 0-52,0 0 10,0 0 2,0 0 20,0 0 26,0 10-44,0-10 32,-3 19-53,3-7-2,0 2-12,0 1-7,-2 4-16,2-2-60,0 1-77,0 1 0,0 1 0,0-2 0,-2 1 0,2-1 0,-2 0 0,2-1 0,0 0 0,-2-2 0,2-1 0,0-3 0,-2 1 0,0 0 0,2-12 0,-1 20 0,1-20 0,-2 14 0,2-14-199,0 13-59,0-13-80,0 0-71,0 13-52,0-13-90,0 0-72,0 0-132,0 0-704,0 0-1078</inkml:trace>
  <inkml:trace contextRef="#ctx0" brushRef="#br2" timeOffset="472695.3086">26541 11965 756,'0'0'675,"-6"-10"-69,6 10-68,-3-8-31,3 8-53,-4-10-51,4 10-56,0 0-44,4-16-42,-4 16-20,5-10-18,-5 10-20,16-10-22,-7 6-24,1 0-13,5 0-25,-2 0-11,3 2-12,1-2-14,1 2-26,-2 0-3,2-1-10,-4 2 0,3 1-3,-2 0-4,-2-2 20,0 2-22,1 0 11,-3 2-28,-11-2 18,22 1-23,-22-1 14,17 3-15,-17-3 11,15 3-1,-15-3 6,11 6-6,-11-6 12,12 8-16,-12-8 26,8 13 12,-8-13 28,5 18-42,-5-6 10,4 0-2,-4 3 3,2 2-11,1 1-6,-3 1-5,0 2 34,0 3-35,0 0-5,0 3-3,0-1-5,0 1 2,0 0-1,-3 2 2,1 4 63,2 0 3,0-4-19,0 1-4,0-1-15,0 0-6,0-2-7,2 2-6,1-2-22,-3-3-6,2 0 0,-2-3 0,0-1 0,0-2 0,0-1 0,0-3 0,0 0 0,0-2 0,-2 1 0,-1-1 0,1-3 0,2-9 0,-7 16 0,7-16 0,-10 13 0,3-10 0,7-3 0,-19 6 0,19-6 0,-22 0 0,9-2 0,-1-2 0,1 2 0,-4-2 0,2-1 0,-3 0 0,5-1 0,-3 1-103,3-1-144,-1-1-71,1 1-50,0 1-47,3-1-96,1 0-120,3-1-140,6 7-760,-8-14-1164</inkml:trace>
  <inkml:trace contextRef="#ctx0" brushRef="#br2" timeOffset="473465.8555">27265 11933 345,'0'0'630,"0"0"-81,0-15-49,0 15-32,0 0-17,2-14-35,-2 14-19,0 0-26,0-12-34,0 12-50,0 0-30,0 0-35,2-10-32,-2 10-21,0 0 10,0 0 20,0 0-18,8 7-37,-8-7-4,2 15-11,0-3-2,-2 0 0,2 4-17,1 1-10,-2 2-16,0 0-10,1 4-4,0 0 23,0 0-55,0 1-2,1-2-7,-2-2-5,-1 1-6,1-1 6,-1-2 4,2 2-20,-2-3-4,0 0 1,0-3-1,0-2 0,0 2 2,3-3-2,-6 1-4,3-12 8,0 17-4,0-17-1,-2 14-2,2-14 8,2 13 10,-2-13-5,0 0-14,-2 12 4,2-12 7,0 0-17,0 0 8,0 0 12,0 0-18,0 0 10,0 0-7,-9-7-2,9 7 5,0-12-3,0 12 0,0-14-2,0 14 36,4-20-46,-1 11 39,-3 9-37,4-20 31,1 12-31,1-3 35,-1 3-34,3-2-2,-1 3 4,5 0 0,-3 0 1,5 2 1,-1 0 15,-2 0 15,3 4 19,1 0-5,1 2-3,2 2 10,-2 0 0,0 2-2,-1 1-8,1 2-2,-3 0-6,-1 1-1,-1 0-2,0 2-4,-5-2-3,-1 1 2,3-2-12,-4 3 0,-2-3 2,2 2-7,-4-10 7,0 18-8,0-18-18,0 20-36,0-20-81,-4 19-79,4-19-52,-4 13-88,4-13-54,-10 13-91,10-13-114,-9 11-92,9-11-859,-13 7-1208</inkml:trace>
  <inkml:trace contextRef="#ctx0" brushRef="#br2" timeOffset="476479.1796">27645 11710 156,'0'0'718,"-4"-12"-125,4 12-55,-4-11-40,4 11-23,-1-11-17,1 11-52,1-11 5,-1 11-25,4-10-13,-4 10-53,4-8 15,-4 8-35,13-8 1,-13 8-24,17-1-7,-4 3-8,4 2 2,-3 4-27,8 2 27,1 6-20,-1 0-139,8 7-105,-3 2 0,1 0 0,-2 2 0,-1 2 0,-3 2 0,0-1 0,-3 2 0,-3-1 0,1 3 0,-4 2 0,1 1 0,-3-1 0,-1 3 0,-4-5 0,-4 3 0,-2-2 0,-2 9 0,-4-1 0,-5 1 0,-4 0 0,-3-3 0,-9 9 0,-2-4 0,-2 1 0,-3-4 0,-2-2 0,1-2-278,-2-1-289,-1-2-66,-1-1-76,4-7-69,1-1-876,-2-4-1317</inkml:trace>
  <inkml:trace contextRef="#ctx0" brushRef="#br2" timeOffset="485479.9966">28670 12255 371,'0'0'609,"0"0"-93,0 0-52,-12-1-16,12 1-43,0 0-24,0 0-21,0 0-17,0 0-39,0 0 7,0 0-40,-9-4 8,9 4-30,0 0 9,0 0-28,0 0 6,0 0 4,0 0-6,0 0-14,0 0 8,0 0 0,0 0-12,12-2-8,-12 2-16,15 2 8,-15-2-10,18 1-190,-4 2 0,0-2 0,5 0 0,-2 0 0,3 1 0,0-1 0,1 0 0,0-1 0,-1 1 0,-1 1 0,2-2 0,-2 0 0,-4 0 0,2 0 0,-3 0 0,1 1 0,-1-2 0,0 1 0,-2 1 0,-12-1 0,21 0 0,-21 0 0,16-1 0,-16 1-315,13-2-201,-13 2-72,0 0-68,11-5-60,-11 5-122,0 0-611,0 0-1063</inkml:trace>
  <inkml:trace contextRef="#ctx0" brushRef="#br2" timeOffset="485833.7765">28903 12100 353,'0'0'886,"-6"-8"-114,6 8-62,-5-9-34,5 9-77,0 0-53,-7-11-89,7 11-29,0 0-36,-4-8-29,4 8-42,0 0-44,0 0-37,-5-9-27,5 9 25,0 0 3,0 0 1,-3 9-5,3-9-237,-1 16 0,-1-6 0,2 2 0,0 2 0,0 4 0,0 1 0,0 0 0,2 2 0,-2 0 0,1 3 0,0 0 0,0-2 0,-1 4 0,0-3 0,1-2 0,-1-2 0,0 1 0,3-1 0,-3-1 0,2-2 0,-2 1 0,0-2 0,0-2 0,1 0 0,-1-1 0,0-12 0,0 19 0,0-19 0,1 15 0,-1-15 0,0 12 0,0-12 0,0 0-209,0 0-390,0 12-108,0-12-118,0 0-217,0 0-483,0 0-1158</inkml:trace>
  <inkml:trace contextRef="#ctx0" brushRef="#br2" timeOffset="491480.5811">23668 13858 326,'0'0'347,"-2"-11"-51,2 11-13,-1-13-45,1 13 8,-4-14 13,4 14 1,-3-19 29,1 9-13,2 10 2,-4-17 57,4 17-7,-3-17 23,3 17-21,-2-15 17,2 15-19,-3-15 3,3 15-9,-1-11 2,1 11-9,0 0 8,0-15-46,0 15 13,0 0-65,0 0 23,0 0 64,0 0-205,0 0-107,0 0 0,2 13 0,0-2 0,-1 1 0,0 5 0,1 0 0,-1 1 0,0 1 0,0 1 0,1 1 0,-1-2 0,0 1 0,1 1 0,-1-1 0,1-1 0,1-1 0,-2 0 0,0-1 0,1-2 0,0 1 0,0-4 0,0-1 0,-1-1 0,2 1 0,-3-11-374,3 13-278,-3-13-127,2 9-159,-2-9-784,0 0-1403</inkml:trace>
  <inkml:trace contextRef="#ctx0" brushRef="#br2" timeOffset="491788.3907">23299 13651 958,'0'0'933,"-15"-3"-168,15 3-85,0 0-70,-12-4-50,12 4-97,0 0-33,0 0-36,9-6-28,-9 6-39,21-4-20,-8 3-18,3 0-15,3 0-18,3-1-27,1 2-22,4 0-64,-1 0-143,2 0 0,-2 2 0,3-2 0,-3 1 0,0 1 0,-3 0 0,-1-2 0,1 2 0,-2-1 0,1 0 0,-3 0 0,0-1 0,1 0 0,-3 2 0,0-2-324,-3 1-199,1-1-131,-2 2-162,-1-2-255,2 0-452,-14 0-1156</inkml:trace>
  <inkml:trace contextRef="#ctx0" brushRef="#br2" timeOffset="492310.0667">24525 13532 351,'7'-5'909,"0"-1"-192,0 0-56,0-1-44,-1 2-60,-6 5-16,12-12-98,-12 12-22,11-9-34,-11 9-26,7-9-30,-7 9-41,6-8-30,-6 8-26,5-8-33,-5 8-33,0 0-36,0 0-8,-4-13-39,4 13-13,-11-4-8,11 4-13,-19-3-18,19 3-12,-27-2 5,11 4-9,-1-2-6,-2 2 3,0-1-5,0 2-5,3-2 4,-1 2 9,2-2-16,1 2 0,2 0-3,12-3 0,-23 3 1,13-1-8,10-2 5,-17 6 4,17-6 6,-11 8-4,11-8 7,-9 8 13,9-8 2,-8 13-17,8-13-7,-1 14 0,1-14 0,-3 20 0,3-9 0,0 1 0,0 3 0,3-3 0,-3 5 0,0 0 0,0 4 0,0 4 0,-4 0 0,3 3 0,-2-1 0,2 5 0,-2-1 0,0 1 0,0 1 0,2-3 0,-2 0 0,2-3 0,-1 1 0,1-3 0,-1 2 0,2-3 0,0-2 0,2-1 0,-1-1 0,2-1 0,1-2 0,1 0 0,3-2 0,2 1 0,3-4 0,1 1 0,4-3 0,2-3 0,1 0 0,3-2 0,3-3 0,1-1-114,1-2-403,6-2-159,-1-3-207,1-2-1009,3-3-1616</inkml:trace>
  <inkml:trace contextRef="#ctx0" brushRef="#br2" timeOffset="493233.5006">25126 13730 462,'0'0'619,"9"-9"-75,-9 9-26,11-12-50,-11 12-40,10-12-15,-10 12-53,10-10-6,-10 10-47,4-9-6,-4 9-40,5-8-11,-5 8-48,0 0-9,-1-12-42,1 12-14,0 0-25,-13-3 5,13 3-37,-17 3 13,7-1-26,-1 3-6,-3 1-12,1 1-12,-2 2-13,0 1 2,0 1-18,2 2 15,-3-1-23,5-2 17,1 2-17,0-2 13,3 1-16,0-1 18,3 0-20,4-10 17,-6 15-16,6-15 4,4 14-6,-4-14 23,8 12-18,0-5 15,0-2-20,3-3 20,0 2-7,1 0-3,2-2-15,4 3 19,-2-3-16,3 1 21,-3 1-20,5 0 26,-1 0-14,-3 1 17,2 0-15,-2 0 17,-1 2-15,-2-1 21,0 1 2,-1 1 7,-3-3-1,0 2 19,-4-2-1,1 3 8,-7-8 11,3 12-6,-3-12 4,-1 12-14,1-12 4,-12 14-21,4-8 3,-3 0-8,-2-2 7,-2 1-5,0 1-11,-3-1-8,1-2 2,-1-1-10,0 0-1,2 2-3,0-3 2,1-1-3,1 0-7,0-1-5,1-1-22,0-1-38,3 1-57,2-2-42,-2-3-69,3 1-74,1-1-58,6 7-85,-2-17-125,2 17-146,4-17-795,1 9-1147</inkml:trace>
  <inkml:trace contextRef="#ctx0" brushRef="#br2" timeOffset="493480.3426">25443 13868 69,'0'0'1035,"12"3"-205,-12-3-61,0 0-98,0 0-35,0 0-99,14 0-66,-14 0-61,13 0-52,-13 0-44,23-3-42,-9 1-42,4 1-42,2 0-34,-1-3-33,0 3-24,4 0-19,-2-2 0,0 2-20,0-2-26,-3 3-27,0-1-50,0 0-67,-5-1-28,1 0-75,-3 1-39,-11 1-64,20-3-78,-20 3-79,11-4-59,-11 4-43,0 0-124,0 0-443,4-9-757</inkml:trace>
  <inkml:trace contextRef="#ctx0" brushRef="#br2" timeOffset="493727.1913">25677 13755 241,'-5'-7'815,"5"7"-100,-12-10-20,6 2-101,6 8-11,-7-9-37,7 9-30,-7-10-52,7 10-25,-4-10-43,4 10-45,-7-6-41,7 6-35,0 0-42,0 0-2,-7-6 22,7 6-13,0 0 3,0 0-192,3 12-51,-3-12 0,2 20 0,0-11 0,0 4 0,3 3 0,-4 1 0,2 0 0,0 1 0,-1 1 0,2 0 0,-3 0 0,2-1 0,-2-2 0,3 1 0,-4 0 0,4-1 0,-3-1 0,3-1 0,1-1 0,-2-3-428,0 2-94,4-3-12,-2-1-162,4-1-141,0 0-800,0-1-1299</inkml:trace>
  <inkml:trace contextRef="#ctx0" brushRef="#br2" timeOffset="494426.7658">26047 13790 855,'-2'-17'871,"2"17"-72,-2-14-114,2 14-48,-2-13-102,2 13-85,-1-11-89,1 11-47,0 0-42,0 0-9,0 0-30,0 0-9,0 0-5,0 0-44,0 0-3,9 11-19,-5-2-25,-1 0-21,-1 3-16,3-2-12,-3 2-18,1 0-18,1 0-6,-2 3-9,0-3-3,0-1-8,0 1 4,-1-1-14,3 0 6,-4-11-6,2 17 5,-2-17-5,2 15 6,-2-15-4,0 10-5,0-10 3,0 0-2,-2 10-4,2-10 1,0 0-7,0 0 0,0 0-2,-9-5-3,9 5-1,-6-11 1,6 11-4,-4-18 1,3 6 0,1 0 1,0 0-5,1-4 5,1 1 44,0 0-40,2-2-4,0 2 4,3 1 2,0 1 2,0 1-3,0 0 18,1 3-18,2 1 1,-3 3 9,-7 5 1,20-7 12,-20 7 2,17 0 35,-6 4-31,1 1 31,-1 2-36,1 2-4,-1-1 2,-2 3 0,2 0-2,-2 0-6,-2 1 11,-1 0-22,0 0 16,2-2-1,-6 2-8,3-3 3,-3 4-3,0-5-2,-2-8 0,4 17 6,-4-17-10,0 13 11,0-13-15,-4 10-5,4-10-6,0 0-10,-6 11-7,6-11 10,0 0-12,-9 3-3,9-3 6,0 0-1,-10-8 11,10 8-5,-2-10 9,2 10 1,0-16 3,2 4 4,0 0 2,2-1 30,2 0-28,0 0 29,1 0-36,0 1 1,4-1 6,-2 3 5,2 0 18,1 1 9,-1 1 34,1 1-5,1 3 8,0 0 20,1 2 23,-3 3-11,3 0-93,3 3 0,-1 0 0,-1 4 0,0-1 0,0 4 0,1 0 0,-1 1 0,-3 0 0,1 2 0,-4 0 0,0-1 0,0-1 0,-2 2 0,-3-2 0,3 1 0,-4-2 0,1 0 0,-2-1-280,2-1-173,-4-9-42,0 20-89,0-20-87,1 16-85,-1-16-813,-1 12-1213</inkml:trace>
  <inkml:trace contextRef="#ctx0" brushRef="#br2" timeOffset="494668.6113">26798 13883 832,'0'0'923,"0"0"-97,6-8-61,-6 8-51,0 0-76,9-9-77,-9 9-57,14-5-42,-5 2-49,-9 3-38,23-7-41,-10 6-24,1-3-34,1 2-44,3-3-206,-3 3-26,2-1 0,0 1 0,-1-2 0,3 1 0,-4 0 0,3 1 0,-3-1 0,0 1 0,-2 0-56,0-1-304,-2 1-34,-11 2-62,21-4-70,-21 4-106,13-6-83,-13 6-884,0 0-1253</inkml:trace>
  <inkml:trace contextRef="#ctx0" brushRef="#br2" timeOffset="494939.4421">27009 13668 54,'0'0'967,"-7"-10"-139,7 10-65,-7-8-62,7 8-48,-4-9-50,4 9-93,0 0-37,-7-9-40,7 9-54,0 0-33,0 0-10,0 0 6,0 0-17,0 0-24,0 0-124,0 0-177,7 12 0,-7-12 0,6 19 0,-1-7 0,-2 2 0,1 1 0,2 2 0,-3 4 0,3-1 0,-2 4 0,2-2 0,-2 0 0,1 2 0,-1-3 0,0-1 0,1 0 0,-1-3 0,2 0 0,-2-3 0,0 1 0,-2-4 0,1 1 0,-1-3 0,-2-9 0,4 16-411,-4-16-178,7 11-128,-7-11-111,7 7-181,-7-7-463,0 0-1092</inkml:trace>
  <inkml:trace contextRef="#ctx0" brushRef="#br2" timeOffset="495213.2763">27378 13646 649,'4'-12'889,"-2"2"-83,-2-2-58,0 12-54,7-15-67,-7 15-70,2-14-44,-2 14-58,5-12-73,-5 12-58,2-11-26,-2 11-11,0 0 2,0 0-21,0 0-16,13 6-99,-13-6-153,7 12 0,-3-2 0,2 0 0,-2 3 0,0 0 0,1 3 0,-1-1 0,0 2 0,1 0 0,0-1 0,-1 1 0,1-1 0,-1 0 0,-2-3 0,3 1 0,-1-4 0,-1 2-191,-1-2-241,2-1-19,-4-9-32,3 12-104,-3-12-100,0 0-107,2 10-656,-2-10-1065</inkml:trace>
  <inkml:trace contextRef="#ctx0" brushRef="#br2" timeOffset="495652.0038">27523 13375 606,'-4'-12'799,"1"3"-88,3 9-61,-4-15-75,4 15-61,0-15-42,0 15-60,7-15-31,0 8-20,2 2-30,3-3-28,3 2-23,0 0 1,3 1-57,0 1-20,0-1-16,2 1-12,-1 0-21,1 0-22,-2 3-22,1-2-21,0 2 1,-6 0-14,3-1-11,-3 2-66,1 0 0,-14 0 0,23 2 0,-23-2 0,19 4 0,-9-2 0,-3 3 0,2 0 0,-3 2 0,2 0 0,-4 2 0,0 1 0,2 2 0,-1 3 0,1-2 0,0 4 0,1 3 0,-3 1 0,4 1 0,-3 2 0,0 0 0,1 5 0,-1 2 0,0 1 0,1-2 0,-1 1 0,1 0 0,-1 1 0,0-1 0,-1-1 0,0-4 0,0 0 0,-3-4 0,3-1 0,-4-1 0,1-3 0,-1 0 0,0-3 0,-1-1 0,1 1 0,-4-3 0,3 0 0,-3-2 0,0-1 0,2 1 0,2-9 0,-11 12 0,11-12 0,-14 8 0,14-8 0,-13 7 0,13-7 0,-16 0-209,16 0-474,-18 0-119,18 0-219,-23-3-710,23 3-1413</inkml:trace>
  <inkml:trace contextRef="#ctx0" brushRef="#br2" timeOffset="508707.4192">20241 12088 47,'0'0'680,"9"-13"-131,-4 6-99,1-2 3,0 1-24,0 0-33,-1 2-44,1-3 33,-1 0-37,1 2-49,-1-1-21,-5 8 10,8-13-32,-3 5 2,-5 8-12,6-10-16,-6 10-31,8-9-19,-8 9-29,0 0-29,5-10-21,-5 10-12,0 0-2,0 0-7,0 0 25,-13 1 27,13-1-44,-14 11 33,4-1-29,-4 4 18,0 0-29,-5 4 29,-2 1-36,-1 6 29,-2 2-36,1 2 30,0 0-39,1 3-58,2 3 0,-2-1 0,4 4 0,2 2 0,0 2 0,4 3 0,0 4 0,2 1 0,5-1 0,2 3 0,6-1 0,3 3 0,8 7 0,5-2 0,5-1 0,4 0 0,8-2 0,7-4 0,6 0-51,4-5-336,5 0-72,2-3-25,1-2-68,3 0-42,1-3-54,4-2-163,-1-5-523,-2-1-936</inkml:trace>
  <inkml:trace contextRef="#ctx0" brushRef="#br2" timeOffset="509659.1647">28186 13023 539,'-7'-8'616,"7"8"-68,0 0-19,0 0-28,0 0-43,0 0 0,0 0-43,-4-9-6,4 9-49,0 0 0,0 0-37,0 0-8,5-9 20,-5 9-70,0 0-6,13-3-10,-13 3-10,15 6-15,-3 0 8,-1 2-18,2 4-2,2 5-81,3 1-131,0 5 0,4 4 0,0 2 0,-2 4 0,2 2 0,-2 0 0,1 2 0,0 4 0,0-1 0,-3 3 0,1-2 0,-2 2 0,0 1 0,-1 0 0,-3-1 0,-2 0 0,-1 0 0,-6-1 0,0-5 0,-4 0 0,-5-1 0,-8 2 0,-1-1 0,-6-2 0,-6-1 0,-5-1 0,-8 2 0,3-8 0,0-3 0,-5 1-544,3-6-229,1 0-134,1-7-974,-1 2-1604</inkml:trace>
  <inkml:trace contextRef="#ctx0" brushRef="#br2" timeOffset="510609.7637">29104 13597 276,'-4'-8'695,"4"8"-92,-5-9-43,5 9-32,0 0-70,-4-9-14,4 9-60,0 0-21,0 0-60,-2-13-44,2 13-46,0 0-1,0 0 4,0 0-32,0 0-29,5 8 7,-5-8-25,5 11-17,-1-3-18,-2 4 5,1-3-18,-1 2-27,1 1 15,-2 0-25,2 1 3,-3-1-21,1-1-4,0-1-8,-1-10 5,-1 22-11,1-22-5,0 17 3,0-17 0,-1 15 5,1-15-2,-1 10-21,1-10 13,0 0 1,-4 11-2,4-11-8,0 0 12,0 0-20,0 0 11,-13-3-6,13 3 14,-4-11-11,4 11 9,-2-13-18,2 13 19,-2-17-11,2 17 0,4-19 2,0 9 1,0-1 7,1-1-12,0 0-1,3 2 3,2 0-1,-1 2-2,0-1 2,3 3-7,-1 2 14,-1 1-3,-10 3 40,22-2-17,-11 4-19,2 0-3,-1 1 9,0 3-3,0 3 5,-1-2-10,-1 3 6,1-1-5,-2 1 5,0 1-5,-2 0 5,-2-4-9,2 4 6,-3-3-4,2 2-2,-6-10 0,6 15 5,-6-15 1,4 13-3,-4-13 2,3 10-4,-3-10-1,0 0 4,0 0-1,-4 11 5,4-11-4,0 0-9,0 0-8,-10-2-7,10 2 7,-7-6-7,7 6 13,-3-12-8,3 12 8,-2-14-6,2 14 2,3-20 24,-1 8-18,3 0-5,-1 1 6,3-1-3,-1 0 2,1-1 3,3 1-1,-3 4-1,2-2-2,3 1 3,-3 2 3,0 0 22,2 2 12,-1 2 8,2 1 18,1 1 0,-13 1 18,22 3-11,-9 0 12,-1 2-10,2 2-13,-4 2-9,1-1-11,-1 4-6,-1-3-7,-2 4-2,0-1-1,-2 1-10,-1-2-21,-2 1-37,1-2-37,-2 2-52,-1-12-61,0 18-45,0-18-44,-4 20-38,4-20-65,-2 12-53,2-12-70,-4 11-71,4-11-180,0 0-466,-3 13-836</inkml:trace>
  <inkml:trace contextRef="#ctx0" brushRef="#br2" timeOffset="511024.5063">29841 13615 434,'8'-9'743,"0"1"-104,-3 2-45,-5 6-42,9-12-68,-9 12-39,8-9-93,-8 9-65,0 0-59,0 0 6,0 0-23,0 0-14,-7-5-23,7 5-11,-12 7-24,5 0-23,-1 1 10,2-1-38,-1 3-5,1-3 0,-2 5-34,1-2 13,2 0-25,1 1 0,1 0-1,3-11-5,-1 21-7,2-11 0,-1-10-6,7 19 0,-1-10-8,0-1-1,6 0-1,-2-2 1,4 2-4,4-2 3,1-3 0,0 0-6,3 1-2,-2-3 3,1-1-1,-1-1 2,0-3 5,-2 2-7,-1-1 8,-2-2 25,0-2 7,-4-1 6,1-1-17,-5-1 5,0 3-7,-2-4 5,-1 3-1,-3-5-4,-1 13-8,-2-19-6,-1 9 6,-2-1 1,-2 0-12,0 2 13,-5-1-18,2 2-8,-3 0-6,1 3 9,-3-1-5,0 2-12,0 1-27,1 0-39,1 2-41,0 0-42,13 1-53,-22 0-37,22 0-79,-20 3-30,20-3-50,-15 5-67,15-5-87,-9 10-742,9-10-916</inkml:trace>
  <inkml:trace contextRef="#ctx0" brushRef="#br2" timeOffset="511692.0953">30419 13689 279,'16'-2'900,"-1"-3"-158,0-2-55,-2 2-119,-2-3-62,2 1-50,-3 0-44,-1-1-63,0-3-41,-2 4-39,-2-3-25,-5 10-23,5-15-25,-5 15-25,1-17-37,-1 17-4,-6-14-37,1 6-10,-3 1-24,-2 1-4,-1 0-14,0 1-4,-3 3-10,1 0-1,-2 1-14,1 2 2,-4 2-8,1 1 6,-2 0-9,0 4-8,2 1 1,-1 1 2,2 2-6,-1 0 14,4 0-8,1 1 0,3-1 2,1 2 0,1-2 0,1 1-8,4-2 5,2-11-5,1 22-13,2-12-17,3 0-7,-1-1-25,4 0-14,0-2-8,1-1-13,0 1-3,2-4-1,-1 0 17,1-2-14,-12-1 16,23 1-7,-23-1 11,23-5-2,-13 2 0,2-4 9,0 0-13,-1-3 16,0 0-30,0-4 28,0 0-18,0-4 32,-1-1-23,-1 0 27,2-3-5,-2-4 13,-2-3-5,1-1 16,1 0 7,-1-1 7,-3-3 2,0 0 5,-1 0 27,1-1-24,-2-1 24,0 2-21,0 2 26,-2 6-2,-1 0 31,0 6-5,1 0 50,-1 3-9,0 1-4,-1 4-23,0 2-3,1 10 22,-4-15 15,4 15 7,0 0 0,0 0 0,-15 7-34,9 1 24,1 2-8,0 4 14,0 2-4,-3 2-2,3 3 17,-1 3 10,1-2 0,0 3-3,-2 4 0,3-2-8,1-1 10,0 1-6,2-1 8,1 2-14,0-2-7,1 0-8,2 1-13,-1-2-1,3-1-7,2-1 5,-2 2-6,2-4 4,2-1-7,3 1-2,1-4-8,1 0-11,0-2-3,4-1-5,-2-2-18,3-2-30,-2 0-55,3-2-71,0-2-46,-4-2-52,2 0-63,-1-3-24,-2 0-70,-1-2-66,1-1-62,0-2-88,0 0-149,-1-1-373,1-2-756</inkml:trace>
  <inkml:trace contextRef="#ctx0" brushRef="#br2" timeOffset="512344.6942">31230 13604 438,'0'0'715,"12"-4"-113,-12 4-42,13-5-60,-13 5-54,10-7-22,-10 7-57,10-10-41,-10 10-38,8-10-14,-8 10-32,5-13-28,-5 13-24,0-14-16,0 14-18,-4-16-25,4 16-14,-9-17 7,4 8-26,-1 1-13,-1-1-14,-3 3-2,2-1 14,-2 0-30,0 2-7,-2 2-14,2 0 0,-3 2-9,2 2 5,-3 0-12,-2 3 1,1 2-6,1 3 5,-2-1-4,0 4-1,0 0-2,0 1 6,2 0-9,1 0 0,2 1-8,1-2-1,2 3-1,0-3-2,3 0 7,0-2-2,1 2 4,4-12-3,-2 19 5,2-19 0,1 15 3,-1-15-6,9 15-1,-9-15-6,10 11 8,-10-11-5,16 8-3,-16-8 4,17 3 6,-17-3-7,19-1-3,-8-1 6,-2-3-1,3 0 12,-1 0-14,0-2 13,2-2-7,-1 1 9,0-2-18,-2 0 14,1-1-8,0 0 22,-1 2-6,-1 0 36,0 3-5,-1-2 23,-2 2-12,1 0 2,-7 6-22,12-9 5,-12 9-9,11-5 11,-11 5-9,11 1 2,-11-1-4,12 7 7,-7 0 5,-1 3-4,1 2 12,-1 2-10,1 3 27,0 5 7,-1 2 3,1 5-31,-1 3-51,0-3 0,-1 5 0,0-1 0,1-1 0,-3 1 0,0-5 0,-1-1 0,1 1 0,-1-3 0,-1 0 0,1-4 0,-1 0 0,1-2 0,-1-2 0,1 0 0,-2-5 0,2 2 0,0-14 0,-2 20 0,2-20 0,2 15 0,-2-15 0,3 10 0,-3-10 0,0 0 0,11 4 0,-11-4 0,17-7 0,-5 1 0,-1-5 0,6-2 0,3-6 0,5-6 0,0-3-24,1-4-420,-1-2-77,1 1-64,-6-1-132,1 2-182,-4-2-685,-4 2-1232</inkml:trace>
  <inkml:trace contextRef="#ctx0" brushRef="#br2" timeOffset="521286.3144">17742 15769 521,'0'0'731,"0"0"-99,5-13-25,-5 13-57,1-11-42,-1 11-54,3-10-27,-3 10-56,0 0-14,0-11-28,0 11-30,0 0-25,0 0-46,-3-13-44,3 13-36,0 0 9,0 0-29,-9 11 7,9-11-35,-5 16 1,1-5-16,2 1-3,1 0-25,-1-1-6,1 3-12,2-1-5,-1 0-11,2 1 12,0 1-9,2-2-9,0 0-3,3-1 1,-2 0-3,3-2-4,0-1 1,2 0-4,0-3 4,-1 0-1,3-2 1,-1-1-4,-11-3-3,24 1-10,-12-2-6,2 0-10,-1-3-4,1-1 5,0 1-7,-1-4-22,2 0 3,-5 1-14,3-1 25,-3-2-13,1 2 18,-1-2-16,-4 2 14,1 1-5,-2-1 9,-5 8-4,7-11 0,-7 11-10,8-6 12,-8 6 6,0 0 21,0 0-15,9 5 10,-9-5-4,4 10 0,-4-10 3,6 14 3,-6-14-1,9 14 3,-5-6-2,2 0 11,1-1-25,3 1 27,-2-3-4,2 1 2,0-1-1,3-1 0,0-1 3,1-1 1,0-2-4,2 0 6,2-2-4,0-1 2,0-2-3,3-1 10,-2-1-7,1 0 4,-2-3-12,-2 1 10,1-3-9,-2-1 9,-2 1 0,0-4 0,-5 3-6,-2-1 5,-1 0-6,-1-2 4,-3 3 5,-2 0-6,0-1-9,-3 1 6,-2 0-6,-2 2 14,-2 0-9,1 3 2,-3 2-9,1 1 6,-2 1-7,0 1-3,2 3-42,-1 0-39,-1 3-28,2-3-46,1 3-62,10-3-49,-17 9-40,17-9-40,-10 8-23,10-8-53,-3 9-43,3-9-212,4 10-365,-4-10-671</inkml:trace>
  <inkml:trace contextRef="#ctx0" brushRef="#br2" timeOffset="521784.011">18604 15569 562,'-1'-11'696,"1"11"-100,-1-20-21,1 20-31,-3-18-68,3 18-37,-4-16-39,4 16-50,-3-11-64,3 11-48,-3-10-53,3 10 1,0 0-16,0 0 7,0 0-23,-1 13-16,2-1-1,0 1-15,1 4-6,0 3-4,1 2-2,-2 1-16,0 1 3,1 1-24,-2-4-6,1 1-19,-1-1-9,1 0-6,-1-2-9,1 1-5,-1-2-4,2 0 0,0 1-2,-2-5-14,0 0 5,2-2 3,-2-12 2,1 22 1,-1-22-11,0 16 14,0-16 3,1 13-3,-1-13-6,0 0-2,0 0 5,0 12 2,0-12-11,0 0 16,0 0-21,0 0 6,-2-12 0,2 12-7,2-13 0,-1 2 3,2 1-1,1-1-4,2-1 3,0-1-1,2-1 13,0 2-12,2 2 5,0-2-10,1 3 12,1 1-9,0 1 9,2 2-5,-4 0 8,3 3-5,1 0 2,-1 2-10,2 2 9,0 0-7,1 4 14,-3-1-6,0 1 8,-1 2-6,-2 1 4,-1 0-13,-1-1-3,-2 2 5,-2-1 2,0 1 0,-4-10 3,6 17-35,-6-17-45,3 21-1,-1-12-32,-2-9-71,4 21-49,-4-21-54,3 16-85,-3-16-42,5 16-12,-5-16-12,6 15-105,-6-15-808,8 10-951</inkml:trace>
  <inkml:trace contextRef="#ctx0" brushRef="#br2" timeOffset="522463.1064">19055 15940 526,'11'-9'654,"-11"9"-84,10-11-51,-2 6-67,-8 5-29,14-12-18,-7 6-29,5-3-53,-3 1-43,0 2-32,1-3-11,-2 0-24,1 0-20,-2 2-33,0 0-10,-1-2-24,-1 1-9,-5 8-22,8-14-6,-8 14-27,4-12-12,-4 12-11,0 0-5,0-14-12,0 14 0,-7-7-11,7 7 2,0 0 0,-14-3 7,14 3 2,-11 3 5,11-3 6,-13 8 17,8-1 35,-2 1-14,1 2 11,1-1-11,2 0 10,0 2-15,0 1-15,2-1-6,-1 1-8,1-1-4,1-11-11,1 22-2,-1-22-5,3 21 8,-3-21-4,6 20-8,0-12-6,4 1-5,0 0-11,1-3-18,3 2-97,1-2-31,0-2-27,0-1-27,3-2-33,-4 0-40,3-1 38,-3-1-7,1 0 21,-3-2 4,0-1 17,0 1 17,-3-1 32,1-3 14,-2 1 17,-2-2 25,-1 0 27,0 0 17,0-2 23,-2 0 27,1 0 50,-2 0 39,2 1 20,-1-3 21,1 3-6,0-1 25,0 2-19,2-1 12,0 1-21,1 2 12,0-1-23,3 2 11,-1 2 2,-9 3-8,21-3-8,-21 3-3,22 2-14,-10 2-1,0 0 2,0 0 1,0 3-17,-2 1-7,0 0-17,-1 1 6,0-1-14,0 1 0,-4-1-12,2 1 4,-2-2-11,-5-7 6,6 16-9,-6-16 3,4 12-4,-4-12 1,0 12 0,0-12 9,0 0 10,-2 12 13,2-12 11,0 0 13,-7 7 0,7-7 0,0 0 10,0 0 4,-10-2-14,10 2-5,0 0-8,-5-12-9,5 12-9,-2-12-6,2 12 4,2-15-9,-2 15 0,5-19-8,-3 11-27,2-2-41,2 1-35,0 0-43,1 2-34,1 1-44,1-3-27,1 2-57,1 2-34,0-1-32,2 2-12,-2 1-17,1 2-26,2-2-16,-1 2-117,-13 1-442,24 1-586</inkml:trace>
  <inkml:trace contextRef="#ctx0" brushRef="#br2" timeOffset="522806.8929">19906 15866 255,'0'0'617,"16"5"-87,-16-5-36,15 4-36,-15-4-36,18 1-30,-5-2-29,-2 0-24,3-2-8,2 1-37,0-2-57,1-2-21,0 2-23,-2-1-14,1 0-34,-1-2-15,0 0-18,-1 0-4,0 2-29,-2-5-6,-2 3-17,1-2-6,-3-1-11,0 2-5,-2-1-9,-1 1-2,-2-3-7,-1 1-4,-2 10-8,-1-15 5,1 15-10,-4-14 6,4 14-9,-11-8 6,11 8-8,-13-3 6,13 3-5,-17 3 7,7 2-8,1 1-8,-2 3 19,-1 0 6,3 3 22,-4 3 27,3-1-6,1 3 28,-1 1 4,2 0 6,3-3-3,0 0-5,1 1 14,1-2-30,1-1-1,2-1-7,2 0-6,0 1-5,0-3-3,2 1-9,3-3-5,-1 0-1,3 1-6,4-2-5,-3-2-8,3-2-7,0 1-19,2-2-57,3-2-79,1 0-48,0-3-72,7 0-78,-1-1-93,1-3-119,4 0-143,1-3-774,-1-2-1098</inkml:trace>
  <inkml:trace contextRef="#ctx0" brushRef="#br2" timeOffset="523700.3443">21558 15475 290,'0'0'838,"-2"-12"-131,2 12-40,0 0-69,-1-18-34,1 18-26,0 0-83,0-12-53,0 12-54,0 0-62,0 0-32,0 0 18,0 0-14,0 0-24,4 8-17,-2 3-10,1 4-18,0 4-15,0-1-21,1 6-10,-1 0 1,0 3-31,3 2 5,-1 0-96,1 3-22,0-3 0,1 2 0,-1-2 0,2-1 0,-1 1 0,0-2 0,-2-3 0,2-2 0,-1 1 0,1-3 0,0 1 0,-2-2 0,0-3 0,0 0 0,0-4 0,-2 2 0,1-5 0,-4-9 0,4 18 0,-4-18 0,3 13 0,-3-13 0,0 0 0,4 11 0,-4-11 0,0 0 0,0 0 0,0 0 0,-5-7 0,5 7 0,-2-12 0,-1 2 0,0 0 0,2-2 0,1-4 0,-1 1 0,1-3 0,1 0 0,0 0 0,2 0 0,1-2 0,2 1 0,2-2 0,2 3 0,0 1 0,1 1 0,3 3 0,0-2 0,2 4 0,1 1 0,3 2 0,-2 3 0,2 3 0,1 0 0,5 4 0,0 2 0,1-1 0,3 7 0,0-1 0,-2 1 0,-2 5 0,0-2 0,-3-1 0,-4 2 0,-4-1 0,2 0 0,-4 0 0,-3 0 0,-1 0 0,-2-1 0,-1-1 0,-3 4 0,-1-3 0,-1 1 0,0-2 0,-1-11-229,-1 21-165,0-10-29,-2-1-65,3-10-66,-6 19-97,6-19-105,-8 14-734,8-14-1115</inkml:trace>
  <inkml:trace contextRef="#ctx0" brushRef="#br2" timeOffset="524038.1318">22714 15831 508,'0'0'811,"0"0"-83,-12-7-50,12 7-52,0 0-66,0 0-39,-10-4-77,10 4-1,0 0 1,0 0-39,0 0-35,8-4-45,-8 4-31,13-3-22,-13 3-42,19-2-38,-8 0-45,2 1-28,-13 1-45,22-3-74,-8 2 0,-3 1 0,3-2 0,-1 2-21,-1 0-179,0-2-93,-12 2-55,21-1-67,-21 1-28,15 0-81,-15 0-61,14-1-30,-14 1-891,0 0-1134</inkml:trace>
  <inkml:trace contextRef="#ctx0" brushRef="#br2" timeOffset="524211.0273">22734 15898 933,'0'0'808,"-6"8"-41,6-8-115,0 0-58,0 0-65,2 13-55,-2-13-48,10 6-51,-10-6-38,16 2-33,-16-2-42,18 2-70,-5 0-35,0-1-35,2-1-42,-2 1-101,0-1-76,0-1-99,0 1-93,3-1-112,-4 1-131,2-2-155,-2 1-832,0-1-1150</inkml:trace>
  <inkml:trace contextRef="#ctx0" brushRef="#br2" timeOffset="526902.3828">23685 15836 450,'0'0'509,"14"-5"-49,-14 5-49,12-4-20,-12 4-59,14-6-38,-14 6-14,11-5 1,-3 0 3,-8 5-7,14-9-6,-14 9-34,11-10 16,-11 10-31,12-12-19,-12 12-27,10-12 41,-10 12-1,7-12-10,-7 12-47,3-12-26,-3 12 11,3-15-26,-3 15-22,-1-13-16,1 13 19,-5-13-23,5 13 0,-11-11-17,11 11-9,-15-9-19,5 6 1,-2 1-13,12 2 2,-24 2-1,7 1-2,2 2-11,-3 2 8,-1 5-12,0-1 15,-2 5-17,1 1 23,2 2-17,0 1 5,1-1-22,5 1 9,0-2 1,1 1 0,3-1-1,2 1 3,1-2 3,2-1-10,3-2 4,1 1 4,3-2 7,1-1-11,3-1 2,3 0-1,1-4-1,3-2-40,-1 0-22,4-4-22,-1 0-23,1-2 1,1 0-21,0-4-7,3 0-7,-3-2-26,3-2 27,-3-1-10,0 0 3,0-3-11,-1 0 44,-3 0-15,1-2 17,-2-1-23,1-3 6,-1-1 3,-1-4 13,-2 1 15,1 0-4,-1-4 28,0 1 4,-2-3 15,1 0 12,-4-1 9,2 1 10,-2 3 3,-1 1 4,0 4 7,-1-1 32,0 5 7,-1 1 14,-2 0-10,0 5 11,1-2-10,-2 13 18,-2-19-8,2 19 44,-2-10-1,2 10 22,0 0-17,0 0 31,0 0-39,-17 3 24,13 5 1,-2 5 8,1 2-6,-3 4 7,-1 1 5,3 4 4,-3 3-9,2 2 5,0 0-4,-1 0 11,2 0-11,2 0-1,0-3-3,0 0-10,4 0-11,-1-1-15,2-2-19,3 1-8,0-2 7,0-1-22,0-4 10,3 1-18,0-4-4,3 1-8,-1-4-12,1-1 13,1 0 4,1-5-4,1 2-10,-2-4-78,2-1-67,1-2-47,0-2-65,-1 0-62,2-2-34,1-1-147,-2-1-83,1-2-121,0-4-699,2-1-998</inkml:trace>
  <inkml:trace contextRef="#ctx0" brushRef="#br2" timeOffset="527608.9481">24292 15444 565,'0'0'775,"-8"-3"-97,8 3-54,0 0-99,-7-8-66,7 8-29,0 0-52,0 0-70,0 0-37,0 0-50,0 0 22,0 0-17,0 0-19,0 0-40,1 13-13,-1-13-12,6 19-33,-3-9 0,1 2-25,-2 1-8,1-2-23,0 1-10,0 1-8,-2-4 2,-1-9 3,3 20 1,-3-20-34,1 18 9,-1-18-10,3 13-16,-3-13 18,1 12 8,-1-12-9,0 0 2,-1 10-18,1-10-1,0 0-8,0 0-9,0 0-8,-9-5-10,9 5-1,-4-10-1,4 10 10,-1-20 5,-2 10 7,3-4 5,3 2 4,-3-3-8,3-2 10,0 1 6,2 0 1,0 0 2,2 3-3,1 0-4,0 1 7,0-2 5,1 4 4,2 0 13,-1 6 15,-1-1 5,-9 5 17,20-6 1,-8 6-4,1 3 37,-4 1-11,3 2 12,1 2-24,-3 0 0,0 4-21,1-1-18,-5 1-6,2-1-2,-1 1 0,-2 1-8,0-2 1,-1 0 2,0-1-5,-1-1-3,-3-9 6,3 17-18,-3-17 13,3 12 6,-3-12-14,0 0-16,0 12-9,0-12-6,0 0 7,0 0-21,0 0 8,0 0-3,0 0 11,-9-7 13,9 7 12,-1-14-17,1 14 7,1-17-5,2 5 3,-1 2 4,1-5 4,3 3-7,-2-2 8,2-1 3,2 3 0,0 1-1,3 0 14,-3-1-12,1 3 1,2 1 16,-1 0 28,-1 2-5,3 3 23,-2 0 4,2 1 3,-12 2 15,23 2 18,-10 1 13,-2 1-11,-2 4-12,2 0-20,-2 0-13,-1 2-3,1-1-14,-3 3-8,-3 0-5,-1-3-8,1 3-23,-2-2-38,-1-10-51,0 22-78,-2-10-109,2-12-84,-4 17-129,1-7-139,3-10-106,-5 15-905,5-15-1308</inkml:trace>
  <inkml:trace contextRef="#ctx0" brushRef="#br2" timeOffset="527874.7838">24946 15455 373,'0'0'866,"4"-10"-102,-4 10-44,5-7-94,-5 7-50,0 0-77,5-9-65,-5 9-43,0 0-53,7-6-30,-7 6-6,0 0-19,11-2-32,-11 2-52,0 0-34,14 1-29,-14-1-31,14 0-13,-14 0-23,14 2-18,-14-2-8,18 1-5,-18-1-63,20 4-53,-20-4-78,21 0-64,-21 0-40,24 1-60,-24-1-33,21 0-70,-10-1-55,-11 1-37,23-3-7,-23 3-173,21-3-428,-9 1-737</inkml:trace>
  <inkml:trace contextRef="#ctx0" brushRef="#br2" timeOffset="528146.615">25316 15300 120,'0'0'708,"5"-13"-104,-5 13-42,4-13-34,-4 13-84,3-15 10,-3 15-7,5-14-15,-5 14-33,4-12-21,-4 12-11,2-10-3,-2 10-15,0 0-30,2-14-39,-2 14-39,0 0-2,0 0 11,5-7-20,-5 7-17,0 0 25,4 11-213,-4-11-25,3 19 0,-2-8 0,0 2 0,1 3 0,0-1 0,-2 2 0,2 1 0,1 0 0,-3-1 0,1 2 0,1-1 0,0 0 0,2-1 0,0-1 0,1 1 0,-1-4 0,-1 0 0,0 1 0,1-5 0,0 0 0,-4-9 0,4 13-653,-4-13-174,0 0-172,-2 14-805,2-14-1503</inkml:trace>
  <inkml:trace contextRef="#ctx0" brushRef="#br2" timeOffset="530702.5571">26277 15435 700,'0'0'707,"2"-14"-96,-2 14-13,0-12-69,0 12-44,2-9-59,-2 9-47,0 0-73,0-13-42,0 13-39,0 0-38,-7-4 7,7 4-1,-11 3-5,4 3-13,1 0 20,-4 5-36,3 1 4,-4 4-22,0 2 11,0 5 1,0 3-19,-1 2-7,3-1 8,-2 5-23,-1-4 9,4 3-11,-1-1-15,-1-1-13,4 2-18,2-2-7,1-3-33,1-2-24,2 2 0,2-4 0,3 2 0,-1-3 0,6-1 0,-2-1 0,5-1-41,4-4-115,2 0-75,0-2-56,3-4-44,1-1-62,1-2 4,1-2-86,-2-1-35,-1 0-12,4-6-32,-1 2-74,-2-2-525,0-1-767</inkml:trace>
  <inkml:trace contextRef="#ctx0" brushRef="#br2" timeOffset="531358.6663">26662 15813 224,'3'-9'691,"-3"9"-88,0-17-57,0 17-64,2-12-56,-2 12-30,0-12-26,0 12-33,0 0-38,3-15-58,-3 15-34,0 0-7,0 0-2,0 0-4,0 0-16,0 0-28,0 0-5,4 10-13,-4-10-2,5 15-19,-1-7-17,-2 3 19,2-1-61,-1 1-3,-1 0-10,3-1-4,-5-10-11,4 21-2,-1-11-5,-3-10-2,2 16-4,-2-16-4,2 14 6,-2-14 1,2 11-2,-2-11 2,0 0-1,2 10-4,-2-10-7,0 0 0,0 0 2,0 0 2,0 0-8,-6-5 12,6 5-15,-2-11 7,2 11-3,-2-13 2,2 13 3,2-21-5,-2 9 3,2 0-1,2-3 0,1 3-2,1-1-3,2 1 8,0-1-7,1 2 1,0 3-1,2-3 1,-2 5 6,2 0 4,1 2 4,1 2 13,-13 2 27,25 0-6,-11 3 20,1 2-19,-1 1 9,-1 0-24,0 3 4,-1-1-15,1 2 7,-1 0-16,-1-1 7,-2 1-15,0 1 8,-4-3 4,1 1 4,-1 0-28,-1-1 19,-4-8-20,4 15 18,-4-15-6,6 12-6,-6-12 14,0 0-14,0 14 15,0-14-29,0 0 10,0 0-21,0 0 21,-8 6-25,8-6 3,0 0-10,0 0 6,-4-10 2,4 10 13,0-12-5,0 12 12,2-16-5,2 7 9,1-4-5,-2 0 9,3 1-7,-1-1 9,1-2-9,1 4 9,2-1 4,0-1-5,0 3 3,2 1 15,-2 2 4,0 1 20,3 2 4,1 0 27,-13 4 19,25 0 0,-12 3-3,5 2-8,-5 1 32,3 1-18,-2 1-6,0 2-14,-2 1-1,-2 0-25,-1 0 1,0-1-24,-3 2 5,2-2-5,-6 1-12,2-1-12,-4-10 0,0 20 0,0-20-58,0 19-50,0-19-58,-4 19-71,4-19-80,-8 14-60,8-14-111,-6 10-111,6-10-109,-7 10-917,7-10-1282</inkml:trace>
  <inkml:trace contextRef="#ctx0" brushRef="#br2" timeOffset="531768.9566">27566 15800 682,'0'0'721,"-4"-18"-81,4 18-78,-5-17-85,1 10-48,0-3-41,-2 3-32,0 0-35,-1 2-56,1-3-45,6 8-22,-15-8-35,15 8-27,-15-2-16,15 2-24,-20 6-13,13-1-10,-2 2-7,0 2-11,2 1-7,-1 0-10,3 2-10,-2 0-3,3 0-3,3-2-2,1-10 2,0 23-9,3-13 3,1 1-9,3-1 9,0-2-6,2 1-4,2-3-2,1 1 5,-1-1-7,5-3 9,-4-1-9,3-1-1,0-1 6,-1 0-7,1-2 8,3-1-3,-4-1-4,0-2 3,-1-2-3,1 2 0,-4-3 4,0-1 6,-1-1 5,-2-3-3,-3 3 25,0-3-25,-1 2-3,-1-1-5,-4 0 3,1 1-6,-3 1-3,0 1 0,-3 3-2,0-2-4,0 2-25,-1 3-32,8 4-33,-19-6-41,19 6-58,-20 0-70,20 0-68,-22 5-85,10-1-101,3 1-144,0 0-518,1 2-792</inkml:trace>
  <inkml:trace contextRef="#ctx0" brushRef="#br2" timeOffset="532376.2246">28052 15811 408,'11'-7'815,"-2"3"-130,-2-3-92,-7 7-87,11-13-64,-8 3-37,-3 10-35,6-14-63,-6 14-10,0-15-19,0 15-42,-2-14-1,2 14-40,-7-16-26,7 16-9,-12-13-28,3 8-15,-2 0 2,0 0-27,0 3-15,-3 0-18,1 1-13,-3 1-6,1 1-12,-3 3-1,2 0-4,-2 2-9,1 4-4,0-1 10,1 4-14,3-1-5,-1 3 5,5-3-10,0 1 8,3 2-7,-2-3 23,4 3-27,2-3 7,2-1-7,0 1 1,5-1-18,-1-1-14,5 0-15,0 0-18,0-2-16,2 1-19,1-3-11,2-2-16,-1-1-1,1-1-17,0 0 18,0-2-14,0-1 27,1 0-20,-1-1 18,2-4-5,-3 0 13,0-1 7,0-2-5,-1 0 7,-3-2 2,2-3 13,-1-1 8,-1-2 14,0-3 12,-3-1 5,1-3 8,-2-1 7,0-4 5,-2 0 17,3-2 10,-2-3 26,-2 0 13,0 3 9,-2-3 26,2 6 4,-2 0 29,2 3-14,-2 0 17,-2 5 13,2 2 24,0 1-11,0 4-6,0 0-27,-2 1-7,2 12-15,0-15 33,0 15 9,0 0 28,0 0-4,0 0 5,0 0-3,-8 8-17,7 4-9,-1 0 12,-1 5-8,3 1 7,-2 3-21,1 5 7,1-2-12,0 1-14,0 2-17,1-1-15,1 1-11,-4 0-8,4-1-11,-2-1-10,3 1-1,-1-2-34,-1 0-47,0-3-59,1-2-76,-1-1-84,-1 1-69,1-2-90,0-2-108,-2 2-57,2 0-58,-1-2-723,2-1-990</inkml:trace>
  <inkml:trace contextRef="#ctx0" brushRef="#br2" timeOffset="533092.7839">28773 15813 442,'8'-8'661,"-2"3"-76,-6 5-52,13-13-74,-8 7-36,0 0-26,-5 6-28,9-17-57,-6 8-12,-3 9-35,9-17-24,-9 17-23,2-17-14,-2 17 4,0-15-10,0 15 3,-2-17-27,2 17 2,-9-17-15,9 17-18,-11-12-7,4 8-35,7 4 13,-20-5-35,20 5 2,-21 2-29,8 0-12,-1 3-1,-3 3 1,2 1-9,-1 1 7,0 4-26,0-2 4,0 2-9,3-3 5,1 4-14,1-1 16,2-2-18,2 1 10,0-2-7,1-1 9,5 2-7,0-2 6,1-10-15,0 18 20,0-18-20,8 16-7,-8-16 21,10 13-29,-2-8 18,-8-5-43,17 7 33,-17-7-15,15 3 13,-15-3-8,19 0 14,-19 0-8,17-6 12,-4 1-6,-4 1 5,0-3-1,1 0 8,0-2-4,-1 1 10,0-3 31,-1 4-38,-1-1-12,0 1 9,0-1-8,-2 2 23,-5 6-15,11-11 18,-11 11-15,8-7 20,-8 7-39,0 0 43,12-3-14,-12 3 18,8 7-17,-8-7 15,6 16-18,-3-5 12,1 1-14,-1 2 12,-1 2-16,-1 1 3,-1 1-2,0 3 14,1 3 8,-1 0-8,0 0 11,-1 2-13,1-2 16,0 1 16,0-1-3,0-2-5,1-3-1,-2 2-1,2-3-7,-1-1 0,0-3-3,0 0-7,0-3 3,0-11 27,0 21 15,0-21 29,3 15-5,-3-15-27,4 12-60,-4-12 0,10 7 0,-10-7 0,13 4 0,-13-4 0,13-1 0,-13 1 0,16-8 0,-4 4 0,-2-4 0,5-5 0,-1 0 0,3-3 0,1-3 0,2-5 0,3-3 0,1 0-315,-2-3-87,0 1-77,0 0-94,-7 3-111,-2 1-159,1 0-708,-5 2-1192</inkml:trace>
  <inkml:trace contextRef="#ctx0" brushRef="#br2" timeOffset="533489.075">29142 15216 27,'0'0'881,"-10"-11"-153,10 11-49,-5-8-77,5 8-69,0 0-27,-2-13-42,2 13-20,0 0-22,15-3-4,-4 4-11,6 1-25,5 4-27,-1 4 3,10 2-34,2 3-17,4 5-19,-1 2-222,-1 2-66,-2 1 0,-2 1 0,-3 2 0,-4 1 0,-1 2 0,-6 0 0,-4-3 0,-2 2 0,-3 1 0,-1 0 0,-2-1 0,-4-1 0,-4-1 0,-4 2 0,-6 5 0,-4-2 0,-5-2-12,-6 1-603,-10 3-187,-5-2-206,-3-3-809,-4 0-1519</inkml:trace>
  <inkml:trace contextRef="#ctx0" brushRef="#br0" timeOffset="553243.6604">30479 15824 600,'0'0'530,"0"0"-68,-6-5-26,6 5-40,0 0-57,-6-11-21,6 11-21,0 0-9,0 0-15,-3-10-26,3 10-7,0 0-24,0 0-21,0 0-31,-4-11-10,4 11-26,0 0-23,0 0 2,0 0 0,0 0-8,0 0-9,0 0-17,0 0-16,0 0-15,0 0-8,4 12-8,-4-12-3,0 0-7,-3 12-5,3-12-17,0 0 16,-4 9-2,4-9 2,0 0-5,-6 11 3,6-11-8,-8 3-14,8-3-4,-9 4-12,9-4 7,0 0-4,-16 2 3,16-2 4,-11-3 4,11 3 6,-11-3 1,11 3 5,-8-3 1,8 3-2,0 0 3,-9-10 0,9 10 1,0 0 1,-2-9-7,2 9 6,0 0-4,0 0 2,2-10 1,-2 10 7,0 0-5,0 0 17,11-3-16,-11 3 0,0 0-1,12 5 0,-12-5 2,8 4 1,-8-4 0,8 7-1,-8-7-2,6 5-1,-6-5 3,0 0-4,7 9 2,-7-9-5,0 0-4,0 0-16,0 0 0,0 0-17,0 0-21,-7 9-10,7-9-2,0 0-31,-17-2-21,17 2 2,-16-5 10,16 5 3,-17-7 7,7 2 23,1 1 16,9 4 21,-15-11-3,8 6 22,7 5 15,-9-12 61,9 12 22,-2-11 23,2 11 17,5-10 8,-5 10 19,15-5 16,-15 5 19,21-3 4,-6 3 26,0 5 16,5 0 12,1 2 18,0 1-17,3 4-25,0 1-18,-2 3-26,-3 2-26,-2 2-20,-3 3-8,-3 4-21,-3 1-29,-7-2-66,-6 5-82,-5 1-143,-9 1-174,-9-1-171,-14 5-268,-8-2-984,-8-2-1534</inkml:trace>
  <inkml:trace contextRef="#ctx0" brushRef="#br0" timeOffset="562450.7224">31696 15836 6,'0'0'741,"-4"-9"-143,4 9-47,-4-8-18,4 8-58,-4-14-14,4 14-16,-4-11-12,4 11-19,-3-12-25,3 12 25,-3-12-65,3 12 20,0 0-55,-4-9-26,4 9-13,0 0-9,0 0 2,0 0-10,-4 14-5,4-14-162,-2 19-91,0-6 0,2 4 0,-2 0 0,0 1 0,1 0 0,0 0 0,1 0 0,1 0 0,-1-1 0,3-2 0,-1 1 0,2-3 0,0-1 0,1-3 0,1-1-201,2 0-202,-8-8-27,14 7-25,-14-7-49,15 0-60,-5-5-28,0 1-25,-1-3-790,0-3-1010</inkml:trace>
  <inkml:trace contextRef="#ctx0" brushRef="#br0" timeOffset="562778.5137">31753 15640 691,'-9'5'645,"9"-5"-98,-15 7-61,15-7-72,-8 6-6,8-6-34,0 0-29,0 0-27,4 11-41,-4-11-10,13 0-24,-13 0-7,16-3-28,-16 3-3,23-4-23,-11 0 17,2 0-40,-3 0 16,0-1-31,1 0 21,0-3-73,-2 2 61,-2 0-17,-1-1-3,0-1-32,-1 1-28,-6 7-13,9-14-22,-9 14-1,3-11-12,-3 11-4,-3-11-7,3 11-7,-9-5-13,9 5-20,-11-3-25,11 3-56,-14 4-5,14-4-56,-20 7-13,10 0-42,-1 1-43,2 0-43,-2 3-46,1-1-48,1 1-17,3 3-27,-1-1-29,3-1-72,0 3-539,2-3-705</inkml:trace>
  <inkml:trace contextRef="#ctx0" brushRef="#br0" timeOffset="563192.2569">32177 15813 207,'9'-8'752,"0"2"-122,1-1-78,-3-2-55,-1 1-72,0-1-36,-2 1 6,-1-2-73,-3 10-34,5-14-59,-5 14-47,0-14-38,0 14-7,-5-12-8,5 12-11,-11-8-24,11 8-1,-17-5-22,17 5 3,-22 0-21,9 3 0,1-1-23,-1 3 6,-1-1-23,1 4 13,1-1-20,0 0 11,1 0-19,2 1 12,1-2-16,1 3 11,2-2-9,5-7 10,-4 14-18,4-14 8,3 12-10,-3-12 6,10 13-17,-2-7 12,2 0-3,1-1 0,5 2-7,-4 0-14,5-2 28,-2 2 12,2-1-6,-2 0 21,2 2 20,-3-2 38,3 1-15,-5-2 12,1 3-24,-5-4 48,0 2-7,-2 1 25,-6-7-5,9 9 34,-9-9-40,0 0 43,-4 15-16,4-15-27,-13 8-19,13-8-16,-20 6-5,7-3-25,-3-1-18,1-1-26,-2 0-58,0-1-89,-1-1-100,0 0-95,0-1-104,0-2-173,2 1-109,-2-2-790,2 0-1155</inkml:trace>
  <inkml:trace contextRef="#ctx0" brushRef="#br0" timeOffset="564451.9152">18300 16699 87,'0'0'862,"-10"3"-156,10-3-58,0 0-58,0 0-24,0 0-45,0 0-48,0 0-55,-11-3-35,11 3-39,0 0-31,0 0-3,0 0-16,0 0-46,5 17-38,1-8 48,-2 2-44,0 1-38,0 3-40,-1 3-12,1 3-38,0 1 4,-1 1-49,-1-1 24,1 1-37,-2 1-28,0-1 0,0-1 0,-1-2 0,-1 1 0,1-2-41,0 0-69,0 0-84,0-4-91,0 0-92,0-2-72,-1-1-77,1-12-102,0 19-56,0-19-868,-4 16-1192</inkml:trace>
  <inkml:trace contextRef="#ctx0" brushRef="#br0" timeOffset="565123.5">18067 17011 21,'-16'-4'931,"16"4"-188,-13-3-84,13 3-119,-9-5-48,9 5-77,0 0-49,-10-2-32,10 2-39,0 0-30,0 0-16,0 0-29,12-2-38,-12 2-35,23-1-21,-7 0-29,6 0-20,5-1-17,1-1-8,8 1-15,1-3-7,7 0-9,0-1-7,1-2-22,-1 2-9,1-3-25,-1 1-14,-2-1-12,1-1 1,-3 1-4,-6-1 12,0 2-9,-2-1 21,-2-1-3,-4 1 17,-3-1-3,-4 0 20,-2-1-8,-2 1 15,-4 0-7,-2 1 3,0-2 3,-4 0 1,-2 3 1,-3 8 4,1-20-3,-1 20 15,-4-18-9,-1 8 10,-2 3 7,1-1 8,0 1-3,-2 1 7,8 6-5,-15-8 5,15 8-7,-15 0 4,15 0 14,-18 5-4,11 2 10,-2 2-4,-2 3 13,2 5-9,0 1 4,-1 3-11,2-1 4,2 4-3,-1 0-4,1-2-4,4 1-7,-1 1-2,2-1-7,-1-4-1,4 0 1,-2-1-11,2-1 1,2 0 1,1-3 0,1 0-1,1-2-2,1-2 2,3-2-2,-3-2-3,2-2-6,1 0-20,-11-4 21,24 0-19,-12-2 23,1 0 2,0-1-1,0-2 0,1-3 0,-4 1 0,0-1 2,1-1 1,-1 0 0,-4-2 1,-1 3 9,3-2 3,-5 2 3,3 1 7,-6 7 10,6-12-12,-6 12-7,7-9 9,-7 9-24,0 0 13,0 0-14,0 0 3,0 0-10,5 7 9,-5-7 0,1 12 1,-1-12-1,2 13-3,-2-13 3,3 14-2,-3-14-1,4 14-12,-4-14-15,6 16-15,-1-9-19,-5-7-18,13 13-22,-13-13-31,13 9-42,-13-9-39,15 6-50,-15-6 54,22 5-33,-22-5-103,24 0-83,-10-1-123,0-1-100,0-1-315,2-2-555</inkml:trace>
  <inkml:trace contextRef="#ctx0" brushRef="#br0" timeOffset="565472.2868">19239 16981 452,'0'0'550,"8"-8"-68,-8 8-61,7-9-43,-1 3-49,-6 6-37,13-12-34,-7 4-21,-1 0-23,3 2-32,-2-3-20,-1 1-25,1-1-3,-1-1-31,0 3 3,1-3-40,-1 3 19,-5 7-39,7-17 17,-7 17-37,3-15 23,-3 15-26,2-12 24,-2 12-26,0 0 23,-4-12-24,4 12 36,0 0-26,0 0 9,-14 0 18,14 0 47,-10 10 1,5-3 19,-1 1 10,2 3-2,1-1-6,-1 5 5,-1-1 22,2 1-6,1 0 11,0 1-2,2-1-12,2 2-24,0-2-23,1 1-14,2-2-18,0 0-13,0-1-12,2 2-4,0-4-11,3 0-15,1-2 5,0 1-43,4-2-20,2-1-47,4-2-50,1 0-46,3-1-69,3-3-72,2-1-95,6 0-119,4-4-70,-3 2-838,9-3-1069</inkml:trace>
  <inkml:trace contextRef="#ctx0" brushRef="#br0" timeOffset="566070.9127">20395 16835 677,'-8'-7'763,"8"7"-79,0 0-57,0 0-75,0 0-54,-6-8-59,6 8-31,0 0-51,0 0-19,0 0-32,15 8-26,-15-8-42,13 12-34,-3-3-17,-1 3-43,1 1-9,2 0-30,-2 2-7,1 0-32,1 0 0,-3-1-15,-1-1-14,0 1-22,0-1 8,0-1 0,-1-2-4,0 1-3,-1-4 0,-6-7-2,9 15 4,-9-15 9,8 12 6,-8-12 12,9 5-17,-9-5 1,0 0-12,0 0 4,14-3-12,-14 3 6,8-7-12,-2-1-18,-1-1 21,-1-1 5,2-1-9,1-4 10,-1 1-27,4-3-31,-2 1-17,1 0-21,2 1-27,-3 1-40,1 2-49,0 2-56,0 0-38,0 3-66,-1 0-58,0 2-58,-8 5-40,14-3-34,-14 3-751,14 5-904</inkml:trace>
  <inkml:trace contextRef="#ctx0" brushRef="#br0" timeOffset="567258.7086">21027 16952 215,'0'0'714,"14"-8"-119,-7 2-73,0-1-60,-7 7-61,9-12-46,-9 12-16,5-16-17,-5 16-76,2-16-4,-2 16-16,-3-13-31,3 13-34,-9-13-10,9 13-30,-14-9 5,14 9-28,-17-3-9,17 3-20,-21 3 1,9 1-9,-3 2-6,-1 2-4,1 3-8,0 0-4,1 2-3,1 2-2,0-1 4,3 0-4,2 1-6,1-2-4,0 1-3,5 0-5,-1-2-1,2 0-3,4-2 1,-1 1-2,1-1-1,2-2-2,2-1-2,0-1-1,2 0 0,2-3-1,-11-3-2,22 2-4,-22-2-7,24-3-13,-11-1 1,0-1 0,-2 0 6,3-2-1,-2-1 4,1-2 0,-3 1 3,-1-2 4,1 1 2,-2-3 6,-2 0-10,-1 0 13,0 1-5,-2 2 11,2-2 0,-5 12 8,4-17-8,-4 17 1,2-14-2,-2 14-3,0 0-6,0 0 6,0 0-4,0 0 6,0 0-11,0 0 1,0 0 0,-7 11 0,7-11 9,-2 15-8,2-15-4,-2 18 4,2-18-1,2 19 0,-2-19 2,3 20-5,-1-11-9,1 0-11,1 0-13,0-1-3,-4-8-34,9 15-23,-9-15-27,14 9-7,-14-9-46,16 5-49,-16-5-26,17 3-7,-17-3-3,20-3-13,-9 1 21,-1 0 1,3-3 50,-1 0 14,2-1 11,-2-3-4,0 1 32,1-1-2,-2-1 48,0-2 5,-1 0 45,2-4-6,-2 2 48,-2-1 22,0-2 43,-2-1-1,-1 2 62,0-1 18,-1 0 30,-3 1 14,0 0 17,1 4 9,-2-2 4,0 1 19,0 2-25,0-1-17,-3 1-21,3 11-9,-4-19 3,4 19-3,-6-14-7,6 14-8,-6-12-11,6 12 3,-7-8-11,7 8 9,0 0-21,-13 3 9,13-3-15,-8 11-7,2 0-2,3 1-1,-3 2-3,3 3-15,-5 2-7,4 2-18,2 1-1,-2 1-3,1-1-12,2-3-8,0 1-7,1-1-3,0-2-3,1 2-5,1-2 0,0 0-6,2-3-8,1 1 7,4 0 2,0-2-2,2-1-6,2-1-17,2 0-13,-1-5-2,2 1-5,0-2-5,1 0-1,1-3 11,-3-2 2,0 0 6,0-2 5,1 0 7,-3 1 2,2-5 5,-2 1 0,0-1 5,-2-1 0,0-1 2,-1-1 3,-3 1 0,1-2 1,0-1 1,-2 4 5,-2-4 4,0 2 8,0 0 3,-4 9 4,5-15-1,-5 15-4,4-10-6,-4 10-3,0 0-7,0 0 5,0 0 3,0 0-8,0 0 7,0 0-1,-7 8-2,7-8-3,-2 12 1,2-12-18,-2 14 16,2-14 2,0 15-3,0-15-2,3 16-4,-3-16-15,5 16-8,-1-8 4,-4-8 6,14 13 2,-4-8 5,1 0-16,0-1-1,2-1-10,1-1-2,0-1-7,1-1-12,-1-1 2,1 0-1,1-2 15,-4 0 9,3-4 8,-1 2-4,-2-3 6,0-1 3,-2 0 7,-1-1-1,-1-2-4,-1 0 11,0-3-5,-2 3 17,-1-3 1,-2 3 13,0 1-6,0 0 23,-1-1 3,-1 12 4,2-16-12,-2 16-3,0-12-11,0 12 10,0 0 2,0 0 5,0 0-1,0 0 11,0 0-5,-7 7-4,7-7-3,-4 19-5,3-9-1,0 0-1,-2 2-6,2 2-6,0-2 1,1 0-5,-2 1-1,2-1-2,0 0 0,2 0-3,0-1-14,1-1-26,-1 0-1,4-2-13,0-1-50,2 1-47,1-2-63,0-1-44,3-2-63,0 0-55,2-2-27,-1-1-73,1 0-35,1-1-92,0-3-381,-2 2-573</inkml:trace>
  <inkml:trace contextRef="#ctx0" brushRef="#br0" timeOffset="567599.5016">22120 17079 260,'0'0'711,"7"-5"-110,-7 5-74,0 0-70,0 0-63,8-8-18,-8 8-47,8-6-43,-8 6-22,12-7-34,-12 7-22,16-11-22,-3 5-3,-3-1-11,2-1-7,0 2-22,0-3-17,0 1-14,-1-3-20,-1 2-23,1 0 3,-2-1-27,0 0 4,0 0-20,-2 1 3,-2 0-13,0 0 2,-1 1-10,-4 8 1,4-16-7,-4 16 2,0 0-9,-2-15 5,2 15-6,0 0 6,-13-7-7,13 7 7,-11 3-8,11-3 10,-17 7-9,10 0 11,-2 2 13,-1 2 25,2-1 15,0 4 21,2-2 0,1 1-7,1 1 8,1-2-1,1 0-10,2 2-9,0-14-10,1 22-10,2-11-7,0 0-5,1-2-19,2-1 14,1 1-15,1-3 7,1 1-2,1-3-14,0-1-46,2 0-39,2-2-29,0 0-75,2-2-91,2-1-79,5-3-97,0 1-134,0-3-120,1-2-647,3-2-958</inkml:trace>
  <inkml:trace contextRef="#ctx0" brushRef="#br0" timeOffset="568835.7489">23473 16912 385,'0'0'645,"0"0"-93,-5-12-38,5 12-63,0 0-65,-9-8-24,9 8-35,-11-4 24,11 4-49,-16 2-14,16-2-50,-19 3-11,7 2-25,1 1-15,-3 2-33,0 0-10,1 1-11,-1 3-12,0-2-14,4 2-9,1-2-18,-1 3-16,3-1-11,2-2-11,1 1-9,2 1-2,2-12-5,0 18-4,0-18-2,5 17-4,1-11-1,1 1-7,1-2 0,1 0-3,3-3-7,1 1-15,-2-3-23,2 0-14,4-1-4,-2-1-5,2-2-7,-2-2-3,0 2 10,-1-3 8,-1-1 6,-3 0 0,2-1 9,-5 0 0,0 1 13,-3-4-9,-3 2 5,-1 10 2,0-21 12,-4 9-8,0 3 14,-1 0-7,-3-2 9,-2 4-2,1-1 15,-2 3-25,-1 1 24,1-1-12,-1 2 15,1 3-14,11 0 11,-21-2-9,21 2-5,-15 0 7,15 0 0,-12 2 1,12-2 13,0 0-7,0 0-13,0 0-16,0 0-18,6 12-17,-6-12-17,16 0-26,-16 0-8,27 0-10,-9 0-9,1-3-11,2 1-6,2-2-12,1-1-8,-1 0-37,2-2-16,0 1-4,-1-3 8,0 1 25,-2-1 19,1-1 22,-3 1 4,-2-2 20,0 0 32,-4 0 37,2-1 5,-6 1 42,-1 0 22,-2 0 21,-1-1 14,-3 0 33,-1 0 8,-2-1 7,0 1 13,-2-1 14,-1-1 5,-1 1 8,-2-1 7,-1 1 4,-1 1-8,-1-1 5,0 2 12,-1 1 2,0 2-11,1 0 18,0 2-9,1-1-3,1 3-7,-1-1-14,8 5-5,-15-3-3,15 3-10,-12 2-13,12-2-5,-11 8-1,11-8 14,-9 14-21,5-4 27,0 4-30,3 0 1,-2 4 2,2 2-3,0 3 14,-2 2 24,2 1-41,1 1-18,-1 2 8,1 1-16,1 4 4,-1-1-13,1 1 6,2-1-20,-2 4 24,1-3 14,1 2 5,0 0-29,0-2 12,1-1-33,0 2 9,0-2-21,2-1 11,-2-3-22,0 3 15,0-6-18,-2 0-1,2-3 20,-1 2-24,-1-2 20,4 0-20,-3-5 18,1-1-9,0 0 19,0-2-41,0 0 7,0-1-26,-1-3 24,4-2-18,-2 0 8,0-2-5,0 0-16,-5-7 21,15 10-30,-15-10-3,17 2 7,-17-2-5,20 0-2,-20 0-2,23-5-5,-11 1 5,1-1 1,1-2 13,-1-1 6,-2 1 4,-1-3 8,-1-1 0,-2 0 22,0 0-17,-4-2 9,-1 1-4,-3-2-18,0-3-8,-3 0 8,-4-3 2,1-1-7,-5-4-3,-3 1 0,-1-1 3,-5-3 4,-1 0 2,-1 1 3,-3 2 5,1 0 4,3 4 2,3 2 5,-1 0 9,0 2-7,6 3-12,3-1-28,2 3-11,2 1-13,5 0-14,2 11 1,1-22-43,7 10-26,5 0-57,2-3-73,8 3-44,4-2-43,9-1-107,2 1-81,7-1-374,-1 0-516</inkml:trace>
  <inkml:trace contextRef="#ctx0" brushRef="#br0" timeOffset="569801.1514">24807 16865 580,'0'0'555,"11"-3"-79,-11 3-39,12-6-41,-12 6-63,14-7-29,-4 2-36,-5-2 5,3 2-32,-1-1 1,1-1-64,-8 7 14,12-13-14,-12 13-24,5-13-36,-5 13 1,0-14-12,0 14-2,-4-13-30,4 13 15,-11-11-15,2 6 11,9 5-23,-18-5-2,4 5-18,2 0 5,-1 2-22,-1 1 6,-1 4-11,-1-2-2,1 4-4,1 2 4,0 1-10,2 2 5,1-2-9,3 1 8,0-1-10,2 1 11,2 0-16,1-1 10,2 0 0,1-12-12,4 20-2,1-11-5,2-2-17,3 1-24,2-1-28,3-2-16,1-1-29,2-1-25,-2-3-16,6 0-16,-3-3 6,4-1-14,0-1 12,0-2-2,0-2-5,-2 1 22,2-2 20,-1-4 14,0-1 19,-5 2 6,3-3 23,-6-1 25,0 0 4,-2 1 19,0-2 9,-1-2 34,-5-1 0,1 2 32,-1-1 34,-3 1 18,0 2 13,-3 1 7,0 1 24,0 2-12,-2-1 6,-2 4-6,0-1-2,-2 3-4,2-1-29,-1 4-11,5 5 16,-16-7-8,16 7 8,-15 2-1,15-2-9,-18 7-19,8 3-6,2-1 13,-2 3 5,-1 3 9,2 4-10,-3 0 3,4 1-12,0 2 7,1 0-17,1 1-3,2 1-14,0-1-12,4-3-6,0 1-7,4-2 0,1 2-10,4-1 0,0-3-13,0-2-14,5 0-18,1-4-18,3 0 1,-1-2-2,2-2 2,0-2-11,0-2-1,-1 0-11,3-3 26,-3-1-24,2-2 10,-2-1 15,0-1 26,2-2-15,-2-1 31,0-2-24,-5 0 26,3-2-17,-3-2 27,-1 0-18,-1-1 36,-4 2-22,1 0 24,-1 1-11,-2 0 29,-1 3-8,1-1 6,-5 10-13,7-16 4,-7 16-16,0 0 19,0 0-7,0-11 18,0 11-20,0 0 10,-5 9-2,5-9 5,-3 12-24,3-12 4,-3 17-13,3-17 18,-1 17-19,1-17 2,1 16-15,-1-16 12,4 17-22,-4-17 7,9 15-23,-9-15-3,14 12-31,-6-7 19,4-3-35,-12-2-29,18 3-54,-18-3-31,25 0-27,-15-3-11,4 1-49,-3-3-6,3-2-58,-1-1-20,0 0-141,-1-2-319,-1-2-370</inkml:trace>
  <inkml:trace contextRef="#ctx0" brushRef="#br0" timeOffset="570119.9509">25344 16615 488,'-9'9'577,"0"-4"-103,9-5-60,-7 12-48,7-12-57,-2 8-41,2-8-31,6 9-23,-6-9-31,12 3-14,-12-3-2,15 2 4,-15-2 21,21-2-23,-21 2 12,21-3-31,-8-1 11,-3-1-14,2 0 5,-3 2-20,-2-4-23,1 2-1,0-2-9,-8 7-23,8-15-13,-8 15-11,3-14-8,-3 14-8,0-12-9,0 12-7,-3-11-8,3 11-1,-6-6 5,6 6-14,0 0-4,-18-2-17,18 2-20,-11 4-19,4 1-21,-1 3-57,0 0-43,-1 3-58,0 3-48,4-2-67,-3 3-56,5 0-74,-1 1-123,2 0-369,2 0-566</inkml:trace>
  <inkml:trace contextRef="#ctx0" brushRef="#br0" timeOffset="570938.4469">25847 16965 137,'16'-4'795,"-3"-3"-148,-1-1-60,1-1-79,1-1-71,-5 0-10,1-2-74,0 0-3,-1 0-48,-5 1-24,0 1-47,1-1-10,-5 11-41,0-17-21,0 17-18,-7-13-16,7 13-16,-15-10-10,15 10-22,-20-3-11,7 3-15,-2 2-4,0 1-9,-1 2-7,-5 3-6,2-1-5,0 2-7,4 0 1,-3 3-5,5-3-5,3 2-3,-1-2-2,1 0-3,4 0-10,1-1-7,5-8-8,-4 14-6,4-14-7,4 11-8,-4-11-13,11 7-2,-11-7-12,19 4-11,-7-2 9,1-4-13,0 1 15,1-1 7,1-1 6,2 0 2,-2-2 15,3-2 18,-4 3 0,1-2 22,-2 0-14,1 1 21,-3 2-5,-1-1 18,1 0 2,-11 4 28,15-1-5,-15 1 18,14 2-10,-14-2-4,11 9-6,-7-1-1,1 2-7,0 4 11,-1 1 21,-2 2-7,1 0-8,-1 7-8,0-1 8,0 3 27,-2 2-2,0-1-10,2 2-11,0 3-9,-1 1-6,1-1 1,3-1-6,-3 0-10,2 0-1,1-1-1,-3-3-6,2-1 2,-2-1-4,3-1-5,-3-6 0,1 0 4,-3-1-3,0-2 5,0-3-4,-3 0 1,1-1 0,-3-3 0,1-1-1,4-7 4,-13 12 5,1-9 8,12-3 12,-22 2-3,8-4-3,-1-3-6,-5-5 31,-1 1-29,0-5 24,0-3-11,0-1 11,4-2-11,-1-3-5,3-2-1,2-1-12,3-3-6,3 0-4,0 1-1,5 2-6,2-2-7,2 2-17,5-4-20,0 0-43,6-4-16,3 2-27,4 0-39,4 1-27,1 0-48,6 1-5,1 1-32,-1 3 2,3 1 7,0 1 2,-1 4 21,2 0 46,-4 2 34,-5 4 32,-3 2 22,-2 1 26,-4 4 24,-3-1 18,-1 1 34,1 2 43,-5 0 20,-1-1 13,0 3 7,-8 3 4,13-7 6,-13 7 6,9-5 16,-9 5 8,0 0 39,0 0-26,0 0 1,16 3-8,-16-3 14,0 0-26,6 11-6,-6-11-23,3 13 8,-3-13-27,4 15-4,-4-15-20,4 16-7,-4-16-5,6 15-5,-6-15-5,4 14-5,-4-14-16,4 12-12,-4-12-17,7 10-20,-7-10-25,4 10-43,-4-10-39,8 5-53,-8-5-62,0 0-75,0 0-50,13 0-69,-13 0-117,7-5-321,-7 5-477</inkml:trace>
  <inkml:trace contextRef="#ctx0" brushRef="#br0" timeOffset="571250.2569">26279 16634 137,'-12'-3'604,"12"3"-86,-15-1-54,15 1-27,-16 0-49,16 0-56,-11 2-25,11-2-20,0 0-29,-14 6-19,14-6 3,0 0-55,0 0-28,0 0-13,11 8 4,-11-8-33,11 1 0,-11-1-30,19 0 0,-19 0-26,22-3-10,-22 3 12,20-3-10,-6 3 6,-5-4 6,-9 4-4,18-7-2,-18 7-1,13-6 0,-13 6-9,9-9-16,-9 9-9,0 0 0,0-13-5,0 13-7,0 0 1,-7-11-7,7 11-5,-10-5 4,10 5 0,-12-3-5,12 3-10,-13 3-16,13-3-26,-17 4-28,17-4-31,-15 8-24,15-8-60,-14 12-59,14-12-51,-9 14-39,9-14-65,-2 14-43,2-14-182,5 17-316,1-11-534</inkml:trace>
  <inkml:trace contextRef="#ctx0" brushRef="#br0" timeOffset="571577.5704">26762 16670 813,'9'-6'723,"-9"6"-63,10-12-66,-10 12-67,5-11-61,-5 11-57,8-9-40,-8 9-49,0 0-40,2-10-33,-2 10-24,0 0-14,0 0-20,0 0-7,0 0-18,-5 8-20,5-8 14,-5 16-37,3-4 13,-3 0-23,3 4-8,-2 0-18,2 1-15,-1 1-9,-1 0-21,2 1 7,0 1-18,-1-1 6,3-1-17,0 0 17,3 2-27,-1-3 7,0-3-10,2 1 10,-1-1-12,3 0 6,-1-5-15,-1 0-3,6-1-35,-4-2-8,3 0-30,-9-6-34,18 6-24,-18-6-49,20 0-23,-20 0-30,20-2-48,-8-2-25,-3-1-21,2-1-40,-1-3-22,0 0-31,-1-2-65,0-1-60,-2-1-486,-2 0-656</inkml:trace>
  <inkml:trace contextRef="#ctx0" brushRef="#br0" timeOffset="571749.4648">26683 16748 446,'-16'1'760,"5"3"-113,11-4-68,-17 5-83,17-5-29,-10 4-81,10-4-50,0 0-60,0 0-46,4 9-52,-4-9-25,12 3-43,-12-3-6,20 2-49,-6-2-19,1-2-92,3 2-67,1-3-109,2 2-119,2-4-88,-2 2-263,4-1-344,1-2-663</inkml:trace>
  <inkml:trace contextRef="#ctx0" brushRef="#br0" timeOffset="572204.7169">27351 16595 768,'0'0'713,"0"0"-72,-7-9-76,7 9-54,0 0-50,-3-10-50,3 10-7,0 0-26,0 0-19,0 0-19,0 0-36,0 0-34,1 11-25,-1-11-61,0 11-24,0-11-42,4 14-13,-4-14-30,6 14-3,-6-14-29,5 17-12,-5-17-42,7 16-29,-4-6-41,-3-10-41,8 14-41,-8-14-72,7 14-21,-7-14-77,6 10-64,-6-10-82,10 9-48,-10-9-131,9 4-557,-9-4-825</inkml:trace>
  <inkml:trace contextRef="#ctx0" brushRef="#br0" timeOffset="572390.5939">27506 16595 852,'0'0'728,"6"-14"-77,-6 14-88,4-11-77,-4 11-69,6-8-54,-6 8-65,0 0-27,6-6-31,-6 6-26,0 0-38,0 0-37,9 6-26,-9-6-26,6 9-18,-6-9-28,6 15-43,-6-15-48,10 16-77,-7-8-78,3 2-72,-1-1-87,2 0-76,-1 0-102,-1 0-620,-1-1-776</inkml:trace>
  <inkml:trace contextRef="#ctx0" brushRef="#br0" timeOffset="572902.8091">27899 16782 503,'2'-10'679,"-2"10"-69,2-10-43,-2 10-65,0 0-17,4-13-25,-4 13-23,0 0-59,4-11-14,-4 11-30,0 0-32,0 0 18,0 0-11,0 0-5,0 0-28,0 0-18,8 7-7,-8-7-8,2 17-8,-1-5-4,-1 1-88,1 1-143,1 3 0,-1 0 0,-1 0 0,0 0 0,0 1 0,2 0 0,0 1 0,-2-2 0,0 1 0,0-1 0,2 0 0,0-2 0,-2 0 0,1-2 0,0-1 0,-1 0 0,2-1 0,-2-11 0,1 20 0,-1-20-239,0 18-104,0-18-51,2 14-43,-2-14-27,3 12-73,-3-12-85,4 9-56,-4-9-745,0 0-1030</inkml:trace>
  <inkml:trace contextRef="#ctx0" brushRef="#br0" timeOffset="573329.5752">28313 16595 342,'0'0'690,"4"-9"-74,-4 9-53,0 0-52,5-11-33,-5 11-62,0 0-24,5-9-51,-5 9-54,0 0-32,0 0-4,0 0-12,0 0-19,0 0-37,0 0-26,0 0-19,0 0-27,0 15-21,0-15-6,-2 12-30,2-12 5,-3 16-34,3-16-14,-3 17-48,3-17-43,-2 18-47,2-18-56,-3 14-68,3-14-79,-4 12-60,4-12-82,-1 11-39,1-11-199,-4 9-358,4-9-685</inkml:trace>
  <inkml:trace contextRef="#ctx0" brushRef="#br0" timeOffset="573523.4514">28449 16604 589,'7'-12'787,"-7"12"-91,5-9-70,-5 9-79,5-7-72,-5 7-82,0 0-40,0 0-53,0 0-17,0 0-50,0 0-41,0 0-40,0 0-27,0 0-28,-5 10-19,5-10-33,-5 9-56,5-9-64,-5 13-84,5-13-82,-4 13-97,4-13-112,-5 13-77,5-13-795,-6 14-925</inkml:trace>
  <inkml:trace contextRef="#ctx0" brushRef="#br0" timeOffset="579127.4954">29229 17111 189,'-4'-7'676,"4"7"-92,0 0-23,-6-13-38,6 13-40,-5-11-22,5 11-31,-3-10-11,3 10-42,-2-10 3,2 10-43,0 0 2,-3-11-22,3 11-54,0 0-28,0 0-2,0 0-15,0 0-14,-6 9-32,6-9-24,-3 18-28,1-6-21,-2 1-12,1 1-20,0 2-19,0 0-9,1-1-31,0-1-33,2-2-40,2 2-53,0-3-64,1 0-75,2-1-16,0-2-32,0 1-30,1-2-38,-6-7-13,16 6-35,-16-6-3,11 2-31,-11-2-26,14-2-55,-14 2-518,16-6-672</inkml:trace>
  <inkml:trace contextRef="#ctx0" brushRef="#br0" timeOffset="579466.7921">29227 16977 420,'-16'4'652,"5"1"-84,1-1-46,-2 0-57,3 1-35,9-5-44,-16 8-48,16-8-26,-11 7-17,11-7-29,0 0-30,0 0-45,0 0-15,4 7-19,-4-7-10,15 0-30,-4-2 12,0-1-30,5 1 9,-2-4-21,2 2 19,0-1-11,0-1-13,-2 0-3,2-1-4,-5 0 6,2-1-12,-4 1-9,-1 0-4,0 0 0,-1 0-19,-7 7-4,8-11-7,-8 11-9,3-13-5,-3 13-5,0 0 24,-2-10-34,2 10 1,0 0-14,-14-1-14,14 1-40,-16 6-20,9-2-50,-2 3-33,-1 1-43,1 1-42,1-1-17,-1 4-49,1 0-57,3 0-40,-1 0-28,3-2-41,2 2-102,2-2-376,-1-10-556</inkml:trace>
  <inkml:trace contextRef="#ctx0" brushRef="#br0" timeOffset="579878.0599">29469 17119 452,'0'0'633,"9"-4"-84,-9 4-54,0 0-57,11-4-56,-11 4-47,0 0-48,0 0-14,14 0-31,-14 0-20,6 7-45,-6-7-17,7 8-26,-7-8-10,6 11-19,-6-11-15,4 12-9,-4-12-16,4 16-7,-4-16-13,1 14-10,-1-14 10,0 12-33,0-12 6,1 11-5,-1-11-3,0 0 4,-2 11-9,2-11 1,0 0-3,0 0 0,-6 8-3,6-8-9,0 0 2,0 0-1,-8-8 0,8 8 5,-3-9 1,3 9-3,0-13 2,0 13 4,3-18 2,-1 7 3,3-2 10,-1 1 1,1-2 11,2 0 15,0 1-17,2-1 9,1 2 18,1 1-7,1 0 11,0 3 5,2 1 6,-1 0 5,-2 4 6,2 0 8,0 3 13,1 3-2,-1 0-1,1 4-4,-2 1-28,0 1 30,-1 3-45,0-2 15,-2 4-37,-2-2 30,1 1-54,-3 1 37,0-2-78,0 0-31,-2 1-69,1-4-36,-2 3-41,2-2-64,-4-10-92,5 17-90,-5-17-89,7 14-162,-7-14-540,9 10-860</inkml:trace>
  <inkml:trace contextRef="#ctx0" brushRef="#br0" timeOffset="580143.409">30277 16948 148,'0'0'902,"-5"-14"-151,5 14-54,-4-13-76,4 13-52,-2-11-59,2 11-69,-3-10-76,3 10-38,0 0-19,0 0-39,0 0-25,0 0-21,0 0-54,-3 12-20,3-12-15,3 17-31,-3-17-19,3 20-17,-1-6-14,1-1-44,-1 3 36,2-4-65,0 3-24,-2-1-82,1-2-25,0 1-47,-2-2-28,1-1-42,-2-10-41,3 15-42,-3-15-53,3 15-54,-3-15-46,2 10-159,-2-10-419,0 0-701</inkml:trace>
  <inkml:trace contextRef="#ctx0" brushRef="#br0" timeOffset="580732.0474">30091 17045 106,'-11'-3'776,"2"-1"-148,9 4-74,-12-5-71,12 5-92,0 0-48,-9-7-65,9 7-41,0 0-48,0 0-34,14-5-34,-14 5-24,23-1-24,-7 1-21,2-1-13,4 1-9,3 0-16,4-3 10,-1 3-17,1-2 1,0 0-13,7 0-33,-1-1-22,-2 0 2,0-2 10,-5 3-11,-2-3 5,-2 0 14,-2-2 6,-2 0 9,-4-1-3,-4 1 7,0-4 5,-2 1 5,-3-3-3,-1 1 12,-2-1 0,-3 0 17,0 0 13,-1 0 14,0 0-2,-1-1 42,-1 1-2,0 4 5,0-3 1,2 12 2,-5-15-4,5 15 5,-7-10-2,7 10 3,0 0-8,0 0-5,-14 6-11,14-6-3,-5 18-5,2-3-12,0 0 9,0 2-2,0 2-8,2 0 9,0 1-11,1 1 12,0-1-14,0 0 5,1 2 23,0 0 40,3 1-22,-1-2 9,1-3-35,1-1 4,0-2-17,3-1 21,-1-2-29,1 0 20,1-3-31,2-1 19,-2-1-27,2-2 12,-1-3-20,-10-2 33,19 3-45,-19-3 23,19-5-25,-10 2 18,1-3-20,1-2 18,-2-2-21,1-1 18,-1-1-20,-2-1 20,1-2-24,1 3 33,-1-1-14,-2 0 30,0 2-21,2 0 38,-3 1-31,0 4 18,0-2-32,-5 8 31,8-9-41,-8 9 31,0 0-33,13-4 33,-13 4-37,0 0 33,11 5-37,-11-5 36,7 12-35,-7-12 29,7 14-33,-3-6 32,0 1-38,0-1 12,0 1-62,0-1-19,-4-8-69,7 15-36,-7-15-31,7 12-54,-7-12-30,10 11-55,-10-11-50,12 8-106,-12-8-123,15 3-544,-15-3-797</inkml:trace>
  <inkml:trace contextRef="#ctx0" brushRef="#br0" timeOffset="581131.3119">31032 17011 270,'0'0'755,"0"0"-109,0 0-48,0 0-72,0 0-58,0 0-48,10-5-41,-10 5-26,13-2-52,-13 2-16,16-2-43,-6-1-16,1 1-32,1-1-19,-1 1-42,1-3 1,1 4-45,-2-4 3,2 1-37,-3 0 11,-1-3-34,1 2 24,-2-1-46,-2-2 14,1 0-22,-2 0 18,-5 8-22,6-16 16,-6 16-23,0-16 19,0 16-21,-6-16 19,1 9-23,-2 1 16,0 1 4,7 5-8,-18-8-15,8 5 20,10 3-18,-21 2 18,11 0-18,1 4 30,-2 0-12,2 3 40,2 2-2,1 1 56,2-1-19,3 2 51,3 0-49,3 3 51,0-1-73,4 1 51,2 2-70,3-2 89,4 2-47,-1 1 47,6-4-72,2 1 38,-1-2-65,2-2 38,0-1-61,2-1 50,-3-3-79,-1-2 36,-1 0-99,-1-3 41,-1 0-100,-3-2-25,3-2-72,-5 0-45,0-2-38,-1-2-117,-2-1-110,-3-2-67,-1 1-144,-3-2-585,-2-2-952</inkml:trace>
  <inkml:trace contextRef="#ctx0" brushRef="#br0" timeOffset="584636.3746">18295 17885 769,'-1'-12'657,"-3"0"-61,4 12-48,-5-17-84,5 17-42,-5-14-53,5 14-40,-5-11-46,5 11-55,0 0-41,-4-10-1,4 10 3,0 0 5,-3 10-30,3-10 9,2 19-34,-1-6 24,0 2-35,-1 5 4,1-2-39,1 3 20,-1 3-28,-1 1 28,1-1-33,1 1 30,-2 0-102,0-4 93,1 0-29,-1-1-16,1-1-6,-1 0-5,1-2-6,1-1-20,-2-2-1,1-2-6,0 0-3,1 0 12,-2-12-17,5 17 0,-5-17 9,6 12-3,-6-12-1,10 5-2,-10-5-2,14 0-11,-14 0-7,16-6-3,-9 0-41,6-2 58,-1 0-51,-1-1 51,-1-3-49,1 0 43,2 0-29,-1-3 30,-3 3-36,1 1 38,-2-1-31,1 2 34,-3 4-35,2 0 34,0 1-29,-8 5 34,11-3-28,-11 3 31,13 4-31,-13-4 25,10 8-19,-3-2 29,-7-6-25,12 12 26,-5-5-30,-1 0 39,1 1-36,5 1 21,-2-1-22,1-2 18,1 1-71,3-2 7,0 0-47,0-2 9,3 0-40,-2-2-10,3-1-13,1 0 1,-1 0-1,3-1 5,-2-3-13,0 2 6,3-4 6,-3 0 24,-1-1 29,-2 0 18,-3-1 15,1-1 64,-3 1-53,0-4 14,-1 1 15,-4 2 7,0-2 23,-1 4 17,-1-2 36,0 2 20,-5 7 15,7-12-10,-7 12-8,7-6-2,-7 6 21,0 0-4,0 0 10,0 0-16,5 9 10,-5-9-24,3 12-1,-3-12-26,3 13 7,-3-13-22,5 14 7,-5-14-19,5 14 11,-5-14-20,10 13 0,-10-13-18,11 12-15,-3-7-33,1 0-31,-1 1-29,-8-6-17,18 4-34,-18-4-14,19 2-40,-19-2-37,19 0-55,-19 0-36,15-5-69,-15 5-161,16-7-280,-16 7-421</inkml:trace>
  <inkml:trace contextRef="#ctx0" brushRef="#br0" timeOffset="584982.1607">18892 17936 215,'-9'9'687,"3"-4"-117,6-5-84,-9 12-74,9-12-41,-7 10-43,7-10-35,0 0-27,7 9-19,-7-9-23,11 1-33,-11-1-12,17-3-18,-3 0-16,-1-2-15,2-1-16,-1 0-8,1-3-6,-1 1 7,0-1-19,-2-1 2,1 1-11,-4-1-5,0-1-23,-2-1 10,0 3-19,-4-2 20,-1 1-30,0-1 19,-2-2-29,-1 3 16,-2 1-26,3 9 17,-5-18-25,-1 11 18,6 7-21,-10-10 11,10 10-17,-13-4 14,13 4-19,-17 1-2,17-1-35,-19 9-25,12-2-32,-4 2-30,2 3-23,1 1-41,-2-1-35,4 4-27,1 0-37,-1 1-31,3 0-46,2 0-58,2 1-100,3-2-383,0 1-485</inkml:trace>
  <inkml:trace contextRef="#ctx0" brushRef="#br0" timeOffset="585641.7572">19505 18169 389,'12'-6'617,"-3"-1"-86,1-1-67,-5 1-55,1-2-50,1 1-32,-3 0-18,-2-1-32,-2 9-5,3-17-34,-3 17-6,-1-14-30,1 14-33,-8-7-10,8 7-9,-12-5-29,12 5 15,-17 2-21,6 3 2,-4 2-30,2 1 9,-5 4-27,2 0 6,-3 2-27,3 0 7,-2 1-29,3-2 15,0 3-29,0-3 16,3 1-22,1-3 13,2 2-20,2-4 10,3-1-18,4-8 15,-4 13-28,4-13 14,0 0-25,9 11-1,-9-11-17,0 0 10,22 0-13,-13-3 10,4 1-12,-1-5 13,4 2-2,-3-2 16,3-1-3,0-1 12,1-1-4,-1 1 13,-2-1 4,-1 1-4,-1 1 0,-2 1 11,0 0-9,-3 2 11,2 0-5,-9 5 14,13-4-3,-13 4 23,11 2-16,-11-2 18,8 11-22,-4-3 5,-2 2-9,1 4 8,-2 1-16,-1 3 16,0 2-15,0 0 21,-1 7-19,0-3 18,-3 7-12,0 0-1,0 0-1,-3 2-6,1 0-2,1-1 2,-2 0 0,-1-2 3,0-1-4,-1 1 1,2-4 3,-3-5-2,2 1-15,-1-4 23,1-1-2,-1-2-5,2-1-2,-1-2 2,-1-2 0,-1-2 2,1-1-4,1-1 8,-3-3 6,11-3-1,-22 1 0,9-2 9,-1-2-1,-3-3 2,2-5 5,-3-1 0,-3-5-5,1-4-2,1-1-1,-4-3 3,3-3 0,-2-2-3,2 0 12,3 0-23,2 5 19,2-1-21,0 2 16,5 2-19,2 1 23,0 2-23,3 2 12,2 0-20,2 2 13,3 0-28,2-2-10,5 0-54,2 1-46,7-3-26,4 2-36,7-3-44,2 1-22,4-1 1,5 2-18,2 2-18,2-1-59,10-4 7,-9 8-35,2-3-75,-3 1-433,0 0-447</inkml:trace>
  <inkml:trace contextRef="#ctx0" brushRef="#br0" timeOffset="586062.4926">19955 17928 539,'0'0'518,"1"-16"-31,-1 16-60,-1-13-42,1 13-54,-2-12-25,2 12-21,-3-10 5,3 10-23,0 0-23,-4-13-32,4 13-46,0 0-16,0 0 7,0 0-23,0 0-10,0 0-6,-8 8-13,8-8-22,-2 18-2,2-6-14,-1 2 1,-1 1-20,2 2 0,-1 2 22,0 1 0,-3 2-24,2-3 10,0 2-14,0-1 1,0-2-25,1 0 16,0-1-26,1-1 13,-2-3-20,2 0 13,-1-2-15,1-11 13,1 20-14,-1-20 12,4 16-11,-4-16 14,7 9-18,-7-9 24,10 5-25,-10-5 14,13-2-29,-13 2 12,15-7-27,-6 1 16,3-5-7,-2 2 9,-1-3-8,2-1 16,2-1-11,-3 0 16,1-1-11,-1 3 17,-1 0-9,-2 2 9,1 3-11,-2-1 11,-6 8-6,9-9 9,-9 9-3,0 0-1,14-2 0,-14 2 17,7 8-14,-7-8 20,7 16-22,-3-8 10,0 2-9,0 1 6,1 0-10,0-1 7,0-2-11,0 3 10,0-3-27,2 1-16,-1-1-44,1-3-36,-7-5-29,15 10-66,-5-6-62,-10-4-57,18 5-43,-18-5-71,22 0-142,-22 0-441,20-5-644</inkml:trace>
  <inkml:trace contextRef="#ctx0" brushRef="#br0" timeOffset="586470.238">20365 18155 634,'0'0'634,"0"0"-75,0 0-49,0 0-85,0 0-40,0 0-68,16 1-35,-16-1-47,15-7-9,-3 5-24,1-5-26,0-1-17,3 3-27,-4-3-10,4-1-13,-2 1-24,0-1-12,1-1-16,-3 1-42,0 0 32,-1 0-10,-2 0-11,1-1 0,-2-1-10,-3 3 0,0-1-6,0-1 8,-5 10-13,2-13 8,-2 13-13,0-14 10,0 14-8,-6-9 1,6 9-1,-8-4 3,8 4-6,0 0 14,-18 1 8,18-1 45,-15 11 2,7-5 30,-2 6-7,1 0 34,0 1-20,2 3 10,-3-1-29,2 4 8,1-4-39,1 0 11,1 1-33,0-2 13,1 1-11,1-1-7,3-3-5,0 1 2,3-1-3,1 0-5,1-2-13,5 0-6,-1 0-32,4-1-43,0-3-22,1 0-45,2-3-39,2 1-37,0-2-44,0-1-61,1-1-14,2-3-34,-1 1-34,1-3-57,-1 0-115,-4 1-450,-1 0-639</inkml:trace>
  <inkml:trace contextRef="#ctx0" brushRef="#br0" timeOffset="586780.0568">20795 18093 573,'-4'-12'644,"4"12"-103,-3-12-55,3 12-73,0 0-37,1-15-22,-1 15-33,8-9-29,-8 9-29,11-8-35,-11 8-25,17-4-34,-17 4-31,19 0-9,-19 0-24,22 4 9,-10-1-23,-2 2 4,3 2-14,-3 0 27,1 0-5,0 2-1,-2 2-35,0-2 4,-3 3-23,1-3 9,-3 1-16,-1 0 13,-1-2-25,-2-8 11,0 16-1,0-16 12,-1 15 3,1-15 18,-4 12-34,4-12 23,-5 8-20,5-8 38,-7 7-42,7-7 28,0 0-49,0 0 22,0 0-28,0 0 23,0 0-32,-7-9 22,7 9-29,5-15 30,-1 6-36,2-4 4,2-2-68,3-2-19,1-2-58,2-3-21,3 0-49,1-2-47,0 3-53,3 1-40,-1 1-70,3 1-61,1 2-197,0 2-469,2 0-776</inkml:trace>
  <inkml:trace contextRef="#ctx0" brushRef="#br0" timeOffset="587360.2226">22079 18132 485,'0'0'745,"-14"-3"-99,14 3-49,-17 0-66,17 0-43,-18 8-58,8-4-35,2 3-74,-1 4-34,2 2-59,-2 0 10,4 1-31,0 2-14,1-2-50,0 2-5,1-1-38,2 2-1,1-3-30,3 1 4,-1-2-33,2 0 3,1-1-21,3 0 14,2-2-24,2-1 10,-2-1-19,5-3 21,-2-1-25,3-1 27,-3-3-34,3 3 23,-1-6-26,3 1 21,-1-1-25,-1-2 23,-2-1-19,1 0 22,-2-1-11,-1-2 9,-2 0-20,-2-2 16,-3 1-22,-2-1 17,-1 1-14,-4-2 11,-1 2-13,-1 0 18,-2-2-17,-3 4 22,-1-1-23,0 4 21,0-2-19,-2 5 17,0-3-18,0 4-3,-2 0-48,14 1-10,-23 2-50,14 3-43,9-5-40,-12 6-51,12-6-46,-9 11-34,9-11-36,-1 11-68,1-11-53,7 13-159,-1-8-285,1 2-523</inkml:trace>
  <inkml:trace contextRef="#ctx0" brushRef="#br0" timeOffset="587690.0188">22287 18311 513,'0'0'642,"14"-6"-71,-6 0-41,1 1-50,2 0-22,-1 0-46,3-2-22,3 4-24,-4-4-63,5 2-6,-2 2-47,2 1-13,0-1-41,-1 3-7,2 1-53,-1 3-7,-1 0-41,0 3-2,-4 0-6,0 2-31,-2-1-26,0 1 13,-2-1-21,-4 3 15,-2-2-27,1 0 19,-3-9-25,0 19 22,0-19-22,-4 17 20,4-17-27,-8 16 23,8-16-23,-11 12 27,11-12-26,-9 8 28,9-8-18,-8 7 12,8-7-21,0 0 33,0 0-30,-16-3 49,16 3-41,0 0 25,-3-13-26,3 13 30,3-15-17,1 6 11,1-1-21,1-3 17,0 0-23,4-2 12,1 1-27,-1-1-7,2 3-63,2-1-28,-1-1-50,0 6-44,0-2-49,1 1-63,0 4-51,0-1-57,-1 3-52,0 0-138,-13 3-546,27 0-780</inkml:trace>
  <inkml:trace contextRef="#ctx0" brushRef="#br0" timeOffset="588226.6818">23292 18277 797,'0'0'706,"19"0"-70,-19 0-91,10-5-57,-10 5-48,0 0-42,5-7-48,-5 7-30,0 0-49,-8-10 0,8 10-55,-11-7 13,11 7-56,-19-10 7,7 8-44,-2-1 12,-1 1-36,-3 0 3,0 1-39,-1 2 10,-2 1-45,1 0 22,-3 3-38,1 1 20,-1 0-10,3 4-12,-1 1-5,5 0 1,-2 1-28,3 2 47,3 0-53,3-1 34,0-1-34,4 2 26,1-3-24,3 0 27,0-1-27,1-10 30,5 17-72,1-8-9,2-4-60,2 0-13,0 0-21,4-2-3,2-1-24,1-2 32,3-1-47,-2-1 11,2-1-21,2-3-13,-3 1 25,3-2-4,-2-1 13,-2-1 21,1-2 19,-2 0 12,-2-1 10,-2-3 22,1 1 18,-4-3 15,-1 0 21,0-3 6,-3-1 11,0 2 2,-1-3 9,-4-3 15,0 3 13,1-3 26,-4-1 43,1 3 16,0 1 13,-2 5 25,2-2 30,-2 4 7,2 1-8,-2 2-22,3 12 6,-2-17-1,2 17-9,0 0 21,-5-6 31,5 6-12,0 0-5,-3 14-25,3-14 27,-2 23-27,2-9 9,0 4-35,2 1 0,-2 0-38,1 2 21,-2 1-32,4 1 5,-1 1-8,1-2-42,-1 2 25,2-3-39,0-1 26,0 0-34,0 1-12,2-4-78,-2-2-27,2 1-52,1-1-18,-2-3-70,4 0-58,-3 1-47,1-4-55,-1 0-53,4-4-103,-5 2-680,-5-7-862</inkml:trace>
  <inkml:trace contextRef="#ctx0" brushRef="#br0" timeOffset="588583.9719">23482 18403 384,'0'0'680,"6"-8"-80,-6 8-61,8-9-63,-8 9-57,12-11-22,-4 5-20,0-1-42,1-1-40,2-1-10,1-1-12,0 2-5,0-1-27,5-3-1,1 3-52,0-2-11,-4-1-55,-1 4 12,1-1-60,-3 0 16,0-1-44,-2 3 13,-2-2-32,-1 2 16,-2-2-25,1 1 10,-5 8-25,1-15 18,-1 15-23,-3-11 17,3 11-25,-10-9 25,10 9-27,-11-5 33,11 5-37,-14 1 26,14-1-22,-14 6 23,8 2-15,-3-1 36,2 3-11,1-1 38,0 4-6,-1-1-7,2 0-17,0 1 2,3-2-14,0 3-27,1-1 28,1-2-36,1 1 37,2 1-41,2-1 44,2 1-79,1-2-15,0-1-74,3 0 4,0-2-49,1 0-46,2 0-62,1-2-65,2-2-43,-1 2-50,2-4-47,-4 0-31,0-2-122,-1-1-308,-2-1-553</inkml:trace>
  <inkml:trace contextRef="#ctx0" brushRef="#br0" timeOffset="588875.3199">23870 18360 239,'0'0'620,"-1"-18"-75,1 18-45,-1-19-9,1 19-48,1-17-21,2 8-36,-3 9-34,7-17-26,-3 9-50,3 2-18,-1 0-46,-6 6-8,16-7-43,-16 7-4,16-1-33,-16 1-2,20 3-39,-9 1 12,-1 2-30,-1 0 10,0 2-17,1 2 34,-1-1-32,0 3 3,-1-2-21,-1 2 9,-2-2-29,0 0 18,-1-2-29,0 1 21,-4-9-27,1 14 36,-1-14-10,3 11 35,-3-11-11,0 0 36,-3 10-51,3-10 33,0 0-40,0 0 44,0 0-8,-6-6-4,6 6-17,0 0-9,1-20 0,-1 20-6,4-21-6,0 8-12,3-3 6,-1 1-10,3-4-43,0-1-78,2-1-29,-1 1-74,2 2-30,2 0-67,3-2-44,4 2-122,5 3-98,-1 3-241,5 0-531,7-1-947</inkml:trace>
  <inkml:trace contextRef="#ctx0" brushRef="#br0" timeOffset="589374.6928">25245 18190 542,'0'-13'794,"0"13"-84,3-11-54,-3 11-59,0 0-58,0 0-4,0 0-77,0 0 11,0 0-69,0 0 29,0 19-42,1-5-20,-1 3-5,1 4-26,1 4-13,0 3-36,2 5-287,-1 1 0,-1 1 0,4 7 0,0 0 0,0 1 0,-1 0 0,3 1 0,-2-3 0,2-1 0,-3-5 0,3 3 0,-3-5 0,2-2 0,-1-7 0,-4-2 0,3-6 0,-3-4 0,1-1 0,-3-11-170,4 17-285,-4-17-41,4 11-49,-4-11-64,0 0-81,0 0-14,0 0-733,9-4-1047</inkml:trace>
  <inkml:trace contextRef="#ctx0" brushRef="#br0" timeOffset="589650.5256">25355 18349 541,'4'-14'692,"1"1"-111,-1-1-53,1 3-83,3-2-52,0 3-30,3-2-26,0 2-28,3 0-27,1 3-12,0 0-29,4 1-3,-1 0-24,0 5 7,2-2-26,1 3 0,-2 2-28,0-1 2,-1 3-56,-3-1 11,-1 0-43,-1 3 30,-6-1-48,-7-5 29,11 12-17,-11-12-10,0 11-2,0-11-26,-9 13-7,-2-6-7,0 2 7,-3-3-17,1 1-16,-3 0-16,1-1-27,-1 0-32,1-1-59,0 0-31,3 0-55,-1 0-27,3-2-73,10-3-68,-15 5-93,15-5-69,-10 4-201,10-4-467,0 0-829</inkml:trace>
  <inkml:trace contextRef="#ctx0" brushRef="#br0" timeOffset="590034.2893">25817 18249 135,'10'-6'893,"-10"6"-157,13-10-69,-13 10-98,12-8-70,-12 8-48,4-9-56,-4 9-64,0 0-14,0 0-38,0 0-14,0 0-60,0 0-16,-12 6-49,12-6-6,-11 13-45,7-5 0,0 2-33,-1 0 12,0 1-38,3 2 16,0-3-29,2 3 16,0 0-17,0-1 4,2-2-28,2 2 32,1-3-18,2 3 10,0-4-24,1 0 24,2-1-22,1-1 16,-2-3-18,5-1 26,-1-1-24,1-1 15,-3-3-15,7 1 17,-5-2-16,5-1 42,-5-2-22,1 0 34,-1-3-23,-2 1 40,-1-3-37,-1 0 44,-1-2-47,-1 1 47,-1-1-51,-4 0 46,0 1-54,0-1 57,-7 2-69,4-1 51,-2 2-60,-4 2 59,0 0-77,1 2 63,-3 1-61,-1 0 53,-1 2-59,0 2 31,-2 1-82,0-1-18,1 4-85,1-1-56,-2 1-61,1 2-98,3-1-110,-3 2-114,6 2-247,6-7-429,-13 12-900</inkml:trace>
  <inkml:trace contextRef="#ctx0" brushRef="#br0" timeOffset="590498.997">26652 18245 252,'0'0'776,"0"0"-108,-1-9-49,1 9-91,0 0-59,-8-10-54,8 10-40,-8-6-48,8 6-51,-11-4-33,11 4-23,-15-4-22,3 2-13,12 2-14,-19-1-15,5-1-42,1 4-6,13-2-33,-23 1 7,9 1-35,1 0 6,4 0-31,-5 1 5,5 1-14,-1-1 12,10-3-25,-16 10 18,16-10-18,-9 12 18,9-12-17,-4 10 6,4-10-15,2 13 5,-2-13-41,11 15 0,-1-9-38,0 1-8,3 0-27,3 1 4,-1-2 0,2 0 10,0 0 13,1-1 17,-4 1 13,2-1 7,-3-1 14,-1 0 15,-2 0 34,-10-4 25,17 5 15,-17-5 12,10 4 6,-10-4 3,0 0 20,0 0-4,-6 7 30,6-7-43,-16 2 13,16-2-37,-23 1 12,12 1-36,-2-2 15,-3 0-28,1 0 18,-2 0-22,2 0 16,-3 0-35,3 0-15,1 0-54,1 0-21,-1-2-47,14 2-49,-18 0-83,18 0-98,-12-4-96,12 4-98,0 0-756,0 0-929</inkml:trace>
  <inkml:trace contextRef="#ctx0" brushRef="#br0" timeOffset="590766.3427">26858 18259 178,'9'-11'990,"-9"11"-207,5-8-74,-5 8-93,6-9-66,-6 9-71,0 0-95,8-8-72,-8 8-59,0 0-49,0 0-21,0 0-5,0 0-53,0 0 10,6 8-42,-6-8 4,0 12-39,0-12 6,0 16-33,4-6 11,-4-10-25,3 19 14,-1-10-23,2 0 17,2 0-30,0-1 10,1 0-38,-1-2 2,1 0-42,-7-6-36,16 6-26,-16-6-35,15 5-50,-15-5-34,16-2-38,-16 2-77,18-5-61,-11 0-93,-7 5-709,13-12-841</inkml:trace>
  <inkml:trace contextRef="#ctx0" brushRef="#br0" timeOffset="591099.1369">26746 17994 535,'-15'4'769,"1"2"-112,3-2-84,1 1-69,10-5-56,-11 10-42,11-10-29,-2 8-43,2-8-41,0 0-25,9 9-23,-9-9-18,18 4-13,-5-3 17,3-1-47,-3 0 32,6-2-67,1-1 32,-4 0-75,2-1 52,-3-1-83,1 0 52,-3-3-83,1 1 57,-3-2-84,-2 1 59,1-2-71,-4 0 61,-1-1-74,-1 1 64,-2 1-71,-2 9 67,0-18-75,0 18 64,-4-19-70,4 19 67,-11-10-71,11 10 67,-14-7-86,14 7 46,-15 0-88,5 3-1,1 0-94,-4 3-45,3 2-71,0 1-45,3 1-71,0 2-54,0 0-73,5-2-20,2 4-192,2-1-369,0 1-743</inkml:trace>
  <inkml:trace contextRef="#ctx0" brushRef="#br0" timeOffset="591379.4926">27218 18052 824,'9'-9'760,"-5"1"-61,1 0-78,1 1-62,1 0-55,-7 7-57,9-10-74,-9 10-64,9-9-47,-9 9-20,0 0 9,0 0-35,14 5 16,-14-5-68,2 16 49,2-6-99,-4 2 36,1 3-80,1-1 43,-2 1-80,0 3 54,0-1-78,0 1 57,0 1-23,2-2 26,0 0-48,3 2 13,-3-1-18,7 0-77,-4 0-15,3-1-58,-3-3-36,5 0-64,-2-3-43,-2-1-41,1-1-72,-1 0-49,2-1-70,-8-8-13,9 9-154,-9-9-484,0 0-774</inkml:trace>
  <inkml:trace contextRef="#ctx0" brushRef="#br0" timeOffset="591682.291">27166 18266 126,'-9'-6'747,"0"3"-135,9 3-100,-11-9-62,11 9-75,0 0-53,0-12-48,0 12-44,13-10-30,-1 7-51,3-1-26,6-1-30,3-2-11,1 2-21,5-2-12,1 2-4,-2 0-1,-5 1 11,6 0 28,-5 0 14,2 1 26,0 2 31,0 0-2,-3 1-18,-2 0-19,-1 0-22,0 2-12,-4 1-3,1 0-1,-3 2-9,-3 1-6,-1 2-2,-2 1-6,-4 1 8,0-2-19,-3 1 4,0 2-31,-2-11 12,0 20-23,2-8 17,-4-4-25,2-8-25,-4 19-32,4-19-46,-7 14-36,7-14-38,-5 11-47,5-11-63,-7 9-47,7-9-62,0 0-40,-6 7-124,6-7-508,0 0-686</inkml:trace>
  <inkml:trace contextRef="#ctx0" brushRef="#br0" timeOffset="591978.1078">27611 18042 549,'0'0'738,"0"0"-92,0 0-68,3-14-79,-3 14-62,9-6-31,-9 6-40,14-9-44,-6 4-36,1 1-23,0-2-14,-2 0-18,4 1-28,-4-2 16,1 1-46,1-1 5,-4 0-61,1 1 14,-6 6-50,7-14-15,-7 14-22,4-14 34,-4 14-57,-2-11 37,2 11-41,-6-11 15,6 11-40,-11-7 13,11 7-63,-16-3-4,16 3-54,-15 1-33,3 2-26,3 1-33,-2 1-42,1 3-50,1 0-51,-3 2-62,2-1-43,6 1-98,-3 3-674,3-1-836</inkml:trace>
  <inkml:trace contextRef="#ctx0" brushRef="#br0" timeOffset="592403.3587">27974 18237 618,'0'0'716,"0"0"-76,4-12-71,-4 12-55,0 0-36,-2-11-50,2 11-37,-8-8-72,8 8-42,0 0-39,-9-4-35,9 4-27,0 0-24,-13 2-32,13-2-18,-10 8 5,10-8-37,-8 13 14,8-13-35,-3 16 7,3-16-34,-3 17 20,3-17-33,3 18 17,-3-18-16,5 18 15,1-9-5,2-3 26,-1 1-27,1 0 23,1-3-26,1 1 23,2-2-25,-2-1 33,3 1-26,-2-3 36,3 0-29,-2-3 30,-2 1-35,4-1 30,-5-2-41,5 0 42,-4-4-49,1 0 32,0-1-39,-3-4 35,1 1-35,-2-1 29,0-2-45,-1-1 63,-2 1-72,-1-1 47,-3 2-39,0 1 39,0 0-40,-3 2 32,0 2-31,-2 1 40,-1 1-44,-4 2 36,10 6-43,-16-7 15,16 7-68,-20 0 12,7 2-51,4 2-30,-1 1-15,2 1-39,-2 0-36,5 1-55,0 0-66,0 2-70,5-9-94,-2 15-98,2-15-558,2 13-793</inkml:trace>
  <inkml:trace contextRef="#ctx0" brushRef="#br0" timeOffset="592857.0804">28277 18240 275,'0'0'875,"15"-9"-126,-5 4-75,-2 1-82,-8 4-57,16-7-58,-16 7-62,16-6-66,-16 6-46,15-5-58,-15 5-28,14 3-33,-14-3-11,15 8 12,-8 0-45,2 0 6,-2 1-44,2 0 6,-3 2-46,3 0 31,-2-1-50,-2 0 25,1 2-49,-2-4 36,2 3-57,-2-3 55,-4-8-60,7 14 52,-7-14-55,5 12 51,-5-12-57,0 0 46,2 13-47,-2-13 46,0 0-44,0 0 38,0 0-48,0 0 47,0 0-44,0 0 40,-10-7-41,10 7 53,-3-13-48,3 13 36,-1-14-38,1 14 53,0-24-55,3 10 56,-1-3-56,2 0 61,4-2-56,-3-1 52,6 0-67,0 1 67,1 0-56,2 1 65,2 0-62,3 0 61,-3 5-55,0 1 55,4 1-63,-2 4 80,-2 0-60,3 5 71,-3 1-72,-1 2 77,1 1-73,-1 5 68,-2 0-61,0 3 67,-5 2-60,1 0 50,-3 4-51,-2-2 42,1 2-53,-3 1 44,-2 0-8,0-1-30,-1 1-30,-3-2 44,-1 1-93,1-1 35,-2-2-114,-1 2-70,0-4-112,-2 1-80,1-5-105,-1 1-192,0-1-119,-3-1-682,2-2-1134</inkml:trace>
  <inkml:trace contextRef="#ctx0" brushRef="#br0" timeOffset="593093.9307">29328 18190 1301,'0'0'1014,"0"0"-147,0 0-96,0 0-127,15 0-52,-15 0-184,0 0 3,0 0-145,0 0 1,12 0-114,-12 0-3,0 0-166,0 0-166,7-5-148,-7 5-192,0 0-231,0 0-843,-2-12-1248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05-10T06:49:49.831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25068 13215 53,'0'0'75,"0"0"-72,0 0-48,1-11 15</inkml:trace>
  <inkml:trace contextRef="#ctx0" brushRef="#br0" timeOffset="2892.4025">23860 13217 352,'-14'4'728,"1"-3"-163,2 2-129,11-3-68,-18 2-78,18-2-28,-14 1-47,14-1-24,-14 1-40,14-1-9,0 0-17,-14 0 13,14 0 4,0 0-10,0 0 5,0 0-30,0 0-4,0 0-18,7-9 6,-7 9-29,17-5 22,-5 2-10,0 1-11,5-1-8,0 0-5,3 0-6,6 0-14,-1-1 5,3 1 7,2-1-7,4-1-8,2 2 0,1 0-3,2-1 4,6-2 8,1 2-4,-1 1 2,-4-1 0,6 0-2,2 0 2,-1 1-1,1 1-5,-2-1-9,3-1 3,-8 4-1,2 0-5,-1-1 10,2 1 5,5 1 3,-6-1-13,5 0 7,1 2 7,-1-1-4,-8 0 5,9 2 11,-8-2-2,7 1-4,-8 0-4,-1-1-3,7 2 8,0 0 0,3-1 4,-3 1-1,-6 0-8,8-1 6,-2 0-17,-4-1 2,-2 1-8,1 0-2,7 0 0,-6-1-3,6 1-3,1 0 0,-9-1 1,1-1-3,8 2 12,-8-1-12,10 0-2,-10-1-3,2 1 6,7-2-3,0 1 6,1-1-4,0 0 1,0-1-2,1 2 1,0-1-1,-1-1-1,1 0-2,-3 0 1,-1-1-4,0 0 11,1 2-13,-3 0 3,-4-2 6,5 1-6,-6 2 8,-2-2-1,2 1 1,-1-1-3,1 0-7,-3 1 5,1-2-1,-2 2-3,-1-2 5,-2 1-9,-3 0 6,-3 0 6,2 1 12,0-1 14,-3 1 8,-1 1 6,2-1 4,-2 1 0,-4 0 39,1 0-48,-2 0 32,1 0-44,0 0 31,-1-3-38,-1 3 18,1 0-41,-1 0 27,-2-2-32,1 2 33,-5 0-42,0 0 36,-15 0-37,25 0 26,-25 0-22,19 0 33,-19 0-35,15 0 33,-15 0-26,0 0 23,14 0-34,-14 0 21,0 0-49,0 0 16,0 0-82,0 0-39,-10-2-73,10 2-67,-23-4-83,12 3-103,-7-2-109,-4 1-138,-5-3-787,-2-1-1134</inkml:trace>
  <inkml:trace contextRef="#ctx0" brushRef="#br0" timeOffset="3523.0127">24147 11593 156,'-4'-8'645,"0"0"-127,0-1-99,4 9-24,-7-13-66,7 13-25,-9-12-40,9 12-24,-8-10-32,8 10-23,-7-5-31,7 5-14,-8-6-14,8 6-12,0 0-14,-11-4-17,11 4-14,-9 5 1,9-5 4,-9 12 16,3-1-21,-1 3 15,2 6-6,0 5-51,0 7 48,1 4-33,2 9 28,0 8-11,1 2-9,2 12-4,-1 4-5,3 4-8,-1 3-27,1 3 17,0 0-24,-1 0 15,-1-2-1,1-5-5,0-4-4,1-2-16,-2-13 17,2-2 1,-1-6-9,1-1-39,-3-8-35,2-3-78,0-6-65,-2-3-51,0-2-54,0-5-67,0-1-80,-2-5-137,0-2-288,-3-4-462</inkml:trace>
  <inkml:trace contextRef="#ctx0" brushRef="#br0" timeOffset="4282.542">24108 11719 86,'13'-9'536,"-3"3"-144,2-2-67,3 0-48,3 1-29,4-1-32,2-1-27,5 1-39,3 0-4,9-2-29,2 0 15,4 3-16,2-3-10,7 3-29,12-5 4,5 4-29,6-4 2,3 5-20,5-3 5,4-1-23,4 2 17,6-3-25,27 0 10,3 2-28,-3-2 21,0 1-22,0 1 14,-2-2-20,-1 3 13,0-1 1,-22 2 0,-3 0-1,-3-1 2,0 2-28,-4 0 19,-3-1 17,-1 1 11,-4 0-6,-2 1 2,-4 0-1,-5 1-2,-1 1-1,-12-1-3,-6 2-4,-4 0 0,-10 1 3,-2 0-2,-8 1 0,-1 0 3,-9 0 15,0 1 13,-3-2 23,-2 2 21,0 0 11,-3 0 10,-13 0-5,20-2 1,-20 2-13,18 0-4,-18 0-10,15-1 1,-15 1-6,13 0-2,-13 0 17,0 0-15,17 0 27,-17 0-25,0 0 25,11-2-30,-11 2 20,0 0 0,11 3 4,-11-3-29,0 0 22,10 4-32,-10-4 25,0 0-33,6 7 22,-6-7-16,8 6-3,-8-6 11,6 11-6,-6-11 10,4 19-5,-2-6 1,-2 5-1,0 3 1,0 6 17,0 8-12,-2 14 16,-2 0-16,2 6 22,-2 13-8,0-1-14,0 2-1,4 1 39,-2 2-30,2-5 0,0 4-9,2-1-7,0-2-3,0-9 1,-1 7-7,-1-10-3,-1 0 2,-3-2 11,2-3 50,-1-2-51,-1 0 48,-2-5-39,-2-2 35,4-7-36,-2-3 23,-1-1-29,0-2 28,0-5-25,0-2 1,1-1-26,-1-1 2,1-5-12,-2 1-2,4-3 2,-3-1-5,1 0-5,1-2 1,5-10-5,-9 14-1,4-7-9,5-7-35,-8 10-52,8-10-50,-9 5-66,9-5-81,0 0-96,0 0-115,-12 2-159,12-2-184,0 0-665,-7-11-1135</inkml:trace>
  <inkml:trace contextRef="#ctx0" brushRef="#br1" timeOffset="37558.0506">23817 14728 330,'0'0'709,"-14"4"-180,14-4-117,0 0-82,-12 2-83,12-2-46,0 0-34,0 0-6,0 0-5,0 0-11,0 0-18,0 0-8,16-4-11,-16 4 4,19-5-4,-8 2 9,6 0 4,-1-3 3,4 4-13,2-4 3,4 1-27,-2 2 6,3-3-31,1 5 14,4-5-27,3 4-23,-2-3 8,3 3 9,-1-2-20,1 1 12,1 2-29,1-2 26,1 3-24,1-2 28,2 2-18,8-1 22,1-2-27,2 2 17,1 0-20,5-1 6,1 0-5,3 0 17,12-3-20,0 2 22,-1-1-31,1 2 25,0-2-27,0 1 27,3 1-29,-4 1 23,3 2-23,-3 0 20,1 3-24,-2 0 24,-2 0-9,0 1 10,-2 3-25,1-2 39,-1 1-19,2 1 27,0-3-24,-10-1 22,15 2-27,-2-4 18,5 3-27,-3-1 26,3 1-26,-5 1 21,3 0-27,-3-1 26,2 1-26,-4 3 26,2-4-27,-6 4 1,1-2 1,-10 1-1,-1-2 4,-1 0 0,1 0 1,-5 0-1,6-2-5,-3 2 6,0-4 27,1 1-29,-1-2-1,2 0 5,1 0 6,-2-2-7,0 1 8,3-1 4,-1 0-5,-1-2-14,-1 2 4,-1 0 6,-3-4 0,-1 4-1,-4-1 0,-1-3-3,-6 2-7,-4 2 23,-1-2-12,1 1 1,-9 0 4,0 1 11,1-2 12,-4 2 4,-3 0 4,-4 0 10,2 2 22,-2-2-1,-4 0 7,0-1 8,-14 2 3,22 0-4,-22 0-1,20-2-8,-20 2 7,17-1-23,-17 1 0,13-1-23,-13 1 7,0 0-25,17-1 5,-17 1-29,0 0-29,12-2-61,-12 2-56,0 0-78,10-2-66,-10 2-108,0 0-152,7-7-66,-7 7-794,0 0-1020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05-05T21:40:21.245"/>
    </inkml:context>
    <inkml:brush xml:id="br0">
      <inkml:brushProperty name="width" value="0.05292" units="cm"/>
      <inkml:brushProperty name="height" value="0.05292" units="cm"/>
      <inkml:brushProperty name="color" value="#00FFFF"/>
    </inkml:brush>
    <inkml:brush xml:id="br1">
      <inkml:brushProperty name="width" value="0.05292" units="cm"/>
      <inkml:brushProperty name="height" value="0.05292" units="cm"/>
      <inkml:brushProperty name="color" value="#FFFFFF"/>
    </inkml:brush>
    <inkml:brush xml:id="br2">
      <inkml:brushProperty name="width" value="0.05292" units="cm"/>
      <inkml:brushProperty name="height" value="0.05292" units="cm"/>
      <inkml:brushProperty name="color" value="#FF00FF"/>
    </inkml:brush>
  </inkml:definitions>
  <inkml:trace contextRef="#ctx0" brushRef="#br0">16718 19004 6073,'0'-73'39,"0"-2"-16,-1 0 16,1-1 8,-1 2-5,1-3-6,0-1-2,-2-4-3,1-1-8,1-2 5,-1-1-9,-3-2 1,3-4 0,1 1-1,-1-4 0,-1-2-2,0-3 1,1-20-7,-2 1-9,0 19 33,1-18-24,0 17-5,0-20 1,-1 3-7,2 19 4,0-1 14,1-2 7,-2-19-22,-1 0 17,2 0-20,1-1 15,-2 3-23,1-3 11,0 0 50,-1-2-46,1 0-2,0-5-5,-2 1-9,1-4 41,-1 0-38,2-1-1,0-1 7,-1-1-2,1 3 34,-2 1-35,3 0 41,-2-1-48,-1-1 39,0 0-48,1-6 42,0-1 6,-1-3-46,2-2 43,-2 2-49,-1 1 44,3-3 19,-1 0-20,-1-1-6,0 1-6,-1-2-5,0-2 19,1-1-12,-1 0-3,0 0-2,3 0-9,-2 1 24,0-1-20,-1-1-4,0-1-4,2-3 6,-1 1 23,-1-3-24,2 0 6,-2-1-5,0 1-5,0-3 24,0 2-15,-1-2 0,3-4-6,-2 4 15,-1-4-16,1 0 10,-3 1-16,1 0-2,1-1 12,0 3-10,1 0-4,-1 2-30,-2 0 32,2 2 18,0-1-5,1 2-43,-1 0 40,0-2-40,1 3 60,-1-2-46,-1-1 36,1 2-40,-2 1 37,2 3 14,1-1-40,-2 3-9,2-1 4,-1 2 31,1 2-19,0 1 7,0-4-5,-1 3-1,0 1-7,2 2 16,1-1 3,0 1-24,0-1 16,0-4-21,-1 3 23,1 3-9,0-2 10,0-1-23,-2 1-1,-1 0-5,1 3 44,2 0-32,-4 0-9,3 2 13,0 0-19,-1-3 27,3 0-14,-2-2-5,1 1-21,-3-2-17,3 2-1,-1-6 10,0 2-12,0-5-46,0 0-3,-1-2 10,1 1-10,2-4-60,0 2 20,-2 69 0,3 87-3,0 0 34,0 0-134</inkml:trace>
  <inkml:trace contextRef="#ctx0" brushRef="#br1" timeOffset="18876.6371">16187 1277 2700</inkml:trace>
  <inkml:trace contextRef="#ctx0" brushRef="#br1" timeOffset="20377.7214">609 788 60,'0'0'758,"0"0"-137,0 0-31,0 0-22,0 0-61,0 0-27,0 0-17,0 0-53,9 4-18,-9-4 15,0 0-6,12 8 11,-12-8-95,11 5 4,-11-5-63,16 5 38,-16-5-68,19 4 49,-19-4-71,24 5 1,-10-5-195,1 2-12,1-2 0,1 1 0,2-1 0,0 0 0,0 0 0,1-1 0,0 0 0,0 0 0,-1 1 0,-4 0 0,-1 0 0,1 0 0,-4-2 0,-11 2 0,23-1 0,-23 1 0,16 0 0,-16 0 0,13 0 0,-13 0 0,0 0 0,11 3 0,-11-3 0,0 0 0,0 0-330,0 0-115,0 0-82,0 0-112,-3 12-119,3-12-65,0 0-658,-8 4-1106</inkml:trace>
  <inkml:trace contextRef="#ctx0" brushRef="#br1" timeOffset="21208.4294">1762 603 65,'0'0'934,"2"-9"-143,-2 9-41,4-10-104,-4 10-43,5-8-41,-5 8-85,0 0-25,8-10-71,-8 10-36,0 0-10,0 0-30,0 0-1,13 2 34,-13-2-71,5 13 33,-3-2-48,1 0-168,-2 3-84,2 4 0,-3-1 0,0 3 0,0 2 0,0 1 0,-3 1 0,3 1 0,-2-1 0,0 2 0,0-4 0,-1 0 0,3-1 0,-2-2 0,2-3 0,0 1 0,0-2 0,0-4 0,0 1 0,0-12 0,0 18-137,0-18-277,2 14-42,-2-14-79,0 0-129,4 12-31,-4-12-63,0 0-681,0 0-1053</inkml:trace>
  <inkml:trace contextRef="#ctx0" brushRef="#br1" timeOffset="21887.0094">1543 667 927,'-13'-2'789,"3"1"-122,10 1-48,-15-3-88,15 3-44,-13-2-78,13 2-60,-10-3-51,10 3-43,0 0-25,0 0-20,0 0-35,0 0-27,11-8-19,2 6-31,0-1-18,4 3-24,3-1-19,2-1-13,6 2 5,1-2-4,2-1-6,3 1-18,2 0-15,-1-1-23,4 1-9,-3-1-8,1-1 1,0 1-15,-1-2-11,0 3-14,-2-4 8,-7 2-11,0-1 34,-5 3 2,-2-3 14,-1 1 1,-4 1 26,1-3-16,-5 2 18,0 0-3,-1-2 16,-10 6-18,11-9 29,-11 9-12,5-7 20,-5 7-6,0 0 10,2-14-10,-2 14 17,0 0-3,0 0 5,-8-8-21,8 8 9,0 0-3,-12 5 11,12-5-8,-10 12 8,5-3-10,0 3 5,-1 5 4,-2 0 1,3 3 3,-2 4-6,1-1 7,-2 1-4,2 0-8,1-1-2,-1 0-1,0-1-2,3 0 11,0 0-4,-2-4-5,5-1-3,0 0 1,0-4-1,4-1-1,-2-1-9,3-2-22,1-1-18,0-4-20,-6-4-2,16 5-18,-16-5 4,17 0 2,-17 0 2,21-3 1,-10-2 18,-1-1 10,2-1 6,-2-2 3,-1-2 9,3 0 5,-5-1 9,1 1-4,-1 0 19,1 1 1,-3 2 14,-1-1 10,-4 9-15,10-10 10,-10 10 17,0 0 18,0 0 2,0 0 15,11 2 1,-11-2 6,1 13-1,-1-13 14,2 18-3,-2-18 58,3 21-21,1-10-22,1-1 16,0 4-50,0-1 34,2-1-64,-1-1 40,3 0-55,0-1 33,0 1-58,2-2 46,2-2-71,-1 2-1,3-4-66,0-1-38,3-1-66,-1 1-54,1-4-65,1-1-102,0 0-35,0-4-83,4 0-14,-6 1-189,2-4-345,0-1-695</inkml:trace>
  <inkml:trace contextRef="#ctx0" brushRef="#br1" timeOffset="22279.5465">2720 877 543,'0'0'600,"0"0"-49,0 0-46,0 0-53,0 0-58,0 0-28,13 1-42,-13-1-72,13-2-13,-13 2-12,16-6-30,-6 1-23,1 0-19,-2 1-1,1-1-19,0 0-26,-1-2-10,0 2-8,0-1-15,-3-2-15,2 1-12,-3 0-12,2 0-5,-4-2-3,2 1-8,-5 8 2,4-19-8,-4 19-12,1-13 5,-1 13 2,-5-11-15,5 11 2,-10-8 4,10 8 1,-13-4 3,13 4-3,-17 0-6,8 5 4,-2 0 9,-1 2-13,0 2 4,2 0 11,-2 5 19,1 0-8,1-2 18,2 2 25,2 1 2,-1 0 2,3-1 11,-1 1 1,4-3 24,1 2 67,1-1-67,3 0 44,0 0-79,1-2 22,1 2-51,3-5 46,1 3-72,1-3 68,0-1-85,5-4 54,-4 1-71,5 0 63,-3-3-67,1 1 56,0-2-75,0-3 16,-1 2-82,1-4-61,-1 3-47,-1-1-75,0-3-91,-1 2-141,0-3-147,-12 7-906,14-9-1223</inkml:trace>
  <inkml:trace contextRef="#ctx0" brushRef="#br1" timeOffset="23015.1228">4009 783 503,'8'-5'704,"1"0"-106,-9 5-34,13-10-67,-7 6-34,-6 4-46,9-11-37,-9 11-49,6-9-6,-6 9-47,3-12-26,-3 12-44,-4-8 12,4 8-49,-11-6 27,11 6-37,-17-4-4,4 3-50,13 1 27,-25 1-60,8 3 30,1-1-60,-1 0 31,2 4-52,-1-1 65,1 2-82,1 0 58,2 0-74,0 1 47,1 2-46,5-4 49,0 1-56,2 3 53,4-11-58,1 17 44,3-8-47,3 0 49,4 0-66,0 1 28,6 1-44,0-1 20,2 2-41,0-3 23,0 2-22,1-1 34,1 0-15,-2 1 38,1-1-16,0-1 39,-4 1-29,-1-2 61,-3 0-72,-3-2 8,0 1 33,-3-3-18,-6-4 49,5 13-22,-5-13 42,0 0-27,-6 12 65,6-12-71,-16 5 48,5-2-45,-4 0 47,-2-2-56,-2-1 37,0 0-53,-3-1 40,-1 0-55,-1-4 52,3 4-56,-2-3 58,3 1-64,2 1 64,0-2-70,2 2 13,2 1-72,1-1-34,1-1-100,12 3-70,-16-4-87,16 4-89,0 0-90,-9-5-25,9 5-212,0 0-349,13-7-760</inkml:trace>
  <inkml:trace contextRef="#ctx0" brushRef="#br1" timeOffset="23383.8908">4380 853 238,'0'0'779,"0"0"-111,0 0-70,-1-11-53,1 11-56,0 0-44,-13 1-44,13-1-60,-15 10-48,7-4-38,-1 2-32,0 2-39,1 0-35,1 1-30,0 1-12,2 1-24,1-3-15,2 1-18,2-11-9,0 22-1,0-22-15,6 18 14,-2-8-8,1-3-23,3 0 5,0 0-6,2-4-4,1 2-2,2-3-2,1 0-2,0-2-4,4-2 2,0 0-9,-3 0 9,4-2 1,-3 2-3,-1-4 4,-1-1 2,0 1 12,-4-2-7,1 0 4,-1-2 14,-3 1 38,-1-3-6,-3 1 49,0 0-55,-3-1 36,0 0-33,-1 1 17,-3-3-30,-1 2 28,-2 0-47,0 1 25,-5 1-32,2 1 21,-4 2-37,1 1 34,0 0-38,-1 3 7,0 3-60,-1-2-39,2 4-79,-2-1-62,3 2-79,0 1-96,1 0-90,1 1-75,0 2-192,1-2-409,9-5-793</inkml:trace>
  <inkml:trace contextRef="#ctx0" brushRef="#br1" timeOffset="23717.6861">4758 684 563,'-3'-13'793,"3"13"-47,-3-19-84,3 19-80,-5-17-57,5 17-45,-3-14-35,3 14-30,-4-12-34,4 12 7,0 0-118,-2-14 0,2 14-88,0 0 58,0 0-52,0 0 29,0 0-63,0 0 42,1 15 10,-1-15-11,3 22-102,-3-8-93,1 5 0,0 0 0,0 0 0,1 1 0,-1 4 0,-1 0 0,1-1 0,2-3 0,-2 4 0,0-5 0,0 1 0,2 0 0,-2-1 0,1 0 0,0-2 0,1 0 0,-1-3 0,1 1-159,1-4-275,0 0-54,1-4-64,0 3-101,1-5-61,-6-5-51,11 10-642,-11-10-1011</inkml:trace>
  <inkml:trace contextRef="#ctx0" brushRef="#br1" timeOffset="24451.7852">4952 926 777,'0'0'710,"3"-17"-70,-3 17-47,0-13-62,0 13-30,-3-11-28,3 11-70,0 0-7,-5-8-33,5 8 17,0 0-82,-9 5 33,9-5-107,-7 10 30,7-10-75,-5 11 19,5-11-94,-6 18 36,5-9-69,1-9 27,0 21-62,0-21 44,4 19-63,-1-9 41,2-1-63,2 0 41,0-1-78,-1 1 41,3-4-73,1 0 48,2 1-60,2 1 55,0-3-60,1-2 13,-1 0-58,0-2 31,2 0-30,-1 0 15,2-2 9,0 0 15,-2-1 17,1-2 16,-2-2 15,-2 2 9,2-4 10,-3-1 3,2 1 8,-3-4 4,-1 1 10,0 1 24,-1 0 34,-3-1-7,0 3 30,-1-2-29,-1 2 49,-3 9-46,4-14 34,-4 14-37,3-14 51,-3 14-62,0 0 59,-1-10-63,1 10 69,0 0-68,0 0 59,0 0-80,-13 7 61,13-7-65,-5 11 53,5-11-59,-5 16 48,5-16-61,-4 19 50,1-10-67,3-9 67,-2 20-59,2-20 55,1 22-64,2-9 63,-1-2-59,2-1 43,3 2-81,-1 0 54,4-3-102,-2 0 24,2-1-99,1-1-41,2-1-29,1-2-31,0 0-15,-1-1-54,4-3-5,-3-2-11,4 1 25,-2 0 0,0-4 28,0-2 5,0-1 80,1-2 11,0 1 29,0-4 6,-2-1 79,0-1 0,-2-3 64,2-6 6,0 1 79,-3-1 49,0-1 53,-3-2 39,1 1 42,-4 5 27,1-1 30,-5 3 14,1 3-15,0-2-11,-2 2-11,-1 3 14,0-1 7,0 14-15,0-22 2,0 22-50,-4-15 14,4 15-84,0 0 62,-5-9-69,5 9 48,0 0-47,-8 9 29,8-9-11,-5 18-5,2-5 3,-2 3-19,4 1-48,-1 2-89,0 1 0,0 2 0,0 3 0,1-6 0,0 5 0,0-4 0,1 0 0,0 0 0,0-2 0,1 1 0,-1-3 0,1 0 0,0-3 0,1 1 0,-1-3 0,0-1-126,-1-10-116,5 17-40,-5-17-69,7 9-37,-7-9-65,7 6-81,-7-6-70,0 0-8,13-1-183,-13 1-403,12-9-807</inkml:trace>
  <inkml:trace contextRef="#ctx0" brushRef="#br1" timeOffset="24803.5785">5484 846 560,'-17'0'808,"6"2"-118,11-2-82,-21 0-86,21 0-66,-12 1-39,12-1-13,0 0-58,0 0-57,0 0-58,6 6-49,6-4-25,3-2-38,4 0-22,5 0-9,3-1-33,4-1-8,5-1-26,6 3 11,6-3-26,5 3 14,-1-2-37,-1-1-3,-1 2 3,-10 1 1,-3-1 1,-10-1 4,-3 2-7,-2 0-1,-2 0 8,-5 2 1,-1-2 10,-2 2 25,-12-2 28,15 6 42,-15-6-6,8 8 32,-8-8-14,1 13 52,-1-13-48,-3 14 47,1-4-82,2-10 42,-6 19-75,2-9 76,0 0-81,1 1 57,1 0-85,-1-1 57,1-1-68,2-9 60,0 15-77,0-15 39,2 13-63,-2-13 31,5 13-102,-5-13-28,9 8-75,-9-8-41,14 4-58,-14-4-71,16 4-61,-16-4-73,20-4-35,-9 2-160,0-1-491,2-4-815</inkml:trace>
  <inkml:trace contextRef="#ctx0" brushRef="#br1" timeOffset="25116.379">6009 623 835,'-16'4'731,"4"2"-63,2-1-81,0 0-82,3 4-16,2-2-67,5-7-27,-5 12-52,5-12-3,2 13-48,-2-13-4,13 12-71,-4-6 23,3-3-80,-1 0 39,5-2-26,-1 0-33,2-1-20,2-1 2,-1-2-17,-1 1-7,1-3 1,-1 2-55,-2-4 50,1 1-67,-3-2 48,-1 0-54,-2-3 37,-2 1-78,1-1 65,-4-1-52,-1 2 49,-1 0-52,-2-1 30,-1 11-47,-1-15 39,1 15-59,-8-12 45,8 12-74,-14-6 16,14 6-96,-18 1-46,7 4-118,-2 0-75,-1 2-99,2 3-151,0 0-76,-3 3-809,6 0-1163</inkml:trace>
  <inkml:trace contextRef="#ctx0" brushRef="#br1" timeOffset="25514.648">6353 921 418,'0'0'812,"0"0"-131,-3-12-48,3 12-80,0 0-53,-14-3-52,14 3-40,-14 4-49,14-4-54,-13 9-37,7-2-1,-2 0-62,3 0-11,1 2-52,1 0 8,0 2-61,3-11 5,-3 20-35,3-20 23,3 20-42,-3-20 21,6 18-36,-2-10 32,3-1-44,0 1 37,2-4-43,2 1 34,0-1-46,2-1 38,2 0-46,-1-3 40,4 0-36,-1-1 36,2-2-40,-1-1 42,1-1-38,-3 1 39,0-4-20,-1 1 56,-2-3-48,-1 0 56,-2-2 4,-1-1-17,-3-1-13,2-3-7,-5 0 16,0 1-13,-3 2-7,-1 1-3,-2 1-3,-2 0-10,-1 1 4,-3 1-11,0 5-3,-3 2-6,1 0 5,-3 3-69,0 1 77,-3 2-63,0 2 24,1 1-97,2 1-12,0 2-118,4-1-56,-1 0-64,6 1-71,-1-1-77,2 1-89,4-9-41,1 14-707,-1-14-955</inkml:trace>
  <inkml:trace contextRef="#ctx0" brushRef="#br1" timeOffset="25933.39">6619 938 631,'6'-8'741,"-6"8"-78,10-9-58,-10 9-55,8-10-82,-8 10-40,8-5-70,-8 5-37,0 0-44,15 2-13,-15-2-22,10 10-6,-5-2-33,0-1 0,-1 2-64,2 0 8,-3 2-56,1-1 18,-1 2-58,0-1 26,0-1-49,-3-10 23,3 20-40,-3-20 58,3 17-68,-3-17 28,2 14-34,-2-14 39,0 0-33,1 17 44,-1-17-44,0 0 47,0 0-60,-3 9 51,3-9-41,0 0 43,0 0-55,0 0 53,-5-9-41,5 9 63,-1-14-54,1 14 74,0-21-73,1 7 72,2-4-70,-1-1 66,5-1-3,-2 0 4,1-4 1,3 4-8,1 0 5,2 2-13,1 1 13,2 2-11,-1 2 4,4 3-48,2 2-20,-2 3 0,1 3 0,-1 4 0,3 0 0,0 4 0,0 1 0,-1 3 0,-1 2 0,-2 2 0,-2 1 0,-2-1 0,0 1 0,-3 1 0,-3-1 0,-1-3 0,-1 4 0,-2-1 0,-2-1 0,-1 2 0,-3 0 0,-3-1-324,0 0-297,-5 3-259,-5-2-1124,0-2-1757</inkml:trace>
  <inkml:trace contextRef="#ctx0" brushRef="#br1" timeOffset="29392.2128">8376 877 715,'-7'-6'623,"7"6"-79,0 0-58,0 0-99,-14-5-17,14 5-16,-11 1-24,11-1-21,-14 4-31,6 1-27,0 0-32,-1 0-13,-2 3-16,2 3-13,-1-2-25,1 3 15,0-3-38,1 3 4,2-1-31,-1 0 15,5-1-50,-1-1 38,3-9-37,-1 18 33,1-18-42,6 15 30,1-9-48,0-1 32,2 0-56,2-2 34,3-1-39,0-2 29,4-2-46,-2 0 33,3-2-51,4-3 26,-1 1-39,-3 0 31,3-6-27,-3 4 36,-2-2-42,-1-1 36,-1-2-29,-2 0 35,-2-2-30,-4 3 25,0-3-25,-2 1 23,-3 3-19,-2-2 42,0 13-43,-5-17 20,0 8-17,-1 2 18,-2 3-19,-1 0 31,9 4-26,-20-1 24,20 1-26,-22 2 30,12 3-31,1-3 37,-1 5-34,2-1 28,0-1-22,8-5 18,-10 12-38,10-12-1,-2 12-51,2-12-9,6 8-40,-6-8-24,15 7-30,-4-5-28,3 1-37,0-3-15,1 0-16,3-1-4,2-1-18,-1-3 20,3 0-47,1-2 64,0 1-35,0-2 60,-4-1 10,2 0 22,-2-2 23,-1-3 46,-3 1 25,-1 0 39,-1-3 41,-3 0 57,1 1-6,-4-2 77,1-3-51,-3 6 74,0-4 30,-2 5 62,-2-3-18,0 2 25,-1 0-7,-1 2 11,0 1 9,-1 1 21,2 10 16,-4-20-49,4 20-14,-5-13-7,5 13-4,-5-10-13,5 10-27,0 0 11,-9-7-16,9 7 3,0 0-18,-6 10 8,6-10 18,-4 17-35,3-6 17,-2 5-27,2 1 59,1 2 16,-1 6-32,1 0-67,-2 3 62,2 1-64,0 5 50,-1-1-62,0 2 39,-2 0-63,2 1 44,-1 3 40,0 5-20,0-5-59,0-1-55,2 0 0,-1 1 0,0-2 0,0 2 0,2-3 0,-1 1 0,0-4 0,1 1 0,2-1 0,-2-6 0,2 0 0,0-4 0,0 0 0,1-2 0,0-4 0,1 0 0,0-2 0,0-2 0,1-2 0,2 2 0,-2-5 0,2-2 0,3 1 0,-2-2 0,3-2 0,2-1 0,-1-1 0,1-1 0,1-1-73,3-1-18,-1-2 9,1-1 4,2-3 15,-3 3-21,0-4 26,-2 1-18,0-2 22,-5 0-25,0-1-3,-2-1-13,-3-1-5,-4 1-4,-2-5-12,-4 3-20,-5-6 27,-4-3-19,-9-5-5,-4 2-26,-4 0 9,-2-1 2,-4 0 8,-8-3 18,0 1 36,6 5 5,-1 1 19,3 3 6,4-1 15,1 1 10,8 7 0,6 0 33,0 1-11,5-1-5,4 1-15,4 3-6,5 9-30,3-22-93,4 10-83,7-3-106,8-2-124,5 3-158,7-5-415,7 1-658</inkml:trace>
  <inkml:trace contextRef="#ctx0" brushRef="#br1" timeOffset="30112.975">10055 892 775,'-3'-15'713,"3"15"-83,-2-11-69,2 11-76,-7-7-58,7 7-52,0 0-9,-15 1-66,15-1-7,-10 8-55,3 1-14,1-1-33,-2 3 4,3-1-42,-1 3-13,2-2-45,0 2 13,1-3-42,2 3 17,1-13-30,0 20 9,0-20-19,7 16 6,-2-6-34,2-5 21,4 0-55,-11-5-1,20 5-50,-6-5 4,0-2-36,4 0 4,-1-3-14,2 2 4,1-6 2,-2 1 18,0-2 5,-2-1 17,0-1 9,-2-1 17,-1 3 6,-3-2 4,-1 3 14,-3-1-7,1 4 39,-7 6 0,9-11-11,-9 11 5,0 0 3,0 0 13,0 0 3,0 0 21,6 9-11,-6-9 18,0 13-26,0-13 31,3 16-14,-3-16 13,6 18-31,-2-9 21,0 1-26,2-1 14,1-2-27,4 2 27,-1-4-33,3 1 16,2-2-24,0-1 22,1-2-24,-2 1 23,7-4-10,-2 1 4,-3-3-24,3-1 20,-2 0-17,1-1 21,-4-1-19,1-1 18,-2-3-7,-1 0 39,-5 0-6,0-1 23,-2-1-32,-2 0 33,-1 3-33,-4-1 23,-1 1-31,-2 0 14,-2 0-24,0 3 11,-3-2-27,-2 3 29,2 1-30,-3 1-4,0 0-64,0 3-35,1 1-83,-1 1-71,0 0-110,1 2-115,0 1-64,3 1-155,1-1-537,8-4-854</inkml:trace>
  <inkml:trace contextRef="#ctx0" brushRef="#br1" timeOffset="30469.7506">10850 908 132,'7'-6'800,"-7"6"-118,0 0-59,0 0-60,-10-8-50,10 8-39,-12-2-20,12 2-67,-19 2-26,9 1-60,1 2-14,-4 1-55,3 1-4,1 4-60,-1-4-4,2 3-62,3-2 34,1 2-80,2 0 11,2-10-33,0 18 31,0-18-39,7 17 27,-1-8-42,1-2 29,3-2-34,3 2 20,1-3-29,0 0 33,3-2-37,0-1 41,-1 0-43,-2-2 31,4 0-34,-2-1 45,0-1-40,-2-2 62,2-2-42,-6 1 76,1-2-9,-2-2-11,-1 1-8,-2-4 0,-2 2-17,-1-1 1,-2 1-2,-1-1-10,-1 0-6,-3-1-11,-1 1-5,-2 0 2,1 3-5,-3-1-8,0 3-33,0-2-55,-2 6-105,0-2-68,2 1-89,9 4-108,-19-1-114,9 4-96,-1 1-165,11-4-528,-16 6-961</inkml:trace>
  <inkml:trace contextRef="#ctx0" brushRef="#br1" timeOffset="30992.4248">11007 933 518,'0'0'854,"11"-10"-78,-3 6-90,2-2-67,-1 1-65,4-1-68,3 0-46,0 0-72,3 2-27,1 1-75,1 1-12,1 2-77,1 1 22,1 1-88,-1 3 30,-1 0-77,-1 2 35,-3 1-66,1 2 39,-6-2-52,1 2 33,-5 0-52,0 0 26,-1-1-46,-3 1 34,-3-2-43,-2-8 36,3 14-43,-3-14 38,0 14-38,0-14 36,-5 9-33,5-9 46,-7 6-41,7-6 38,-10 4-34,10-4 32,0 0-29,-10-4 25,10 4-44,-8-6 33,8 6-39,-3-12 3,3 12-52,0-18 15,1 7-53,3-4-18,-1-1-43,4-5-37,2 1-30,1-1-10,2-3-15,0-1-14,2 1 22,-1 1 5,3 1 20,-1 0 34,-1 5 26,-5 0 45,3-2 25,-2 3 44,-3 5 27,0-3 72,0 3 52,-3-1 62,1 3 88,-1-1-23,-1 2 33,-3 8 24,6-13-23,-6 13-14,6-13-34,-6 13 27,0 0 26,0 0 19,8-4 40,-8 4-58,0 0 53,6 14-71,-2-7 36,-1 5 0,1 3-29,1-1-25,-2 4-16,1 0-19,-2 1-102,2 4-67,-1-5 0,-3 2 0,4-1 0,-2 1 0,0-3 0,1 0 0,0 1 0,-3-1 0,4-1-118,-1-1-243,-1 0-44,2-4-83,-1 0-87,1-1-63,2-2-30,0 0-132,-6-8-511,12 13-915</inkml:trace>
  <inkml:trace contextRef="#ctx0" brushRef="#br1" timeOffset="31474.1245">11928 794 311,'4'-14'813,"1"-1"-131,-3 3-56,-1-1-56,-2 0-45,-1 1-45,0 0-61,-4-2-26,1 6-11,-5-4-50,1 4 7,-3 2-81,-1 0 18,0 0-75,-1 5 33,-2 1-75,-1 1 27,-2 2-26,0 4-18,-1 2 16,2 3-37,-1 1-19,2 2-12,2 1-11,2 1-7,2 1-15,2 0-33,4-1-24,2 0 0,3-1 0,0 1 0,4-2 0,5-1 0,0 0 0,2-1 0,3-1 0,4 1 0,1-4-7,2 0-140,-2-3 65,4 0-66,0-3 42,4 0-45,-2-2 11,-2-1-8,6-3 47,-1 1-30,1-2 32,0-3-22,0-1 28,-2-3 8,-3-1 21,-1-3-13,-2-1 39,-2 1-13,-3 0 27,-5-2-21,1-1 41,-2 3-8,-3 0 38,-1 2-1,0-1 33,-3 5-23,1 0 19,-4 9-27,2-15 27,-2 15-20,0 0 35,0 0-32,0 0 49,0 0-46,0 0 44,0 0-45,-7 10 36,5-1-54,2-9 42,-4 19-61,2-7 55,2-1-50,0-11 37,2 22-56,0-11 34,0 0-45,1-1 25,2 0-72,0-2 16,4 1-50,-1-2-15,2-2-54,-1 1-27,1-2-48,2-1-26,-1-1-59,3-2-19,-1 0-34,4-5-20,-2 3-23,1-5-30,-1 1-107,1-3-395,2-5-547</inkml:trace>
  <inkml:trace contextRef="#ctx0" brushRef="#br1" timeOffset="31785.929">12180 515 766,'-20'4'722,"6"3"-48,-1 0-140,1-2-41,5 2-37,0-1-61,4 1-50,5-7-40,-4 8-41,4-8-6,4 8-51,-4-8 20,14 6-50,-3-3 8,1-1-40,3 0 17,-1-2-23,1 0 24,2-3-54,0 0 49,1-1-96,-3 1 91,2-1-77,-4-1 54,1-4-66,-3 1 54,0-1-51,-1 1 40,-4-4-80,0 3 45,-4-2-58,0 2 38,-2 9-75,-1-17 69,1 17-73,-9-15 68,3 9-70,-1 0 34,-5 4-89,12 2 46,-25-2-103,12 2-54,-3 4-70,-4 3-63,-1 3-51,1 0-104,0 2-96,0 0-54,0 2-198,4-2-394,-2 2-832</inkml:trace>
  <inkml:trace contextRef="#ctx0" brushRef="#br1" timeOffset="32736.3416">12548 817 822,'-2'-17'831,"2"17"-76,-2-19-141,2 19-61,-5-19 5,5 19-84,-4-12-53,4 12-98,-4-10-24,4 10-43,0 0 29,-10-3-40,10 3-50,-6 7-9,6-7-38,-5 15-5,5-15-29,-2 18-18,0-7-16,2 1-73,0-12 58,2 21-79,-2-8 68,4-2-63,-1-2 63,1 2-70,3-4 60,-2 2-56,1-3 42,1 1-7,2-3-6,0 1-28,2-2-4,-2-1-70,-9-2 42,27 0-51,-13-2 45,1-3-54,1 0 45,-2-4-35,4-1 40,-3-1-11,3-2 20,-4-1-1,0-1 25,0 1-14,-1-2 42,-1 2-15,-2 2 30,-3 0-11,1 4 61,-3 0-55,1 1 33,-6 7-69,8-8 48,-8 8-35,0 0 60,0 0-53,0 0 46,0 0-49,2 12 50,-2-12-55,-2 14 50,2-14-51,0 18 53,0-7-53,0 0 43,4 0-61,-2 1 34,3 1-61,1-2 14,1 0-52,2 0-8,4 0-48,-1-1-23,2-2 10,4 0-11,-1-2-6,4 0 17,-1-1 5,-2-3 9,7 3 17,-1-5 25,3 0 13,1-2 19,5-2 23,-1-3-13,-1-1 26,-2-3 2,-5-1 22,3-2 15,-4-1 32,-3-2 11,-6 2 25,-2-1-8,-4 4 9,-1 0-13,-5-2 9,-2 14-4,0-20 14,-4 11-7,-3 2 4,-2-1 16,-2 3 6,-1 0 21,-4 0-20,1 3 15,-1 0-46,1 1 33,-2 2-36,2 1 29,-1 0-54,1 1 25,-1 1-40,5 1 20,1-2-32,1 2 29,9-5-37,-11 11 21,11-11-36,-4 10 27,4-10-69,4 11 8,-4-11-39,11 11 17,-2-6-28,1 0 18,3-1-21,1-1 5,-1 2 13,3-3 11,-3 0 16,0 1 5,1 0 24,1-2-12,-3 2 24,1-2-16,1 2 22,-3 1-10,0 0 32,-1 2-2,-1 2 27,-1 3-23,0 1 24,2 5 108,1 4-48,-1 4 0,-1 3-50,0 0 17,-1 3-36,-2 2 35,-2 4-53,0 4 28,-2 5-2,3 2-2,-1 2-12,0-1 7,0 2-5,-4-2 8,0 0-20,0-1 4,-4-1 0,-2-3 14,-1-3 16,-6-2 14,1-2 1,-5-4-10,-6-4 21,1-2 2,-5-5-7,2-4-5,-1-4-4,-1-3-13,2-4-6,-2-2-5,2-5-7,-2-6-4,-3-2-4,1-4-1,0-3 14,2-6-15,7-1 0,0 0 3,7-4-13,3-4-2,4-1 5,6-3-7,4-2-9,5-6-3,2 2-14,8 1 7,2 0-88,4 2 48,9-3-82,2 2-2,5 4-110,3 4-33,-6 8-56,5 1-60,0 1-116,0 5-72,2 1-107,-2 2-780,-8 4-1086</inkml:trace>
  <inkml:trace contextRef="#ctx0" brushRef="#br1" timeOffset="34222.4646">466 1982 9,'4'-11'881,"-1"1"-183,-1 1 12,-2 9-92,4-13-28,-4 13-73,5-12-60,-5 12-84,0 0-53,4-10-43,-4 10 13,0 0-24,0 0-21,-7 13-16,5-4 9,-2 2-75,-1 2 28,1 2-75,-1 1 30,3 2-69,0-1 21,0 0-61,1-1 36,2-1-52,1 2 43,2-2-59,1-3 49,2-1-56,2 0 46,1-2-50,2-1 42,1-4-67,2-1 62,0 0-68,1-3 41,-1 0-57,4-3 38,-2 0-50,1-2 53,-1-2-56,2-1 64,-3-1-53,1 0 57,-3-2-58,-2 1 51,-1-1-45,-2 1 62,0-1-52,0 4 58,-3-1-56,2 1 51,-8 7-54,8-8 54,-8 8-65,0 0 75,9-6-56,-9 6 49,0 0-46,0 0 64,4 12-60,-4-12 53,0 11-58,0-11 62,3 12-51,-3-12 44,9 15-47,-4-8 57,3 0-54,1-2 58,5 0-55,1 1 51,3-2-58,1-2 60,1 1-56,0-3 54,3-3-57,4 1 58,-1-1-63,-1-1 73,2-1-77,-3-2 69,-1 1-59,-5-1 67,0 0-68,-4 0 87,0-3-78,-4 0 80,-3 1-79,0 0 59,-3-1-55,-1-1 53,-3-2-60,-2 3 57,0-2-65,-3 0 71,-3-1-76,0 3 68,-3-1-68,1 3 66,-1-1-70,0 3 58,-3 0-59,2 3 39,0 1-105,0 0-71,12 2-78,-24 2-64,24-2-99,-17 2-84,17-2-42,-14 5-69,14-5-115,-7 7-503,7-7-835</inkml:trace>
  <inkml:trace contextRef="#ctx0" brushRef="#br1" timeOffset="34465.3151">1440 1926 514,'0'0'846,"12"-5"-65,-12 5-125,0 0-88,0 0-59,0 0-50,0 0-56,0 0-33,0 0-47,3 9-25,-3-9 10,-5 16-106,1-6 19,2 0-78,-1 1 21,0 1-80,2-1 35,0 1-83,1 0 46,0 0-62,1-2 45,-1-10-67,6 20 24,-3-11-92,3-2-16,-6-7-64,12 12-18,-12-12-47,14 6-33,-14-6-33,15 1-45,-15-1-39,16-2-30,-16 2-81,18-10-40,-10 5-193,0-3-287,0-2-593</inkml:trace>
  <inkml:trace contextRef="#ctx0" brushRef="#br1" timeOffset="34770.1205">1396 1816 335,'-16'5'813,"3"1"-88,0 0-87,1 1-52,1 1-99,2-3-60,0 1-78,2-1-26,7-5-21,-7 9-13,7-9-44,0 0-49,0 0-27,9 8-24,-9-8-18,18-2-16,-8-1-19,4-3-20,1 0-9,0 1-3,1-2-8,-3-1 4,2-1 48,-3 1-56,0 0 43,-3-2-54,1 1 65,-4-2-65,0 2 34,-3-1-55,1 0 47,-4 10-49,-2-15 41,2 15-66,-5-14 53,5 14-61,-11-9 61,11 9-58,-14-2 53,14 2-65,-20 2 64,10 3-73,0-1 22,-3 3-118,3 3-64,-1-2-42,3 3-38,0-1-72,2 1-74,2-2-60,4-9-76,0 19-37,0-19-694,4 19-894</inkml:trace>
  <inkml:trace contextRef="#ctx0" brushRef="#br1" timeOffset="35017.9646">1647 1823 848,'5'-8'742,"-5"8"-48,9-13-82,-9 13-49,5-13-37,-5 13-37,4-7-45,-4 7-3,0 0-103,3-11-27,-3 11-97,0 0 32,0 0-67,0 0 46,2 12-85,-2-12 26,-2 21-67,2-9 35,-1 3-71,1 3 37,-1 2-33,0 4 39,1-1-68,-2 3 39,2-3-17,2 1-12,-2 1-9,1-3-13,0-2-32,0 0-45,2-2-54,-2-2-89,1-3-75,-2-1-66,2 1-23,-2-13-37,2 16-68,-2-16-70,3 12-28,-3-12-38,0 0-145,0 0-324,0 0-685</inkml:trace>
  <inkml:trace contextRef="#ctx0" brushRef="#br1" timeOffset="35542.6435">1560 2038 478,'-7'-7'721,"1"0"-119,6 7-67,-7-10-87,7 10-32,-5-11-78,5 11-63,0 0-58,3-15-43,-3 15-36,11-15-29,-3 10-25,5-3-18,0 3-10,2-3-41,3 0-11,2-1-24,3-1 0,-3 0-41,5-1-14,2-1-3,-3 2 18,-2-1-2,2-2 24,1 2-3,-4 0 17,-3 1-1,0-1 54,-3 3 18,-3 0 52,-1 1 29,-1 0 2,-10 7 4,13-9-7,-13 9-6,9-8 5,-9 8-9,0 0-14,9-5-4,-9 5 2,0 0 1,0 0 5,3 13-1,-3-13 1,0 18-2,0-5-10,0 0 8,0 4 27,0 3 54,0-2-63,2 3 45,0 3-62,0 0 52,-1 2-71,2-2 46,-2-1-29,1-1-16,0-2-18,-1-2-12,2-1-11,-2-1-7,1-3-4,0-3-5,-2-10-5,1 21 8,-1-21-4,0 13-8,0-13-5,0 0-6,-3 12-1,3-12-1,0 0 0,0 0-8,0 0-14,-9-7 12,9 7-49,0-12 56,0 12-56,2-20 70,1 8-58,1-5 62,3 3-64,1-5 67,2 1-73,3 1 68,0 0-52,2 2 62,2 2-33,0 1 72,1 2-37,3 0 56,-1 4-20,-2 2 57,0 2-90,0 2-35,1 1 0,-1 3 0,-1 1 0,-1-1 0,0 4 0,-2 1 0,-3 0 0,2 2 0,-4 1 0,0 0 0,-3 0 0,0 0 0,-3 0 0,0 0 0,-2 0 0,-1-12-339,0 22-360,-3-7-201,-3-5-1069,2 2-1714</inkml:trace>
  <inkml:trace contextRef="#ctx0" brushRef="#br1" timeOffset="36422.2848">2872 2104 13,'0'0'955,"0"0"-201,-7-10-41,7 10-160,0 0-74,0 0-21,0 0-56,0 0-33,0 0-67,0 0 1,1 15-63,-1-15-8,7 17-66,-7-17-10,7 18-23,-5-9-20,2 2-20,0-1-10,0 0-10,-2 0-14,3-3-9,-5-7 31,5 17-55,-5-17 15,4 12-21,-4-12 5,3 12-15,-3-12 3,0 0 3,0 0-12,-3 10 8,3-10-23,0 0 30,0 0-11,-7-5-4,7 5-1,-5-8 2,5 8-6,-2-13-27,2 13 35,2-18-21,0 6 22,2 0-27,1-1 36,2 2-37,0-1 46,3-1-32,1 4 42,2-2-40,0 2 51,0 3-53,3 0 68,-1 4-64,3-1 69,-3 3-57,2 0 48,-1 3-5,1 2-3,-1 2-10,0-1-10,-2 3-15,-1-1 4,0 0-19,-2 2 21,-2-2-19,0 3 12,-2-4-20,-1 1 16,-1 0-11,0 0 11,-5-8-10,4 13 17,-4-13-20,2 10 8,-2-10 3,0 0-2,0 0-21,-1 14 24,1-14-10,0 0 6,0 0-17,0 0 2,0 0-26,0 0 18,-9-7 4,9 7-1,0 0 7,3-20-3,-3 20 4,4-18 0,-1 7 2,5-1 2,-2-2-4,1 2-40,0 0 64,4 0-61,-1 0 53,0 2-44,3 1 65,0-1-34,1 3 75,0 0-80,1 2 95,-1 2 11,-1 1 7,-13 2 12,26 2-15,-14 0-5,-2 3-13,1 0-9,-1 0-9,-2 3-32,-2 0-33,-1 0 0,-1 2 0,1-1 0,-2 1 0,-2 1 0,-1-11 0,0 20-31,0-20-229,0 22-82,0-22-16,1 21-98,2-11-120,-1 0-118,3 0-60,1-1-743,2-1-1125</inkml:trace>
  <inkml:trace contextRef="#ctx0" brushRef="#br1" timeOffset="36782.0611">3802 2135 27,'2'-12'840,"-1"2"-119,-1 10-70,0-17-111,0 17-37,-3-13-56,3 13-44,-7-12-21,7 12-66,-9-5-17,9 5-56,-14 1 20,14-1-50,-16 8-4,8-3-54,1 3 1,-1 0-22,2 2-20,-1 3-19,1-2-14,2 1-26,2-2-2,-1 2 1,2 0-9,2-1 6,-1-11-32,4 19 2,0-9-5,1-3-3,3 0 4,-1 0-10,2-2 0,3-3-12,-1 1 13,1-1-12,3-4 16,-2 1-11,1-1 2,1-3-3,1 3 31,-2-5-24,0 2-11,-1-3 11,-2 0-1,-1-2-7,-1 0 11,-2-1 10,0-1-1,-2-1 2,-2 3 1,-2-2-52,0 2 55,-1-2-52,-1-1 60,-3 2-60,0 2 56,1-1-62,-5 2 49,0-1-59,1 4 21,-1-1-87,-2 2-43,1 1-97,9 3-64,-21 0-91,10 3-112,-2 0-92,2 5-207,2-4-468,-1 3-891</inkml:trace>
  <inkml:trace contextRef="#ctx0" brushRef="#br1" timeOffset="37310.7328">4444 2169 654,'14'-7'726,"-4"1"-83,-2-1-52,-2 0-83,-2-2-49,-4 9-33,1-19-41,-3 9-57,-4 0 4,-1-1-53,1 0 9,-3 2-73,-3 0-5,1 1-49,-1 1 18,-3 2-57,1 2 14,-2 0-92,2 2 60,-1 3-55,-2 0 30,1 4-19,-1 3-5,-1 0-18,2 2-2,0 3 6,2-2-21,1 2-2,2 1-15,2-3 6,1 3-9,3-2 12,1-1-12,2-1 20,2-11-22,0 21 12,2-11-5,2-2-24,1-1-33,2 0-13,3-2-37,-1-1-9,-9-4-24,24 3-26,-12-5-5,3 1-48,0-3-19,4-1-14,1-5-15,1 3-1,-1-4 18,2-3 29,0 0 17,-4 0 16,1-3 19,-1-1 38,0-3 19,-5 2 15,1-5 35,-4 4 20,-2-2 38,-3-1 51,0 1 19,0 0 61,-2 1-10,-2 3 41,0-1-2,-1 2 1,0 3 19,-1 1-16,0 1-13,-1 2-24,0 1-3,2 9-19,-6-13 23,6 13 7,0 0 38,0 0-41,-13 1 29,13-1-43,-9 13 28,3-2-51,0 3 27,1 1-55,0 2 34,0 3-61,1 2 30,0-1-10,-1 3-9,3 0-15,0-2-4,2 4-29,2-3-46,-1 0-63,3-1-68,1 0-53,0-3-69,1 0-38,1-3-56,-1-2-48,3 1-49,1-4-42,-1 1-44,3-2-70,-2-3-288,2 2-505</inkml:trace>
  <inkml:trace contextRef="#ctx0" brushRef="#br1" timeOffset="37968.3269">4715 2223 308,'0'0'756,"6"-11"-123,-6 11-54,0 0-71,0-16-50,0 16-42,0 0-40,-5-9-12,5 9-62,0 0-14,0 0-19,-10 4-41,10-4-12,-4 8-17,4-8-34,-4 11-27,4-11-25,-1 15-17,1-15-19,2 14-13,-2-14-12,7 16-10,-2-8-4,-5-8-12,11 13 2,-3-8-7,0-1-6,1 0-8,-9-4-17,18 5-20,-18-5-17,19 0-14,-19 0-10,20-4-8,-8 2 0,-2-4 1,-1 1-13,1-1 25,0-1 8,-1-2 9,1-2 5,-3 1 10,-1-1 8,-2-2-9,0 2 26,0 0-6,1 1 39,-4-1-17,2 1 49,-3 10-2,2-17 20,-2 17-34,3-12 12,-3 12-28,0 0 25,0 0-22,-3-9 40,3 9 5,0 0-4,-5 11 2,5-11 12,-6 14-2,3-5-24,2 2-2,0 1-14,-1-2-5,1 2-8,1-12 2,1 22-16,1-12 5,0-1-8,1 2 7,-3-11-47,9 17-38,-4-11-31,-5-6-14,14 12 2,-3-9-5,0 1-57,4-2-21,-1-2-18,5-1-7,-2 0-17,3-3-3,3-2-3,-1 0-12,1-2-10,2-4-9,1 0 4,-2-2 31,-2-3 47,-2 0 38,1 0 31,-6-2 41,2-1 40,-6 3 49,0-2 13,-1-1 36,-4 1 50,-2 2 9,0 0 43,-3 0-22,0 1 30,-1 1 34,0 1-12,0 1 42,-2 1-26,1 1-10,-2 1-4,-1 0 21,4 10-23,-6-15 5,6 15-36,-12-7 45,12 7-30,0 0 36,-18 3-55,18-3 54,-15 10-20,9-1-12,-3 1-19,0 2-18,1 2-20,0 1-25,2 1-30,1 3 12,-1-2-22,3 1-10,0-1-1,2 2-19,1-1-28,0 0-46,3-1-63,-1-2-76,2 2-62,2-3-33,0 1-37,0-1-34,0-2-16,3 0 18,-1-1-13,0-2-55,1 0-6,-1-1 31,1-3-1,1-1 8,0 1-65,-10-5-42,19 3-245,-19-3-249</inkml:trace>
  <inkml:trace contextRef="#ctx0" brushRef="#br1" timeOffset="38278.1343">5424 2238 1069,'9'-8'319,"-3"-1"-34,1 1 22,-1 1 12,-1 0 1,-5 7-5,7-11-38,-7 11-30,5-7-38,-5 7 16,0 0 10,0 0-31,0 0-18,0 0-22,0 0-26,0 0 12,-2 15-20,2-15-17,2 13-7,-2-13 0,2 16-8,-2-16-7,5 14-3,-5-14 12,8 16-5,-3-10-7,1 1-5,2-2-11,1-1-6,0 0-6,1-2 1,2 0-7,1 1 2,-2-6-1,4 3-7,-2-2 17,4-1 7,-1-1-8,2-1 0,-1-2 2,-3-1 29,0 2 3,-1-2 17,-2-2-17,-1 0 5,-2-2 3,-1 1-13,-4 0-2,0 1-8,-2-1-16,-1 11-11,0-20-7,0 20-14,-6-17-4,2 8-12,-1 2 2,5 7 0,-15-9-8,6 5-14,0 0-30,-4 3-48,13 1-100,-21 0-86,7 1-99,1 2-56,-2 1-76,0 1-138,-2 0-72,2 2-844,-2-1-1188</inkml:trace>
  <inkml:trace contextRef="#ctx0" brushRef="#br1" timeOffset="39241.7546">6750 2188 682,'8'-7'663,"-2"2"-60,-6 5-46,9-14-59,-2 5-56,-3 1-35,1-2-52,-2 1-27,1 0 0,-2-2-74,-2 11-4,0-22-21,0 22 5,-3-21-22,3 21-2,-8-17-56,1 9 36,-1 2-17,-1 2-14,-2 0-39,-1 3-13,-2 1-11,-3 3-15,0 2-8,-3 2-9,1 3-10,0 2-18,-4 4-1,1 0-13,2 1 4,2 0-9,0 1-5,4-1 1,1 0-4,2 0 3,2 0-5,0-3 1,4-1 0,2 2 0,2-5-4,1-10 0,1 21 9,-1-21-10,8 16 1,-8-16-11,15 10-12,-15-10-20,20 5 6,-8-7-38,1 2 22,1-3-23,0-2 11,1-1-5,-1 0 27,2-3-3,-2 2 30,0-2-22,0-4 23,1 1 14,-2 1-10,1-2-1,-1-1 13,-3 4-5,0-2 6,-1 1 13,-1 2 0,0-3 8,-1 5 1,0 0-3,-2 0-17,-5 7-7,9-10 2,-9 10 7,0 0 12,14-2-1,-14 2 14,7 8-4,-7-8 18,8 18 11,-4-3 13,2 2 11,-2 4 7,0 3 7,0 8 2,0-1 9,0 5-39,-1 1-70,2 4 0,0 4 0,-1 0 0,0 1 0,-1 0 0,-1-1 0,0 0 0,-1-7 0,-1 0 0,0-3 0,0 1 0,0-2 0,-1-6 0,-1-2 0,1-2 0,0-4 0,1-2 0,-2-2 0,1-3 0,1-1 0,0-12 0,1 17 0,-1-17 0,4 9 0,-4-9 0,0 0 0,16-2 0,-7-5 0,1-2 0,6-4 0,2-8 0,7-6 0,1 0 0,1-3 0,1-1 0,2 0 0,0-2 0,5-5-717,-7 7-169,-2 5-260,0-8-574,-2 5-1401</inkml:trace>
  <inkml:trace contextRef="#ctx0" brushRef="#br1" timeOffset="42330.5182">8570 2118 852,'0'0'788,"-3"-13"-76,3 13-103,-1-11-65,1 11-77,0 0-33,0 0-33,0 0-25,0 0-49,0 0-38,-5 8 30,5-8-69,-3 19-21,1-9-50,1 2-18,-1 1-30,0 1-29,-1 0-17,2 1-12,-2-1-19,2 0-8,1-2-38,0 0-26,0 0-56,1-2-41,-1-10-48,4 19-64,-4-19-43,5 14-75,-5-14-75,7 8-59,-7-8-37,9 3-122,-9-3-684,0 0-926</inkml:trace>
  <inkml:trace contextRef="#ctx0" brushRef="#br1" timeOffset="42673.8767">8408 2073 393,'0'0'709,"-19"4"-94,19-4-34,-15 3-80,15-3-44,-10 5-7,10-5-35,0 0-70,0 0-41,0 0-33,0 0-34,6 9-16,-6-9-17,19 0-16,-8-2-23,2-1-5,3-2-27,0 1-21,0-3-14,1 1 8,-1-1 2,-1 1-6,0-2-16,-2 0-9,1 1 11,-4-1-11,-1 1-12,0-2-22,-3 1-1,-6 8-5,8-16-11,-8 16-4,1-15-6,-1 15 1,-4-14-10,4 14-6,-10-12-15,1 7 18,9 5-4,-18-5-9,18 5-22,-21 0-28,8 3-55,-2 1-29,0 1-53,0 3-33,1 1-48,-1 3-54,1 0-53,1 1-43,3-1-41,3 1-58,1 1-126,1 0-484,2-2-750</inkml:trace>
  <inkml:trace contextRef="#ctx0" brushRef="#br1" timeOffset="43078.6275">8863 2196 233,'11'-3'722,"-1"-4"-76,-3 2-68,-1-3-84,-6 8-53,8-13-45,-8 13-55,2-12-28,-2 12-35,-1-10-38,1 10-28,-6-10-24,6 10-27,-12-7-10,12 7-22,-16-3-6,16 3-19,-21-1-21,10 3-16,11-2-15,-21 4-10,10 0-8,0 1-8,1 1-1,1-1-11,3 2-5,1 2 4,1-1-22,4-8-10,0 19-26,2-9-14,2-1-29,3 3-1,0-2-20,3 0 24,1 0-17,-1-1 40,3 2-5,-2-2 27,-2 0-7,3-2 22,-6 0-3,2-1 22,-8-6 16,10 9 12,-10-9 27,5 9 0,-5-9 35,0 0-4,-5 8 10,5-8-18,-11 3 15,11-3-22,-15 3 2,15-3-15,-19-1 9,8-1-15,-2 2 0,1-2-19,1 1 2,-3-2-10,1-1-6,-1 1-11,3 1-17,-3-1-63,3 1-49,11 2-109,-16-5-94,16 5-99,-14 0-56,14 0-196,0 0-524,0 0-813</inkml:trace>
  <inkml:trace contextRef="#ctx0" brushRef="#br1" timeOffset="43569.3353">9866 2280 714,'0'0'754,"-7"-15"-71,7 15-53,-6-11-42,6 11-64,-6-12-55,6 12-61,-4-10-51,4 10-63,0 0-56,-3-11-44,3 11-24,0 0 2,0 0-3,8 6-32,-8-6-17,10 17-7,-5-6-16,0 1 8,0 2-23,-1 0 3,2 1-38,-2-1 15,-1 0-29,-1-1-5,0-1-3,-1 0 8,0-2-23,-1-10 22,0 20-26,0-20 20,-2 18-16,2-18 11,-4 10-18,4-10 11,-7 7-30,7-7 5,0 0-24,-12 2-5,12-2-26,-8-7 14,8 7-13,-5-12 13,5 12-1,-1-21 2,1 21 6,2-25 13,1 11 5,1-3 7,2-2-1,2 1 8,2-2-1,0 2 6,3 1 2,0 0 2,0 2 10,2 1 15,0 2-6,2 2 19,-3 2 4,2 1 22,0 3-2,-1 4 25,2 0-24,-5 2 8,4 5-18,-2-2-7,-1 2-8,-1 3 5,-1 0-9,-2 3-11,-1-1 2,-1 2-17,-1-1-54,-2 0-48,0 2-65,1-1-80,-2-2-90,-1 0-109,1-2-103,-1 0-42,2 0-73,-1 0-152,-3-10-305,9 14-733</inkml:trace>
  <inkml:trace contextRef="#ctx0" brushRef="#br1" timeOffset="43942.0913">10465 2239 165,'0'0'794,"0"-17"-147,0 17-61,-4-13-88,4 13-58,-10-6-43,10 6-22,-13-2-29,13 2-27,-19 5-50,9 1-17,-3 0-29,3 3-3,-2 1-33,1 0-24,2 2-21,0 2-21,2-2-16,2 1-18,2 0-14,1 0-8,2-13-13,3 22-10,1-12-9,3 1-5,2-2-1,2-1-7,1 0-1,2-3-7,3-1 2,0-1-8,2-2-1,0-1 4,-1-3 1,2 1-14,2-4 3,-2 1 3,2-2 12,-3-2-22,-2 1 11,-2-3-1,-1 0 28,-3-1 2,-3-2 0,-1-1 0,-3 1-5,-2-1-7,-1 1 11,-3-1-10,-1 1-1,-2-1-1,-1 1 8,-3 4-15,0 0-3,-3-1-2,0 5-7,0-1 2,-3 3-3,2 3-3,-2-1-24,1 2-52,-2 2-50,1-1-42,2 3-70,0 1-54,3 0-67,0-1-44,2 3-43,2-1-37,6-6-93,-9 14-630,9-14-819</inkml:trace>
  <inkml:trace contextRef="#ctx0" brushRef="#br1" timeOffset="44281.8857">10929 2046 1,'4'-15'1001,"-2"3"-218,1 0-38,-1 0-103,0 0-29,0 2-55,-2-3-14,0 13-61,3-18-46,-3 18-55,1-16-55,-1 16-71,1-13-31,-1 13-14,0 0 6,0 0-30,0 0 1,0 0-27,7 12 13,-7-12-118,1 19-56,-1-4 0,1 2 0,-1 1 0,1 2 0,1 0 0,-1 4 0,2 0 0,-1 0 0,1 1 0,-1 0 0,4-2 0,-3 1 0,2-2 0,0-1 0,-1-2 0,1-2 0,3-1 0,-3-2 0,0-2 0,2 0 0,-1-2 0,2-3 0,-2 0 0,2-1 0,0-1 0,2-1 0,-10-4-81,15 2-253,-15-2-28,19-4-29,-10 1-48,1-1-44,-1-2-33,-1-1-50,1-2-16,-4-1-190,0-3-378,-2 2-764</inkml:trace>
  <inkml:trace contextRef="#ctx0" brushRef="#br1" timeOffset="44457.7722">10721 2104 814,'-26'1'750,"7"-1"-78,1 0-78,2 0-89,16 0-68,-24 1-72,24-1-42,-15 0-38,15 0-58,0 0-46,0 0-35,0 0-31,23-1-25,-5 0-43,2 1-29,10 0-63,0-2-47,6 1-58,4-1-73,-2 2-74,3-2-51,2 2-66,6 0-169,2-1-483,0-1-684</inkml:trace>
  <inkml:trace contextRef="#ctx0" brushRef="#br1" timeOffset="45040.8884">11901 2264 167,'0'-13'951,"0"13"-163,0-12-55,0 12-40,0-12-21,0 12-39,0 0-55,0-14-60,0 14-69,0 0-62,0 0-78,0 0-1,0 0-9,0 0 14,0 0-1,0 0-231,3 21-81,-3-4 0,2 5 0,2 5 0,-1 4 0,0 1 0,0-1 0,0 3 0,-1 4 0,2-3 0,-1 3 0,-1-1 0,2-1 0,0 1 0,1-2 0,0-1 0,-2-2 0,2-1 0,0 0 0,0-6 0,2-3 0,-3 0 0,3-5 0,-5-1 0,5-2-503,-1-4-33,-1 0-79,-5-10-74,11 11-60,-11-11-93,0 0-509,13-1-954</inkml:trace>
  <inkml:trace contextRef="#ctx0" brushRef="#br1" timeOffset="45314.7172">11976 2305 340,'3'-17'711,"5"-2"-96,1 2-59,5 0-68,1 2-54,6-1-37,-2 6 14,10-3-34,-1 2-35,5 3 3,1 2-29,0 2-10,-5 4-8,0 0-15,-4 1-34,1 2-33,-2 1-39,-4 0-28,-5 1 6,1 2 3,-7-1-27,-2 0-15,-1 2-14,-6-8-20,0 13-15,-6-6-13,-1-1-9,-2 2-13,-5-1-5,1 0-9,-3 0-3,1-2-4,-3 2-29,-2 1-28,1-3-28,3-1-39,-1-1-48,0 2-68,3-1-71,0-2-44,3 1-80,11-3-96,-21 4-99,21-4-67,0 0-741,-11 4-1034</inkml:trace>
  <inkml:trace contextRef="#ctx0" brushRef="#br1" timeOffset="45675.4932">12544 2293 49,'18'-3'871,"-18"3"-145,15-2-39,-5-3-120,-1 2-52,0-1-49,3 1-28,-2-2-44,3-2-29,1 2-41,-3-1-34,3 0-14,-3 0-38,2-2-10,-1 3-27,-1-3-9,1 1-31,-4 0-9,-1 0-28,-1 0-22,2 0-20,-8 7-16,6-11 9,-6 11-38,0 0-4,-2-14-13,2 14-8,-7-7 2,7 7-2,0 0-5,-16-2-3,16 2 5,-16 4-5,8-1 7,-1 3 4,0 0 10,-2 5-7,0-1 11,4 1 4,-2 3 7,4-2-4,-3 1-11,5 1 0,-1-1-4,1-1-2,3 0-2,0 0-4,3 1-18,-1-3-20,2 0-29,3 0-51,-1-3-51,2 2-62,1-3-67,2 0-55,0-1-48,0-2-33,0 0-46,-11-3 0,23 2-16,-23-2 21,18-1-87,-18 1-55,17-4-348,-17 4-534</inkml:trace>
  <inkml:trace contextRef="#ctx0" brushRef="#br1" timeOffset="45982.3046">12830 2278 391,'4'-13'562,"-2"3"-62,0-1-22,3 1-27,-1 1-43,0 0-33,4 1-18,-2-1-35,1 3-27,2 0-25,0 1-32,2 4-16,-11 1-39,21-2-17,-8 4-2,-2 1-6,3 4-7,-3 1-9,1 1-18,-1 1 5,-1 2-11,-2 0-26,0 2-20,-1-1-12,-3 0-8,-2 0-8,1-1-7,0 0-6,-3-12-4,2 20-4,-2-20-3,-8 17 17,8-17-2,-6 15 10,6-15 13,-9 9 1,9-9 22,-8 4 25,8-4-24,0 0-10,-14-4-5,14 4 8,-7-7-9,7 7-10,-6-11-11,6 11-5,0-16-7,0 16-8,0-19-3,4 8-6,0 0-4,1-2 0,1-1-39,2 0-16,2 0-63,1-2-35,3 0-43,0 2-65,8-3-68,3 1-72,2 2-75,0 0-53,1 1-13,-2 1-42,-2 3-87,-3 1-438,2 1-713</inkml:trace>
  <inkml:trace contextRef="#ctx0" brushRef="#br1" timeOffset="46366.068">13362 2085 584,'0'0'700,"0"0"-73,0 0-35,-9 4-59,9-4-61,0 0-64,0 0-38,0 0-42,9-5-40,-9 5-23,16-7-38,-7 3-21,0-1-11,5 0-3,1-2 0,1 2-22,-1-2 6,4-3-20,-2 3 5,1-3-28,1 2-16,-2-2 1,-1-1-18,-5 1-10,1 1-4,-1-1-4,-2-2-10,-3 2-20,1 0-9,-4 0-10,1 1-4,-4 9-13,0-19 3,0 19 1,-7-15-17,7 15 4,-11-13-14,11 13 8,-15-9-2,15 9 2,-19-3-1,19 3-1,-21 4 13,9 3 4,1 0 12,-1 5 26,1 2 29,-3 2 28,3 2-79,0 1-32,1 6 0,0-2 0,1 0 0,-1 3 0,6-3 0,-1 0 0,-1 1 0,4 1 0,-2-3 0,3-1 0,1-1 0,0-1 0,0 0 0,1-2 0,1 0 0,0-2 0,0-3 0,0 0 0,0 0 0,1-2-244,-3-10-150,2 14-51,-2-14-34,4 14-109,-4-14-68,2 9-99,-2-9-714,0 0-1091</inkml:trace>
  <inkml:trace contextRef="#ctx0" brushRef="#br1" timeOffset="46541.9567">13299 2265 102,'0'0'857,"-4"-11"-185,4 11-55,0 0-80,2-16-55,-2 16-47,6-11-38,-6 11-49,14-11-63,-5 7-44,2-2-43,3 1-43,-1 0-28,5 2-26,-4-2-28,4 1-54,-1 1-70,2-1-73,1-2-79,-3 2-103,0 3-100,2-1-15,2-2-266,2 0-390,1 0-693</inkml:trace>
  <inkml:trace contextRef="#ctx0" brushRef="#br1" timeOffset="46901.7348">13784 2121 168,'0'0'834,"0"0"-128,0 0-47,0 0-71,11 2-68,-11-2-26,0 0-45,19 0-51,-19 0-27,20-4-18,-9 3-8,3-2-30,1-1-41,4 2-32,-2-2-32,1 0-44,-2-1-26,2 1-25,-3-1-20,1-2-11,-3 3-21,-3-1-4,1-1-13,-4 1-3,-7 5-18,12-9-7,-12 9-2,4-10-4,-4 10-6,0 0-4,-5-10-1,5 10 1,-11-3 0,11 3-6,-13-1 0,13 1 8,-15 4-3,5-1-2,-1 1 10,1 3 5,-1 1 11,0 1 7,0-1 14,0 2 3,0 2 19,1 0-10,2-2-2,-1 2-39,3 0-17,-2-1 0,5-1 0,1 0 0,2-10 0,-2 20 0,2-20 0,4 19 0,1-11-91,1-1-71,2 0-61,0 0-55,3-2-56,3 0-21,-3-1-27,6 0-9,2-3-7,1 2-45,1-2-23,1-2-66,1 1-20,2-3-571,4-1-737</inkml:trace>
  <inkml:trace contextRef="#ctx0" brushRef="#br1" timeOffset="47168.5712">14423 2160 603,'18'-11'583,"-5"1"-115,-1 1 11,-1-2-24,-3 1-45,-1 0-30,0 0-36,-3 1-28,-4 9-20,1-17-15,-1 17-23,0-12 6,0 12-31,-5-8 4,5 8-38,-10-7 7,10 7-4,-13-2-10,13 2-22,-14 5-9,6 1 7,-1-2-36,0 5-10,-2-1-20,2 2-11,0 2-19,-1 0 4,0 1-9,3 0-12,-1 1-9,2-1-6,0 1-4,2 1-13,1-1-3,1-2-1,2 0-19,2-2-27,1-1-28,0 2-31,2-2-29,2-3-53,0 0-47,2-1-17,1-1-49,2-2-1,1-1-43,1-2-25,0 0-35,4-2-3,-1-2-5,1 1-1,0-4-51,3 1 5,0-3-83,-2-1-328,0-2-399</inkml:trace>
  <inkml:trace contextRef="#ctx0" brushRef="#br1" timeOffset="47458.3923">14713 2097 1230,'11'-20'218,"-2"1"32,0-2 40,-2 0 1,0-1-11,-4 1-4,0-1 5,-1 4 2,0 0 13,-2 1-22,0 3-6,0 0-1,-2 3-20,0 0 13,2 1-34,0 10-14,-3-17-53,3 17 4,-3-11 0,3 11 59,0 0-45,0 0 16,0 0-67,-9 8 57,9-8-21,-3 17-11,1-4-3,0 1-18,-1 2-18,0 2-10,0 3-20,0 1-6,-1 0-7,0 0-11,-1 1-4,1 0-16,2-1-2,-2 0-12,0-3 2,2 0-3,0 0-15,2-2 11,0-2-10,0-1 7,2-2-3,2 1-13,1-2 0,0-3 0,3-1-2,-1 1-41,2-1-23,3-5-7,0 3-39,0-3-1,3-1-70,0-1-53,2-1-33,-1-1-29,1-3-39,2 0-9,0-2-63,0-2-23,0-1-40,-2-2-28,1 0-216,-4 0-407,1-3-737</inkml:trace>
  <inkml:trace contextRef="#ctx0" brushRef="#br1" timeOffset="47670.2595">14630 1976 906,'-16'0'758,"3"0"-102,13 0-84,-19 1-75,19-1-47,-13 1-55,13-1-75,0 0-40,0 0-66,0 0-26,10 4-54,-10-4-4,21 1-49,-8 1 0,-1-2-31,6 0-2,-2 0-49,4-2-49,-2 1-47,0-1-80,2 0-92,-2 0-78,4-1-77,-4 1-93,1 2-158,-1-3-325,-3-1-602</inkml:trace>
  <inkml:trace contextRef="#ctx0" brushRef="#br1" timeOffset="48155.9113">15263 2155 453,'0'0'891,"0"0"-125,-1 11-66,1-11-40,0 0-53,0 0-78,0 0-88,0 0-71,0 0-68,0 0-78,0 0-30,0 0-35,0 0-28,0 0-62,10 1-68,-10-1-64,0 0-88,0 0-109,10-6-100,-10 6-95,0 0-109,0 0-153,0 0-522,8-6-848</inkml:trace>
  <inkml:trace contextRef="#ctx0" brushRef="#br1" timeOffset="53776.1972">425 3312 127,'0'0'751,"0"-16"-134,0 16-46,0-12-43,0 12-50,0 0-42,0-17-40,0 17-36,0 0-37,-2-16-15,2 16-23,0 0-32,2-10-37,-2 10-29,0 0 14,0 0-6,0 0 31,3 10-80,-3-10 40,0 19-68,0-7 39,0 2-84,0 4 49,0 0-51,-3 0 37,3 4-61,0-2 41,-2 1-59,0-1 37,2 1-54,-2-2 34,2 1-38,0-2 32,-3 0-49,3-1 48,-1-1-54,-2-3 50,3 0-50,-3-1 46,3-12-45,0 21 42,0-21-39,-2 14 44,2-14-55,-2 13 51,2-13-51,0 0 52,0 0-51,4 9 45,-4-9-47,0 0 48,10-7-55,-10 7 50,10-11-49,-5 4 37,5-2-51,-2-1 57,3 1-63,1-3 55,1 3-54,3-2 64,-3 2-64,4-1 71,-2 3-69,-1 0 60,3 2-51,-1 2 55,-3 1-55,2 2 58,-2 1-57,5 1 65,-5 3-61,0-3 56,-1 5-53,-3 0 53,-1-1-51,0 1 58,-4 2-65,-4-9 68,6 14-65,-6-14 67,0 17 12,0-17 15,-8 19 1,2-12-6,-4 3-3,1-2-3,-5-1-13,3 0-3,0-1-5,-5 1-3,3-2-9,-3 0-3,5-1-5,-3-2 1,1 1-12,0-3 0,-1 3 0,14-3 0,-21 0-106,21 0 5,-21-3-114,21 3-36,-19-7-87,19 7-55,-13-8-54,13 8-108,-5-8-93,5 8-37,0 0-730,5-12-1021</inkml:trace>
  <inkml:trace contextRef="#ctx0" brushRef="#br1" timeOffset="55614.0517">909 3655 489,'0'0'781,"13"0"-102,-13 0-54,14 0-78,-14 0-59,17-6-36,-17 6-74,20-7-41,-9 3-25,2-3-53,0 1 0,1-2-30,-1 0 9,1 0-61,-1 0 2,-1 0-54,1 0 42,-1-1-91,-2 1 53,-1-1-71,-2 3 57,-1-2-80,-6 8 56,7-15-86,-7 15 62,2-12-72,-2 12 54,-5-12-61,5 12 56,-13-10-64,13 10 60,-15-7-64,3 4 61,12 3-64,-23-1 54,12 2-58,-1 1 58,-1 1-58,3 2 61,-4 1-44,3 0 68,2 4-49,-1 0 82,1 1-28,1 1 54,3 0-9,-2 1 6,3 2-1,1-3-19,1-1-17,2 1-73,0 1 0,3-1 0,-1 0 0,0-3 0,5 1 0,0 0 0,2-1 0,0-1 0,3 1 0,1-3 0,1 0 0,2-1 0,1 0 0,3-2 0,0 0 0,1-2-3,3-1-256,-2 0-46,5 0-65,-2-4-7,0 1-24,2-1-24,0 1-23,-1-4-25,-3 2 12,4-3 16,-4 2 19,2-4 49,-3 1 14,0-1 15,-3 1 67,0-2 72,-1 0 94,-1-2 55,-2 1 78,-1 0 15,-1-1 85,1-1 13,-3 1 48,-2 0 2,-1 1 28,0-1 15,-2 2 13,-2 0-8,-1 2 15,0-1 0,-3 10-9,1-15-25,-1 15 5,-4-12-5,4 12 14,-6-10-33,6 10 40,-10-4-19,10 4 27,-17 0-54,17 0 36,-21 4-67,8 1 57,-1 0-64,1 5 54,-4 0-64,3 2 44,-3 0-16,4 4-17,0-2-30,-1 1-16,1-1-20,4-1-11,1 2-62,0-2-9,4-1 0,0-1 0,0-1 0,2 1 0,2-11 0,6 18 0,-2-10 0,0 0-100,4-2-139,3-2-58,0 1-45,1-2-47,2 0-9,1-1-2,2 0 80,4-1-1,2 0-31,2-2-2,3 0 26,-1-2 60,1 2 49,-2-3 22,-1-2 33,2 1 26,-2-1 26,3-5 14,-1 1 27,-1-1 31,-6 0 52,-1 1 41,-1-3 21,-2 0 61,-3-2 3,-1 2 14,-4 0 44,3 1-8,-4-2-5,-4 4-7,1 0 9,-4 10-20,2-18-7,-2 18 5,-2-13 6,2 13-8,-6-10 24,6 10-29,-13-3 48,13 3-34,-17 3 39,7-1-49,-2 5 31,0 1-61,-2 2 36,1-1-21,-1 4-31,1 1-19,0 0-11,2 1-21,2-3-11,0 2-15,3-1 6,1-1-13,0-1-16,5-11 5,-2 18-2,2-18 2,4 16-10,-4-16-23,12 11-17,-12-11-22,15 6-22,-15-6-30,23 1-4,-23-1-29,24-4-12,-12 1 22,2-3-16,2 1 23,-2-2-2,0 0 33,1-3 5,-3 2 29,1-1-4,-1-3 24,-2 2-7,-1 1 48,0-1 9,-3 1 43,1 1-18,-2 1 36,-5 7-25,7-12 26,-7 12-21,7-7 25,-7 7-24,0 0 58,0 0-54,0 0 40,0 0-30,0 0 35,2 9-12,-2-9-15,-1 12-29,1-12 1,0 15 2,0-15-18,0 14-6,0-14-3,2 16-6,-2-16-10,6 14-9,-6-14 10,6 13-14,-6-13 11,8 11-23,-8-11-1,14 8-19,-8-4-5,5 1 5,2-3 14,0 1-45,2-1-11,-2-1-2,4-1-6,-4 0 13,2-1-5,2-2-2,-2-1-4,0-2 15,1-1-10,-5 0 34,3-3-11,-5-1 33,3 1-23,-2-2 34,-1 0-14,-3-1 18,1 1-20,-2 3 33,0-3-17,-1 4 39,-1-1 3,-3 9 40,4-17-14,-4 17 29,4-9-50,-4 9 30,0 0-29,0 0 50,0 0 42,0 0-25,-4-9 3,4 9-15,0 0-15,-5 14 2,5-14-26,-4 16 10,2-6-21,2-10-8,-4 20-9,3-9-2,0-1-1,2 2-7,-1-12 0,1 21-5,-1-21 3,5 20-5,-5-20 3,6 16-5,0-9 3,0-1-11,1-1-4,1 2-11,1-3 0,3-1-69,1 0 0,1-3 1,0 0-35,1-1-12,2-2-10,1 0 11,-1-2 14,0-2-29,1 0 16,0-3 11,-4 0 39,0-1-1,-4 0 31,0 0-4,0-2 25,-3 1-5,1 0 38,-3 3-11,-1-1 36,1 2-7,-5 8 25,5-14-26,-5 14 20,2-11-16,-2 11 23,0 0-19,0 0 50,0 0-31,0 0 22,0 0-20,0 0 29,-7 8-5,7-8-9,-7 15-16,7-15-11,-5 17-8,3-7-4,2-10 0,-3 19-12,3-19 4,0 16 16,0-16-27,1 16 5,-1-16-8,4 13-3,-4-13-8,8 10-18,-8-10-23,11 5-2,-11-5-5,13 4-12,-13-4 10,19 0 10,-6-1 5,2-2-13,1 0-15,2-1 28,2-4-14,-2 0 22,1-2-18,0-1 19,0-1-19,-1-1 22,2-3-11,-1 0 22,-5 0-9,0 0 23,-4 1-17,-2 2 19,-2 0-15,-3 1 17,-1 0-14,-2 12 17,-1-18-19,1 18 27,-7-16-16,0 8 26,7 8-16,-14-9 16,14 9-16,-18-3 15,18 3-15,-14 0 10,14 0-13,-17 5 18,17-5-17,-11 11 26,11-11-27,-8 14 22,8-14-25,-1 17 21,1-17-28,4 19 21,-1-7-22,3 0 25,-1 0-21,-1 1 20,3 1-22,-2-2 20,0 2 0,1 0-3,-1-1-3,-3-3 0,2 2 20,-3-3 27,-1-9 17,4 20 13,-4-20 5,-4 15 25,4-15 3,-5 14-25,5-14 9,-9 12-32,9-12 8,-13 9-24,13-9 6,-16 7-30,16-7 12,-18 6-43,18-6 34,-17 1-17,17-1 1,-17 1-71,17-1-62,-17-1-65,17 1-79,-19-6-84,19 6-86,-16-6-80,16 6-20,-11-6-101,11 6-696,0 0-933</inkml:trace>
  <inkml:trace contextRef="#ctx0" brushRef="#br1" timeOffset="55961.8355">3093 3575 78,'13'-5'811,"-13"5"-174,14-4-63,-14 4-77,15-8-41,-5 3-53,-1 0-29,0 0-47,2-1-45,0-1-43,-1 0-30,2 0-26,-3 0-12,-1-2-46,-1 2-6,2-1-27,-4 1 6,2 0-32,-7 7-1,7-12-29,-7 12 12,3-13-33,-3 13 13,-3-11-22,3 11 16,-6-7-17,6 7 14,0 0-24,-16-3 18,16 3-21,-15 3 18,15-3-21,-15 10 31,6-5-2,1 4 60,1 1 15,0 1 18,1 1 28,1 2-14,1-1 1,1 3-17,2-1 3,1-2-26,1 2-2,1-1-33,1 1 9,3-2-30,0 0 14,0-1-24,2-1 0,1 0-5,1-1 18,0-2-34,2-2-50,-1 1-67,0-2-90,-1-2-73,3-2-51,-1 2-90,-12-3-99,23 0-63,-23 0-178,22-2-529,-22 2-895</inkml:trace>
  <inkml:trace contextRef="#ctx0" brushRef="#br2" timeOffset="75493.3137">4719 3183 6,'0'0'809,"0"0"-150,-4-8-81,4 8-29,0 0-43,-3-10-34,3 10-44,0 0-25,-1-11-37,1 11-18,0 0-67,1-12 28,-1 12 19,0 0-29,3-10-44,-3 10-23,0 0-29,0 0-29,2-10-33,-2 10-1,0 0-10,0 0 7,0 0 21,5 8-14,-5-8-33,0 14-86,0-14-25,-3 23 0,1-10 0,0 2 0,0 2 0,-1 2 0,0 3 0,-1 0 0,0 2 0,-1-2 0,0 2 0,0 1 0,0 0 0,0-2 0,1 1 0,-1 1 0,1-3 0,-1 1 0,2-5 0,1 1 0,1-1 0,-1-1 0,4-2 0,-2-1 0,1-2 0,1 1 0,1-2 0,2 0 0,0-1 0,0-2 0,2-2 0,-1 1 0,3-2 0,0 0 0,0-1 0,-9-4 0,20 5 0,-20-5 0,22 0 0,-10-1-202,0-2-147,1 1-21,-1-2-38,2-1 8,-3-1-65,1-1-33,-1 2-24,-2-2 9,0 0-137,0-1-551,-1-3-811</inkml:trace>
  <inkml:trace contextRef="#ctx0" brushRef="#br2" timeOffset="75779.7974">4479 3438 724,'0'0'704,"-12"1"-97,12-1-72,0 0-66,0 0-51,-12 0-48,12 0-31,0 0-34,0 0-25,9-9-27,-9 9-29,14-5-2,-4 0-8,2 1-23,3-2-24,1 1-23,2 0-29,-3 1-23,4-1-20,-1-2-15,-1 4-14,2-1-22,-1 0-35,0 1-36,-3 0-43,3 0-47,-3 1-60,-2 1-57,1 0-74,0 1-66,-14 0-75,25 1-46,-14 1-779,0 1-899</inkml:trace>
  <inkml:trace contextRef="#ctx0" brushRef="#br2" timeOffset="76332.4541">5345 3554 708,'0'0'689,"0"0"-85,9-8-57,-9 8-75,0 0-17,6-8-23,-6 8-31,0 0-49,0 0-33,0-11-35,0 11-22,0 0-27,-9-10-22,9 10-25,0 0-22,-14-5-17,14 5-10,-13-2-20,13 2-1,-15 0-43,15 0 21,-18 3-34,18-3 11,-19 4-35,9 2 18,1-2-32,1 1 11,-2 0-24,3 1 13,0 0-14,0 1 4,2 0-11,5-7 15,-9 17-12,9-17 5,-4 13-11,4-13 0,2 16-3,-2-16-1,5 15-7,-5-15-10,10 15-14,-4-8-3,2 2-11,0-2-2,2 1 43,0 1-45,-1-1-3,1 1 20,-1-2 4,-1-1 7,1 1 4,-3 0 5,1 0 2,-1-2 4,-6-5 9,10 11 8,-10-11 17,7 10 21,-7-10 25,2 10-13,-2-10 13,0 0 5,-4 11 18,4-11 1,-8 6-21,8-6 16,-12 6-30,12-6 4,-15 5-6,15-5-7,-20 4-8,20-4-9,-24 1-11,24-1-6,-24-1 3,11 1-7,2-2-17,-3 1-29,2-1-27,12 2-56,-22-5-68,12 2-77,0 0-78,10 3-82,-15-8-102,15 8-117,-12-7-98,12 7-741,-4-8-1103</inkml:trace>
  <inkml:trace contextRef="#ctx0" brushRef="#br2" timeOffset="76746.2017">5826 3459 344,'0'0'737,"-6"-8"-94,6 8-32,0 0-69,0 0-15,-10-4-30,10 4-21,0 0-31,0 0-18,0 0-10,0 0-44,-12-2-30,12 2-37,0 0-21,0 0 0,0 0 0,0 0 6,0 0-14,0 0-197,17 0-80,-17 0 0,18 0 0,-4 0 0,-1 0 0,2 0 0,0 0 0,4 0 0,-1 0 0,1-2 0,1 2 0,-4 0 0,1-1 0,-2 1 0,0 0 0,0 0 0,-1 0 0,-2-3 0,-12 3 0,25 0 0,-25 0-208,18 0-194,-18 0-33,16-1-32,-16 1-30,13 1-46,-13-1-38,0 0-31,0 0-801,0 0-1019</inkml:trace>
  <inkml:trace contextRef="#ctx0" brushRef="#br2" timeOffset="77026.0215">5853 3558 592,'-9'4'799,"-1"0"-87,10-4-83,-13 4-54,13-4-54,-10 3-25,10-3-70,0 0-26,-11 5-20,11-5-22,0 0 4,0 0-31,0 0-19,0 0-34,0 0-13,6 10-34,-6-10-36,14 1-28,-14-1-26,22 0-120,-8 0-21,-1 0 0,3 0 0,0 0 0,0 0 0,1-1 0,1 0 0,1 1 0,-5-2 0,2 1 0,-1 0 0,0 1 0,-2-1 0,-2-1-104,2 2-130,-13 0-44,23-3-47,-23 3-23,20-2-65,-20 2-22,17-2-33,-17 2-35,14-1-41,-14 1-83,0 0-607,17 0-843</inkml:trace>
  <inkml:trace contextRef="#ctx0" brushRef="#br2" timeOffset="77410.7804">5820 3738 200,'0'0'663,"0"0"-108,0 0-38,-10 4-39,10-4-18,0 0-6,0 0-9,0 0-10,0 0-22,0 0-11,0 0 4,0 0 4,6 10-22,-6-10-34,12 3-30,-12-3-32,16 1-28,-16-1-20,25-1-30,-10 1-22,2-1-111,3-2-81,-1 1 0,2 0 0,3-2 0,0 3 0,-4-3 0,1 1 0,-2 1 0,0-1 0,-3 1 0,-2-1 0,-1 3 0,-3-3-281,1 1-125,-11 2-125,16-4-153,-16 4-175,12-4-858,-12 4-1395</inkml:trace>
  <inkml:trace contextRef="#ctx0" brushRef="#br2" timeOffset="78665.1803">6766 3575 896,'0'0'795,"0"0"-63,0-15-53,0 15-38,0 0-24,0-17-49,0 17-31,1-11-41,-1 11-24,0 0-43,1-12-41,-1 12-16,0 0-39,0 0-97,0-14-236,0 14 0,0 0 0,0 0 0,0 0 0,0 0 0,0 0 0,1 14 0,-1-14 0,0 19 0,0-4 0,0 2 0,0 1 0,-1 3 0,1 4 0,-1 0 0,0 2 0,1-1 0,-2 0 0,1 3 0,-2-1 0,2 4 0,-1-5 0,0 1 0,-1-2 0,0 0 0,2 0 0,-2-3 0,1-1 0,0-3 0,1-1 0,0-1 0,-1-2 0,1-2 0,0-1 0,1-12 0,-1 17 0,1-17 0,-2 15 0,2-15 0,0 0 0,3 13 0,-3-13-510,0 0-90,0 0-72,13-4-38,-13 4-38,9-9-158,-4 2-373,0-1-886</inkml:trace>
  <inkml:trace contextRef="#ctx0" brushRef="#br2" timeOffset="78989.9785">6750 3659 572,'-5'-13'687,"1"2"-55,2 0-53,2 11-64,-3-20-35,3 20-44,0-20-29,0 20-60,5-18-22,-1 7-37,1 4-23,5-3-25,-1 2-7,3 1-24,1 0-26,2 1-17,2 2-26,1 0 8,1 2-9,1 2-17,-1 0-9,3 5-8,-2-3 3,1 3-11,-3 0-8,1 4-6,-5-3 3,1 3 17,-4-1-15,-1 1-7,-1-1-2,-4 1-33,-1-1-46,-4-8 0,2 16 0,-2-16 0,-2 15 0,-2-6 0,-1-2 0,-1 1 0,-1-2 0,-1 0 0,-1 0 0,-1 0 0,0-1 0,0 0 0,-2 0-139,1-2-141,-1 1-78,2-1-73,10-3-94,-19 5-149,19-5-161,-17 3-733,17-3-1212</inkml:trace>
  <inkml:trace contextRef="#ctx0" brushRef="#br2" timeOffset="79842.4594">7479 3687 395,'0'0'708,"0"0"-104,-9-6-19,9 6-79,0 0-24,-7-8-56,7 8-14,-5-7-47,5 7-26,-4-10-24,4 10-25,-1-12-24,1 12-14,0-13-3,0 13-17,6-15-26,0 5-9,0 3-21,0-3-7,6 3-18,-2 0-5,2-1-19,0 3-11,1-2-16,0 3-1,0 2-18,1 2-12,0 0-12,1 4-6,-1 1-31,0 0-20,0 4 0,-2 1 0,-1 0 0,0 3 0,-2 0 0,-1 0 0,-1 0 0,-2 0 0,0 0 0,-2-1 0,-1 1 0,0-3 0,-1 1 0,-1-11 0,0 18 0,0-18 0,-1 16 0,1-16 0,-4 10 0,4-10 0,-4 8 0,4-8 0,0 0 0,0 0 0,0 0 0,0 0 0,-12-1 0,12 1-9,0 0-9,-1-16 6,1 16-1,2-18-2,1 7 6,1-2 3,1 0-1,0-2-1,3 1 3,-1 2 1,1-4-1,1 4-4,1 1 4,-1 0 0,2 1 7,0 2-8,-2 3 0,1 0 0,2 3 1,-12 2 3,20 0-1,-20 0 3,21 8-3,-11-2 3,1 1-4,-2 2 4,0 0 0,1 1 0,-2 1 5,-2-1-5,1 0 3,-1-2-10,-2 1-5,0-1-8,-4-8 3,6 16-8,-6-16 0,4 12-5,-4-12 7,1 10-9,-1-10 10,0 0 8,0 0-4,-2 12 6,2-12 3,0 0 6,0 0-6,0 0-2,0 0 3,-10-5-5,10 5 8,0 0-5,-2-17 10,2 17-6,2-19 1,0 8-1,3-3 3,-1 0 4,3-1-5,0 1 2,2-1-3,0 1 5,1 0-2,0 2-5,1 1 0,1 2 9,0 0-1,0 2 14,-1 3 5,-1 0 14,3 2 2,-13 2 6,22 0 5,-12 4 3,1 0 8,0 2-4,0 3-1,-2 1-1,0 0-11,-1 0-20,-3 2-21,0-1 0,-2-1 0,-1 2 0,1 0 0,-2-1 0,0-2 0,-1-9-52,-1 22-106,1-22-62,-1 15-100,1-15-79,-3 14-88,3-14-111,-4 12-90,4-12-124,0 0-604,-2 15-1024</inkml:trace>
  <inkml:trace contextRef="#ctx0" brushRef="#br2" timeOffset="80236.2154">8521 3580 652,'0'0'711,"8"-10"-88,-8 10-60,0 0-43,0-12-72,0 12-15,0 0-43,-12-7-25,12 7-47,0 0-18,-19 3-38,19-3-38,-17 8-29,9-4-14,0 3-23,-1 0-28,0 1-30,3 0-16,1 2-14,0 0-17,-1-1 1,3 1-20,0-1 7,3-9-18,-1 18 4,1-18-12,4 16 9,1-7-17,0-3-3,-5-6-6,13 11-3,-6-6-20,4-1 13,-11-4-13,19 4 3,-7-3 7,-12-1 5,25 0 9,-14-1-7,1 0 1,-1-2 4,1-1 9,-2 0 4,1-1 18,-1 0 20,-3-2 9,2 0-5,-3-1 17,1-2 12,-2 2-33,-1-4 1,0 0 0,-2 2 1,-2-2-17,0 12-13,-1-22-2,1 22-4,-5-19-10,0 11-2,5 8-13,-11-14-31,11 14-38,-15-8-34,15 8-53,-17-4-73,17 4-54,-16 0-77,16 0-69,-18 4-106,18-4-98,-17 8-805,17-8-1064</inkml:trace>
  <inkml:trace contextRef="#ctx0" brushRef="#br2" timeOffset="80937.7738">8947 3616 352,'8'-7'860,"-1"3"-146,0-2-27,0-1-90,0 0-60,-2 0-55,0 0-52,0-1-38,-5 8-23,8-17-46,-8 17-30,5-14 3,-5 14-71,1-12-43,-1 12-29,0-11-28,0 11-35,-6-9-24,6 9-1,-12-7-9,12 7-12,-14-2-7,14 2-8,-20 1-15,9 1 1,0 2-7,-2 3-3,2-1 0,-1 3-1,1-1 0,0 2 8,0 1-11,1 2 0,2-3 0,-2 2 3,3 0-7,1-2 9,2 2-27,0-3-3,4-9-2,-3 18-11,3-18-12,3 15-17,-3-15 6,8 12-2,-2-6 0,-6-6-14,17 6-17,-8-2 9,-9-4-11,22 1-10,-22-1 6,23-1-1,-9 0 19,-3-2 12,5-2-1,-4-1 16,2 0 0,-1-2 20,0-2 0,0-1 16,-2-2-5,3-2 14,-1 0-6,0-3 1,-2 0 3,1-4 8,1-2-3,-2-1 12,-2-1-3,3-1 22,-5 0-14,2-2 4,1-1-3,-5 2 14,1-1 5,-2 3-10,-1 1 7,0 1-1,0 2-5,-3 3 0,0 2 16,0 2 3,0 1 3,-2 2-13,2 12-8,-4-19 3,4 19 6,-6-10 2,6 10-3,-9-2 2,9 2 6,-10 6 5,3 1 9,1 3-11,1 5 3,0-1 15,-2 6 11,1 1 5,2 1 12,0 3-18,2-2 14,0 2-13,1 1-12,1-1-8,0-1 1,3 2 5,-2-3-8,3 0 2,1-2-7,0 0 8,3 0 21,-1-4-4,1 1 9,2-4-7,3 0-1,-1-3-6,0-2-3,2 0-23,2-3-38,-1 0 0,2-2 0,-2 0 0,2-1 0,-3-2 0,0 0 0,0-1 0,0 0 0,-3-1 0,1 0 0,-1-2 0,-11 3-128,20-5-52,-20 5-61,16-5-55,-16 5-58,12-9-64,-12 9-47,10-10-109,-10 10-65,4-9-211,-4 9-429,0-13-887</inkml:trace>
  <inkml:trace contextRef="#ctx0" brushRef="#br2" timeOffset="83381.9929">7720 3230 80,'0'0'532,"0"-17"-80,0 17-62,0-15-21,0 15-35,-1-16-21,1 16-28,-4-14-30,4 14-7,-4-14-1,4 14 28,-4-15-51,4 15 10,-5-11-41,5 11-5,-6-8-15,6 8 20,-10-7-18,10 7 12,-13 0-5,13 0-6,-21 5 3,10 0 4,-4 2 9,-2 2-6,-2 3-21,0 1 15,-2 4 9,-2 1-33,-2 5-14,-1 1-3,1 1-19,0 0-17,2 2-8,2 0-12,1 3 0,2 0-11,6-3-16,0 2-10,6 0-9,2 3-5,4-5-7,2 6-4,5-2-31,7 6-55,3 0-39,3-1-54,12 7-39,6-1-44,7-2-87,1-1-83,6-4-143,2 1-154,0-3-186,3-4-542,0-5-1046</inkml:trace>
  <inkml:trace contextRef="#ctx0" brushRef="#br2" timeOffset="84465.8539">9937 3480 370,'12'-4'637,"-12"4"-106,18-5-39,-10 0-44,-8 5-50,17-10-26,-9 6 5,1-1-33,-9 5-7,13-10-65,-6 3-10,1 0 12,-2 1 12,-6 6-15,9-13-34,-9 13-27,8-15-10,-8 15 4,5-11-3,-5 11-25,1-12-22,-1 12-19,-6-10-1,6 10-10,-10-7-2,10 7-6,-16-2-6,16 2-4,-23 3-16,9 2-16,0 1-5,-1 0-17,1 6-46,-4-2-6,4 2 0,0 3 0,0-1 0,2-1 0,1 3 0,3-4 0,2 2 0,-2-3 0,4 3 0,0-2 0,3-2 0,1-10 0,1 19 0,-1-19 0,6 16 0,-6-16 0,10 13 0,-10-13 0,13 7 0,-13-7 0,15 2 0,-15-2 0,15 0 0,-15 0 0,19-5 0,-10 1 0,0-1 0,1-3 0,1 1 0,-2-2 0,1 1 0,-1-1 0,0 1 0,-3-1 0,3 2 0,0-3 0,-3 4 0,1 0 0,-7 6 0,12-13 0,-12 13 0,10-9 0,-10 9 0,7-6 0,-7 6 0,0 0 0,12 3 0,-12-3 0,5 8 0,-3 2 0,1 0 0,-2 4 0,0 1 0,1 3 0,-2 2 0,-2 2 0,1 3 0,0 0 0,1 1 0,-1-1 0,-1 0 0,1 1 0,-2-2 0,1 1 0,1-1 0,-2 0 0,-1-2 0,2 2 0,-1-7 0,1 1 0,-1-2 0,2-3 0,0 1 0,-1-4 0,1 1 0,1-11 0,-1 17 0,1-17 0,0 14 0,0-14 0,0 0 0,4 13 0,-4-13 0,0 0 0,13 3 0,-13-3 0,15-5 0,-6 1 0,3-3 0,1-2 0,4 0 0,-2-3 0,7-4-114,-2-1-238,2-2-60,4-4-86,-6 3-96,0-2-98,0 1-85,1-7-731,-3 4-1135</inkml:trace>
  <inkml:trace contextRef="#ctx0" brushRef="#br2" timeOffset="84891.116">10454 3042 507,'0'0'682,"-4"-14"-60,4 14-30,-2-10-54,2 10-64,-2-12-11,2 12-33,0 0-50,-3-14-52,3 14-38,0 0 9,0 0-19,5-8 50,-5 8-16,9 5-12,0 0 2,1 3 5,3 3 10,1 3-7,4 3-196,1 2-116,3 2 0,4 4 0,-2 0 0,-1 1 0,0-1 0,0 2 0,-6-5 0,-1 0 0,-2 2 0,-1-2 0,-4-1 0,0-1 0,-2 1 0,-3 2 0,0-1 0,-4-3 0,-2 3 0,-4 1 0,-2-2 0,-5 5 0,-5-3 0,-3 6 0,-4-2 0,-5 0-502,-1 2-556,-7-4-1029,-10 4-1856</inkml:trace>
  <inkml:trace contextRef="#ctx0" brushRef="#br1" timeOffset="93117.6529">3745 3396 604,'0'0'537,"0"0"-34,0 0-22,3-12-39,-3 12-25,0 0-29,0 0-8,3-8-16,-3 8-7,0 0-36,0 0-9,0 0-24,3-10-19,-3 10-22,0 0-6,0 0 10,0 0-59,0 0 15,9 6-20,-9-6-11,4 12 2,-4-12-32,3 21 7,-3-8-9,2 2-4,-4 1-29,4 1-9,-4 0-49,1 0-53,0 0 0,0 0 0,-1 0 0,1-1 0,0 0 0,-1-3 0,2 0 0,-1-1 0,0-1 0,1 1 0,0-12 0,0 18-207,0-18-94,-1 15-68,1-15-49,1 10-90,-1-10-109,0 0-56,2 9-51,-2-9-667,0 0-991</inkml:trace>
  <inkml:trace contextRef="#ctx0" brushRef="#br1" timeOffset="93775.2554">3953 3241 713,'0'0'583,"1"-15"-67,-1 15-38,0-16-70,0 16-49,0-16-27,0 16-9,-1-16-5,1 16-67,-4-19-28,4 19-7,-4-17 27,4 17-25,-6-14-23,6 14-43,-9-15 1,9 15-8,-9-10-9,9 10-22,-11-8-4,11 8-13,-14-6 19,14 6 21,-18 0-31,18 0 9,-23 6 5,9-1 10,0 1-16,-4 4-4,1 1-6,-1 1-11,2 1 1,-5 4-10,2 2 3,0-1-11,1 3 5,1 0 4,1 1 2,0 0-21,1 2 9,2-1-47,-1 2-28,4 2 0,0-1 0,0 0 0,2 2 0,1-4 0,4-2 0,-4 3 0,5 0 0,-1-3 0,3-1 0,2 4 0,0-3 0,3 0 0,1-1 0,1 0 0,2-3 0,2 2 0,1-3 0,2 0 0,0-1 0,1-2 0,4-3 0,1 1 0,0-2 0,1 0 0,0-5 0,2-1 0,-5 1 0,3-3 0,0-2 0,-2 0 0,2-2 0,0-1 0,-1-1 0,3-1 0,-2 0 0,0-3 0,1-1 0,-2 0 0,-1-4 0,3-1 0,-2-3 0,-2-2 0,0-1 0,0-4 0,-3 0 0,1-2 0,-5 1 0,-2-5 0,1 0 0,-5-2 0,-2 1 0,-3 4 0,-4-7 0,-2 1 0,-4-5 0,-2 5 0,-4-1 0,-1 5 0,-1 5 0,-2-3 0,-1 6 0,-2 2 0,0 3 0,0 1 0,0 2 0,1 3 0,1 2 0,1 1 0,0 5 0,2-1-19,0 2-382,0 2-80,4 2-67,-1 2-91,2 4-90,1 0-141,1 1-561,2 0-1041</inkml:trace>
  <inkml:trace contextRef="#ctx0" brushRef="#br1" timeOffset="100017.2071">12166 3807 28,'10'-7'706,"0"3"-140,0 0-21,1 0-42,-1-4-48,0 2-29,1-1-49,-4-1-17,3 0-58,-2 0 1,1 0-39,-3 1-16,-1-1-6,0 0-16,-5 8-32,6-17 17,-6 17-36,0-14-25,0 14 2,-6-14-6,6 14-19,-16-7-18,5 4-15,-3 2-29,-2 4-11,-2 1 1,-1 3-14,-2 3-1,-3 3 4,1 4-20,3 0 0,-1 1 14,4 0-31,-2 0 7,4-1-1,2-1-1,3 0-6,1 0 0,2-2 2,3-1 6,2-2-6,2-11 6,0 20 10,0-20-39,9 14-23,0-9-20,2-1-26,0-1-19,3-2-9,0-1-30,6-3-9,-3 1-15,6-3-16,-4-3-13,5 1 1,-4-3 11,7-3-13,-2 0-2,-1-3 7,-2-1 43,3 0 8,-4-3 26,1 1-1,-2-3 26,-2 0 20,1-2 7,-4-1 8,-1 0 14,-1 0 16,-2 1 1,-1 2 16,-4 1 10,1 0 39,-1 2-3,-2 2 30,0 1 9,-2 1-3,-2 3 26,2 0-2,-2 12-8,-2-20-11,2 20 17,-5-12 30,5 12 1,0 0-10,-11-2-17,11 2 7,-9 12 9,2-3-14,0 4-16,0 1 2,1 6 4,-2 0-8,0 1-9,1 3 2,-2 2-8,1 0-5,1-1 12,2-1-30,0 1-3,1-3-10,0 2-3,2-4-10,2 1 4,0-4-8,2 1 1,0-1-10,2-3 4,1 0-7,2-2-17,2 0-9,0-4-6,0 1-19,2-4-19,0-1-7,0 0-16,-11-4-7,25 0 9,-13-1-6,-1-3 1,2-1 1,1-1 1,-1-3 11,-1 0 9,-1 0 14,-1-2 6,2 1 5,-3 0 16,-3 1-2,1 1 10,-1 1-2,-6 7 4,6-9 0,-6 9 6,0 0 0,0 0 1,0 0-2,0 0 6,0 0 2,0 0 5,0 0 5,-2 16-3,2-16 6,-4 16 13,4-16-6,-3 19 9,3-19-14,0 17-2,0-17 2,3 17 1,-3-17 9,6 16-2,0-9 2,-6-7 2,13 11-5,-13-11 5,17 6-12,-7-4 11,-10-2-11,25 0 14,-11-2-19,-3 0 15,2-2 9,1-1 7,-3-1 7,3-1 20,-3-3-3,0 1 3,-3-4 4,0 1 9,-1-1-7,-3 0 8,0 0-7,-2 2 1,-2-3-10,-2 1-13,0 2-10,-2 0 10,-2-2-18,1 4-2,-4 0-10,0 2-7,0 2 3,0 0-10,-1 1-9,0 0-15,10 4-39,-23-1-40,23 1-83,-22 4-89,10-2-94,1 2-125,0 3-93,2-2-89,1 1-634,3 0-908</inkml:trace>
  <inkml:trace contextRef="#ctx0" brushRef="#br1" timeOffset="100658.8121">12937 3856 271,'21'-1'746,"-21"1"-125,17-6-40,-7 3-79,-1-2-40,1 1-53,0-3-61,1 0-21,0 0-36,-1 0-48,0-2-20,4 1-27,-3-1 8,-2 0-30,1 1-1,0-2-9,-3 1-22,0 1-29,2 1-13,-4-2 2,-1 2-9,2-3-14,-6 10-24,3-14-7,-3 14-21,2-11 5,-2 11-9,-5-8-7,5 8-7,-10-3-7,10 3 0,-15 0 5,5 4-5,-1 2 1,-3 1-5,-1 2 1,0 4-4,0 0 9,-1 2-3,3 2-1,-1-3 0,3 3 5,0-2-5,4 1 0,0-1 10,5 0-4,0-3 8,0 1-12,6-2 5,-2 0 0,5 1-6,0-1 2,2-3-16,2 0-12,3-2-10,1 0-6,-1-2-5,1-2-1,2-2-2,-2 0-11,3 0 19,-1-4 1,2 1 11,4-2-5,-4-5 22,0 3-7,-1-5 1,-1 0 3,2 0 1,-6-3 8,1 0 5,-1-2-3,-2 2-9,-2 1 15,-4-1-11,-1 1 11,0 2-6,-3 0 1,-1-1-3,-1 3 13,1 10-3,-4-20 2,0 12-8,-1 2 13,5 6-15,-12-12 9,12 12-11,-12-6 10,12 6-11,-11 1 8,11-1-9,-12 7 4,12-7-13,-7 16-6,7-16-24,0 20-40,0-7-47,4-1-18,-1 2-9,6 3 5,2 1 33,0-1 49,5 4-8,-3-5 32,1 1 5,0-2 14,-4 0-11,2-1 30,-3-2-14,-2 0 41,0-4 4,-1 1 46,-6-9 17,5 15 30,-5-15-15,0 14 29,0-14-21,-5 11-6,5-11-14,-9 6 2,9-6-24,-11 5-9,11-5-13,-11 6-5,11-6-24,-14 1-38,14-1-49,0 0-70,-17 0-122,17 0-149,0 0-138,-16-1-235,16 1-419,0 0-816</inkml:trace>
  <inkml:trace contextRef="#ctx0" brushRef="#br1" timeOffset="101099.5347">13600 3842 182,'0'0'863,"-4"-11"-104,4 11-96,-4-9-63,4 9-84,-3-10-52,3 10-77,0 0-84,-4-10-60,4 10-42,0 0-31,0 0 1,0 0 8,0 0-2,0 0-31,0 12-10,0-12-16,4 15-19,-4-15-24,2 20-2,-2-20-17,1 19-5,-1-19-13,0 20-7,0-20-5,-1 16-8,1-16-2,0 14-3,0-14 1,-2 12-7,2-12 5,0 0 1,0 14-2,0-14-1,0 0 1,0 0-3,-7 6-7,7-6 3,0 0 13,0 0-29,-4-8 11,4 8-4,2-12 6,-2 12-2,5-20 11,-1 10-16,1-2 19,3-1-23,1 1 3,1 0-3,3-1 17,3 3-5,-3-1 3,3 4 11,0 2 8,0-2 2,-1 3 14,1 2 28,-1 2-7,1 1-7,-2 1 6,2 3 10,-1 0-20,-1 1 1,-3 0-28,-2 4 16,0-3-17,-2 2 3,-1-1-12,-1 3-18,-1-3-54,0 2-55,-1-1-66,-3-9-80,1 17-90,-1-17-55,2 15-109,-2-15-74,2 11-39,-2-11-131,2 11-433,-2-11-799</inkml:trace>
  <inkml:trace contextRef="#ctx0" brushRef="#br1" timeOffset="101472.832">14102 3820 473,'8'-11'657,"-1"2"-87,-1 1-14,-1-1-57,-5 9-80,8-15-38,-8 15-65,2-9-30,-2 9-61,0 0-13,0 0-46,-5-10 8,5 10 1,0 0-20,-11 7-20,11-7-17,-10 12-11,2-4-12,3 1-9,-2 0-15,1 3-16,3-1-1,-3 0-15,4-1-3,0 1-10,1 0-10,1-11 4,0 20-6,0-20 1,5 17-9,-5-17 11,8 15-12,-3-9 9,-5-6-12,16 10 11,-7-6-6,0-1 1,-9-3-8,18 3 8,-18-3 0,17 0 9,-17 0 42,19-6-3,-19 6 0,18-7 1,-12 0-9,-6 7-3,11-12 18,-8 3 2,1 0-23,-1-4 7,-1 4-20,-2-6-3,0 2-10,-2 0-9,-3-1 2,2-1-2,-3 2-1,0 1-3,-1 1 5,-2 1-18,-1 2-10,-2 0-42,2 4-27,-3-1-46,1 3-75,-1 1-49,13 1-103,-23 0-99,14 3-70,9-3-137,-18 5-631,18-5-901</inkml:trace>
  <inkml:trace contextRef="#ctx0" brushRef="#br1" timeOffset="101853.5964">14476 3587 502,'5'-12'829,"-3"3"-106,1-2-64,-3 11-50,4-17-53,-4 17-60,2-16-36,-2 16-28,2-15-67,-2 15-15,0-12-52,0 12-71,0 0-31,0-14-51,0 14-19,0 0-2,0 0-7,0 0 17,0 0-17,-4 13-14,1-2-2,-1 1 2,0 2 0,1 3-7,-3 3-4,-1 0 5,5 1-66,-5 0-31,3-1 0,0 3 0,1-5 0,1 1 0,0-1 0,2-1 0,0 0 0,2-1 0,0 0 0,3 0 0,-1-2 0,3-1 0,2-1 0,-1-1 0,1-1 0,0-2 0,5-1 0,-3 0-46,1-4-118,1-1-28,1 0-22,-1-2-39,0-2-12,4 0-1,-1-1-45,-1-4 24,1-1-47,2-2-36,-3-2-14,-2 0-28,-1-2-16,-1-2-5,-4 2 17,-1 0 24,-2-3-104,-3 5-304,-2-2-327</inkml:trace>
  <inkml:trace contextRef="#ctx0" brushRef="#br1" timeOffset="102040.9947">14517 3638 503,'-30'0'669,"1"0"-59,0 0-1,-2 0-34,3 0-27,5 0-44,0 1-68,5-1-57,4 2-43,0-1-25,14-1-29,-17 2-28,17-2-40,0 0-37,0 0-36,0 0-31,18 1-11,-4-2-29,3-1-13,6 1 11,3-2-37,2 0-4,1 1-27,-2-1-35,0 0-48,0 1-25,-3 0-39,-1-3-75,-2 5-53,-4-4-96,-1 3-93,-3 0-72,-13 1-170,23-2-580,-23 2-890</inkml:trace>
  <inkml:trace contextRef="#ctx0" brushRef="#br1" timeOffset="103066.6498">927 4999 730,'0'0'849,"-3"-11"-69,3 11-78,-2-10-8,2 10-77,0 0-42,-1-10-82,1 10-76,0 0-72,0 0-32,0 0 7,0 0-29,0 0-26,0 0-12,-8 13 20,8-3-43,-2 2-186,0 0-44,1 1 0,0-1 0,-2 1 0,3 0 0,-2 0 0,2 0 0,-2-1 0,2-12 0,-2 22 0,4-10 0,-2-12 0,0 17 0,0-17 0,2 15 0,-2-15 0,2 9-234,-2-9-130,7 7-44,-7-7-37,0 0-43,0 0-43,16 0-68,-16 0 15,4-7-165,-4 7-444,5-12-802</inkml:trace>
  <inkml:trace contextRef="#ctx0" brushRef="#br1" timeOffset="103390.9607">773 4925 511,'0'0'726,"-11"5"-81,11-5-76,-9 5-67,9-5-16,0 0-29,-6 8-52,6-8-29,0 0-42,0 0 8,6 7-57,-6-7 3,0 0-58,20-3 13,-10 1-18,1-3-24,3-1-23,1 0-41,4-4-26,-2 0-19,3-2-12,-1 2-13,0-2-3,0-1-6,-4 1-11,1-1-6,-3-2-8,-1 3 8,-3-2-14,-1 1 1,-3-1 14,0 4-10,-3-2-3,-2 12-9,0-18-3,0 18-12,-8-15 11,8 15-17,-14-8 6,14 8-5,-19-2 6,6 4-15,-1 0-15,1 4-22,0 3-20,-3 1-40,-1 3-95,2 1-87,2 0-49,3 2-55,-1 1-58,5-2-66,-1 2-25,6-2-41,0 3-175,2-5-399,2 2-772</inkml:trace>
  <inkml:trace contextRef="#ctx0" brushRef="#br1" timeOffset="104008.5711">1152 5016 334,'0'0'868,"0"0"-120,8-6-69,-8 6-76,0 0-86,11-5-61,-11 5-108,0 0-32,0 0-17,9 5 1,-9-5-62,7 7-10,-7-7-29,6 15-5,-3-6-37,2 0-11,-3 2-24,2-1-17,-1 1-30,-1-1-7,2 0-11,-1 0-26,-1 1 8,-2-11-13,2 16 1,-2-16-16,2 14 18,-2-14-6,5 10 23,-5-10 24,0 0-11,1 14-23,-1-14 4,0 0-4,0 0-9,0 0-7,0 0-1,0 0-10,0 0 3,-4-12-4,4 12 6,4-17-6,-3 7 0,2-4-5,3-1-2,0 1 7,-1-1-8,5 1-8,0-3 7,1 2 2,-1 4 1,1-2-1,2 2 1,1 3 7,-1 1-7,1 0-5,1 4 19,-1 2-15,-1 1 7,1 2 4,0 2 9,1 2-13,-2 0 6,0 3-10,-2 1 10,1 0-12,-3-1 5,-1 2-5,1-1 2,-3 1-4,-1-1 1,0-1 2,-5-9 6,4 17-7,-4-17 1,4 14-1,-4-14 0,-2 13-2,2-13 1,-4 10-4,4-10-4,-6 7-5,6-7 0,0 0-8,-9 3 5,9-3-4,0 0-1,-10-3-13,10 3 18,-2-10-8,2 10 28,2-14-33,-2 3 26,4 0-16,0-2 12,1-1-11,1 0 19,2 1-13,1 0 16,3 1-15,-2 1 10,1 0-10,0 2 19,-1 1-6,1 2 12,-1 2 6,2 1 14,-1 0-2,-11 3 14,21 3 16,-12 1 5,0-1-5,0 3-7,-2 2-3,-1-2-16,0 2-3,0 0-11,-4 2 2,3 1-25,-5-11 20,2 21-26,-2-21-33,0 19-42,-1-8-75,0 0-82,-1 1-76,1 0-54,1-12-90,-2 22-157,2-22-85,0 20-134,0-20-544,2 17-978</inkml:trace>
  <inkml:trace contextRef="#ctx0" brushRef="#br1" timeOffset="104321.3754">1913 5070 626,'3'-11'754,"0"1"-82,-3 10-15,2-15-67,-2 15-39,0-14-34,0 14-39,0-12-5,0 12-41,0 0-64,0-15-36,0 15-43,0 0-13,0 0 9,0 0-34,0 0 12,-6 7-11,6-7-127,-3 20-125,1-8 0,-1 5 0,2 0 0,-2 5 0,0 0 0,1 6 0,-3 4 0,0 4 0,1 5 0,-2 1 0,-1 1 0,0 0 0,1-1 0,2-2 0,-3-1 0,2-3 0,-1-4 0,3 0 0,-1-1 0,1 0 0,0-7 0,0 0 0,1-2 0,1-2 0,-1-2 0,1-2 0,0 1 0,-2-5 0,3-1 0,0-11-402,-2 18-92,2-18-24,0 0-59,0 14-75,0-14-13,0 0-883,0 0-1186</inkml:trace>
  <inkml:trace contextRef="#ctx0" brushRef="#br1" timeOffset="104624.19">1750 5102 644,'1'-20'641,"1"1"-93,1 1-41,4-2-58,1 2-39,2 0-52,1 2-39,2 0-2,2 2-29,1 1-35,4 4-31,2 1-5,0 0-13,-1 4-11,0 3-3,0 2-14,-1 3 6,0 2-1,2 0-27,-4 5-5,-4-2-3,-1 1 13,-2 2-20,-3 0-20,-3 1 1,-4-2-12,-1 1-13,0-2-17,-4 5-18,-1-2-13,-5-2-9,1 1-2,-1-1-9,-4 0-3,1 0-7,-1-2-9,0 0-8,1-1-37,-1 0-37,1-2-42,1-2-58,0 1-71,4-1-54,-2-1-76,10-3-72,-13 4-146,13-4-76,0 0-852,0 0-1151</inkml:trace>
  <inkml:trace contextRef="#ctx0" brushRef="#br1" timeOffset="104930.5174">2190 4785 156,'6'-13'911,"0"2"-126,-2 0-71,0 2-59,0 0-58,0 1-31,-4 8-63,4-13-41,-4 13-21,5-11-77,-5 11-57,0 0-45,6-11-3,-6 11 16,0 0-12,0 0-14,0 0 19,0 14-114,0-14-154,-4 21 0,3-7 0,0 3 0,-3 3 0,4-2 0,-3 6 0,1-2 0,-1 2 0,0 0 0,1 0 0,0-2 0,0-3 0,0 2 0,-2-3 0,2-1 0,1 2 0,1-4 0,-1 2 0,1-4 0,1 0 0,0 2-77,5-1-376,-2-1-73,0-1-118,3 1-95,0-3-36,0 1-81,1-5-450,1 1-908</inkml:trace>
  <inkml:trace contextRef="#ctx0" brushRef="#br1" timeOffset="105663.5924">2449 5036 900,'4'-8'760,"-4"8"-47,5-13-66,-5 13-77,3-10-58,-3 10-64,0 0-18,0 0-27,0 0-33,0 0-24,0 0-46,-6 7-48,6-7-33,-5 15-14,5-15-25,-7 18-33,4-9-22,1 3-24,0-3-17,2-9-13,-2 21-10,2-21-13,0 18-10,0-18-6,4 18-2,-4-18-3,8 14-10,-8-14-3,13 11-7,-5-6-18,2-1-20,-10-4-10,19 1-4,-19-1-9,25 0-10,-12-2-7,2-3 13,-1 0 2,2-2 6,1-3-6,0 0 22,-1-1-12,0-2 28,-1-2-24,-1 1 25,0 0-5,-1-1 9,-3 1 12,0 2 2,-1 2-2,-1-1 37,-3 1 6,3 3 2,-3-1 5,-5 8-10,7-12 0,-7 12-11,0 0 9,6-8-3,-6 8 8,0 0 15,0 0 1,0 15-3,0-15 5,-3 19 7,2-7 7,-3 3-9,1 2-27,-1 1-38,2 5 0,-4 6 0,2 5 0,0 0 0,1 9 0,2 3 0,0-1 0,0 1 0,1 1 0,-2-1 0,2 0 0,0-1 0,2-1 0,-1-5 0,-1-1 0,1 0 0,-1-2 0,0 0 0,0-6 0,-1-3 0,0-2 0,-2 0 0,-2-2 0,0-1 0,-3-3 0,0-1 0,-1-2 0,-2-4 0,1-1 0,-3 0 0,-1-5 0,0 1 0,-3-3 0,2-4 0,-4-2 0,0-1 0,-2-4 0,1-2 0,-1-2 0,1-6 0,-1-2 0,2-5 0,4 0 0,0-9 0,3-1 0,4 3 0,4-4 0,4 1 0,2-2 0,5-3 0,5 1 0,5 1 0,2 1 0,5 1 0,3 2 0,2 2 0,3 1 0,1 0 0,8-2 0,-6 3 0,-2 2 0,2 0 0,-2 3 0,-1-2 0,-2-1 0,0 4 0,-2-1 0,-4 1 0,-5 3 0,-1 2 0,-5 3 0,0-2 0,-3 1 0,-1 0 0,-4 2 0,-1-1 0,0 1 0,-3 1 0,-1-1 0,-1 1 0,-3 0 0,0 0 0,-1 1 0,-3 0 0,1 2 0,0 2 0,1 1 0,-3-1-364,2 2-84,0 2-85,7 4-87,-15-5-81,15 5-165,-16 0-613,16 0-1100</inkml:trace>
  <inkml:trace contextRef="#ctx0" brushRef="#br1" timeOffset="108401.0945">3970 4917 705,'1'-13'714,"2"1"-47,-1 2-63,-1-1-41,2 0-15,-3 11-25,3-17-69,-3 17-43,1-15-39,-1 15-54,1-10-43,-1 10-38,0 0-9,0 0 23,0 0-18,0 0-2,-8 14-6,6-3-6,-2 3-6,0 2-25,0 2-176,-2 4-12,2-1 0,-1 2 0,1-1 0,-1 2 0,1-2 0,-1 2 0,3-3 0,-1-2 0,2 1 0,0-3 0,-1 1 0,1-1 0,1-3 0,0 0 0,1-2 0,1 0 0,-1 0-204,-1-12-142,2 18-50,-2-18-38,4 16-20,-4-16-72,5 9-51,-5-9-69,0 0-116,7 6-450,-7-6-821</inkml:trace>
  <inkml:trace contextRef="#ctx0" brushRef="#br1" timeOffset="109408.4707">3744 5121 792,'-12'-7'684,"2"2"-73,10 5-53,-17-8-50,17 8-30,-13-6-48,13 6-29,-10-6-66,10 6-44,-7-5-55,7 5-37,0 0-50,0 0-13,5-9-36,-5 9-2,16-2-32,-3 2-9,2-1-17,5 0-4,1 1-14,6 0 6,1-1-16,3 1-7,-2-2-15,3 2-16,-1-1-26,-2 0 2,2 1-3,0-3-17,-1 1-28,0-3 10,-4 3-7,0-2 25,-7 3-2,0-3 27,-2-1-6,0 1 27,-4 0-16,-3 0 17,-1-2-24,-2 1 51,-7 5-24,10-11 16,-10 11-9,4-12 27,-4 12-1,0 0 27,0-16-12,0 16 16,-4-9-15,4 9 11,0 0-14,-7-10 4,7 10-6,0 0 10,0 0 12,-14 3 37,14-3-29,-7 14 11,2-4-6,2 0 18,-1 5-14,2 1 10,-2 1-12,2 0-17,-1 0 1,1 1-9,-1-2-7,3 3-6,-1-2 6,1-3-17,0 1 19,1-3-25,0-1 19,2 2-24,0-4 30,-1 2-33,-2-11 17,8 16-31,-8-16 6,10 10-33,-10-10 5,10 5-42,-10-5 5,13 2-16,-13-2 9,17-6 3,-17 6 7,16-9 6,-7 1-4,0 0 28,0-2-5,0 1 25,0-4-6,-1 2 14,-1-2 9,1 4 27,-3 0 7,2 1 28,-2 0-4,-5 8 4,8-10-20,-8 10 11,7-8 0,-7 8 26,0 0 15,0 0-9,9 7 18,-9-7-27,3 9-9,-3-9-13,2 14-11,-2-14-7,3 16-5,-3-16-4,4 18-11,-4-18-4,4 20-30,2-10-19,-1-1-56,2 1-27,2 1-46,3-2-10,-1 2-28,5-4-20,-1 1-28,4-1-21,3 0-21,-2-2-21,3 0 14,-2-3 23,-1-1 22,3-1 31,-2 0 65,-1-2 21,3-3 40,0 1 20,-3-3 41,-1 0 24,-2-3 31,-2 0 30,0-4 44,-4 2 29,2-2 15,-5-1 41,-2 2 3,-1 0-15,-2 3 55,-3 10-51,1-19 20,-1 19-47,-4-14 18,4 14-20,-10-6 25,10 6-13,-15-2 6,15 2 5,-20 5 14,10 2-16,-1 0-8,2 1-13,-3 2-23,3 1 3,0 0-16,-1-1-18,4 1-7,1-2-28,0 3 13,1-3-28,1 1 14,3-10-26,-2 15 20,2-15-29,2 15 17,-2-15-22,8 9 4,-8-9-46,11 7-2,-11-7-42,17 2 12,-17-2-13,20-1 10,-9-2-17,-1 1-13,1-2 15,0-1 11,-2 0 13,2-3 5,1 1 6,-5-1 14,0 3 1,0-1 23,-7 6 18,10-11 16,-10 11 4,8-9-3,-8 9-16,0 0 9,9-7 14,-9 7 20,0 0 3,0 0-2,0 0 6,0 12-5,0-12-9,0 0 19,-1 16-27,1-16 18,0 13-36,0-13 14,1 13-18,-1-13 20,4 12-31,-4-12-9,6 14-32,-6-14-4,8 9-38,0-4-22,-8-5-37,16 6 6,-7-2-63,4-2-44,-1-2-35,0 3-41,4-3 6,0-3-19,1 2-12,1-4-14,-2 2-1,2-4-98,0 0-330,1-3-311</inkml:trace>
  <inkml:trace contextRef="#ctx0" brushRef="#br1" timeOffset="109685.3014">5300 5119 171,'8'-19'547,"-2"-1"-85,0 1-39,0 0 0,-2 2-47,-1 0-1,0 2-18,-1 0 17,0 3-49,-1 0-3,0 1-49,-1 11-16,0-18-30,0 18-26,1-14-27,-1 14-3,0 0-21,0 0 17,0 0-11,0 0-2,0 0 2,-9 12-13,7-2 12,-1 4-6,0 1 7,-1 2-13,1 2-22,-1 3 9,-1 0-18,1-1-7,2 3-13,-2-2-24,-1 0-9,1 1-10,2-2-6,0-1-10,1-2-10,1-1-4,0 0-4,0 0-2,1-4-4,1 1-19,0-2-16,2-3-31,1 1-26,-1 0-20,1-3-33,1-1-62,-6-6-42,15 6-39,-15-6-37,16 3-65,-16-3-65,19-3-63,-7 1-84,0-2-160,0-4-426,-1 0-789</inkml:trace>
  <inkml:trace contextRef="#ctx0" brushRef="#br1" timeOffset="109937.1426">5124 5070 649,'-22'2'862,"3"1"-130,3 0-137,2-2-41,3 2-69,11-3-36,-17 5-76,17-5-36,0 0-39,-6 6-50,6-6-33,13 4-45,-2-2-34,4 0-22,3-1-24,4 1-16,2-2-14,3 0-15,-1 0-17,2 0 2,-1 0 2,-4 0-14,-2-2-29,-1 2-32,-1-1-29,-2 0-45,-4-2-41,0 2-70,-1-2-5,-2 2-56,-10 1-39,15-4-68,-15 4-72,0 0-150,10-6-521,-10 6-754</inkml:trace>
  <inkml:trace contextRef="#ctx0" brushRef="#br2" timeOffset="113372.594">7168 4891 798,'0'0'670,"-1"-17"-59,1 17-22,1-18-47,-1 18-57,0-17-19,0 17-38,1-15-34,-1 15-8,3-15-11,-3 15 0,1-12-60,-1 12-67,2-10-28,-2 10 5,0 0-27,2-12-19,-2 12 19,0 0-8,0 0 12,0 0-105,4 17-97,-7-7 0,2 2 0,0 3 0,-3 4 0,1 0 0,0 5 0,-3-2 0,3 3 0,-1-2 0,-1 2 0,1 0 0,0-2 0,0 2 0,2-4 0,-1 3 0,0-7 0,2 3 0,0-4 0,0 1 0,1-2 0,0-1 0,0-1 0,2-1 0,1-1 0,-1 0 0,4-2 0,-1 0 0,2-3 0,0 1 0,2-2 0,0-2 0,3 1 0,0-3 0,-12-1 0,25 0 0,-12-3 0,1 1-234,2-1-176,-1-2 1,0-2-43,-1 1-51,0-3-64,0 0-26,-2-1-73,1-1-719,-3-1-986</inkml:trace>
  <inkml:trace contextRef="#ctx0" brushRef="#br2" timeOffset="113613.4494">7036 5029 395,'0'0'857,"-20"0"-165,20 0-78,-12 3-50,12-3-61,0 0-60,0 0-53,0 0-42,0 0-15,0 0-29,0 0-23,10-9-27,-10 9-31,21-6-25,-8 4-52,4-1-17,-2 1-34,4-2-13,-2 2-25,2 0-40,0-1-51,-1 2-44,1-1-44,-1 1-54,0 0-68,1 0-58,-1 1-112,-1 1-61,-2-1-73,3 1-132,0-1-534,-2 1-823</inkml:trace>
  <inkml:trace contextRef="#ctx0" brushRef="#br2" timeOffset="114074.1596">7750 5041 462,'14'-1'743,"-14"1"-95,0 0-66,12-4-36,-12 4-63,0 0-43,8-4-27,-8 4-47,0 0-39,0 0-43,0 0-17,-2-12-16,2 12-17,0 0-8,-15-3-18,15 3-20,-16-1-27,16 1-10,-19 0-27,6 1-5,1 2-28,1-1-9,-3 1-19,2 1-10,0 1-17,0 0-6,3 1-5,-2 0-7,0 2 1,4-1-7,-2 0 0,4 2-3,0-2-1,5-7-3,-6 17 2,6-17 11,0 17-24,0-17-5,6 16-7,-3-7-18,3-1-5,1 1-8,1-1 5,1 3-2,0-3 12,2 3-3,-1-1 8,2-1 15,1 2-5,-2-1 6,2 1 45,-1-1-47,-2 0 5,1 0 0,-3-1 6,0-2 6,-3 0 10,-5-7 12,11 13 12,-11-13 57,4 9-37,-4-9 32,0 0-18,-1 15 34,1-15-41,-8 5-3,8-5 26,-14 5-47,14-5 28,-19 5-41,6-3 31,0-2-56,-1 0-1,0 0 0,-1-2 0,1 1 0,-3-2 0,0 1 0,1-1-3,1 2-114,-1-2 5,3 1-95,0-1-54,1-1-75,0 1-96,12 3-108,-19-5-110,19 5-122,-10-5-738,10 5-1140</inkml:trace>
  <inkml:trace contextRef="#ctx0" brushRef="#br2" timeOffset="114443.9304">8353 5138 331,'-12'-4'865,"12"4"-147,-11-5-44,11 5-65,-11-3-31,11 3-43,0 0-63,-12-2-24,12 2-42,0 0-26,0 0-9,-12-3-12,12 3-4,0 0-24,0 0-21,0 0-29,17 2-113,-17-2-168,19-2 0,-19 2 0,27 0 0,-12-2 0,1 2 0,1-1 0,0 0 0,1 0 0,1-3 0,-4 3 0,2 0 0,-3 0 0,0 1 0,-1-2 0,-2 1-425,-11 1-65,21-2-49,-21 2-105,15 0-97,-15 0-108,12-2-582,-12 2-1040</inkml:trace>
  <inkml:trace contextRef="#ctx0" brushRef="#br2" timeOffset="114657.7979">8325 5249 333,'-11'5'1033,"4"1"-205,-2 1-65,9-7-65,-9 9-28,9-9-103,-7 10-40,7-10-45,0 0-59,-1 12-18,1-12-71,7 7-25,-7-7-71,16 5-16,-6-3-63,3-1-3,1-1-112,2 2-44,0-2 0,2 0 0,1-2 0,2 1 0,-2-1-169,1 0-147,1 0-125,-3 0-99,1 0-174,-3 0-240,2-2-648,-1 2-1252</inkml:trace>
  <inkml:trace contextRef="#ctx0" brushRef="#br2" timeOffset="122297.3193">9244 5075 211,'0'0'352,"0"0"-92,0 0 1,0 0-37,0 0-5,0 0-23,0 0-2,-2-9-21,2 9-2,0 0-28,0 0 9,0 0 10,0 0 4,0 0 4,5-12-1,-5 12 6,0 0-3,0 0 13,0 0 1,0 0 8,4-10 2,-4 10-5,0 0 26,0 0-10,0 0 2,5-10 4,-5 10 5,0 0 13,0 0-15,0 0 2,5-7-3,-5 7-12,0 0-1,0 0-11,5-7 0,-5 7-4,0 0-3,0 0-7,0 0-14,7-8-3,-7 8-93,0 0-67,0 0 0,0 0 0,0 0 0,0 0 0,0 0 0,0 0 0,0 0 0,0 0 0,9-5 0,-9 5 0,0 0 0,0 0 0,0 0 0,2 13 0,-2-13 0,1 14 0,-1-14 0,0 21 0,-1-6 0,1 2 0,-1 2 0,0 1 0,-1 4 0,1 0 0,0 1 0,-2 1 0,0-1 0,1-1 0,0 1 0,0-1 0,0-1 0,1-3 0,-2-2 0,2 0 0,-1-1 0,1 0 0,-1 0 0,0-3 0,1 1 0,-2-1 0,1-2 0,-2 0 0,2-2 0,-1 2 0,0-3 0,1 0 0,2-9 0,-3 16 0,3-16-311,-2 12-181,2-12-46,0 0-61,-2 15-57,2-15-19,0 0-161,0 0-457,4 9-897</inkml:trace>
  <inkml:trace contextRef="#ctx0" brushRef="#br2" timeOffset="122695.0758">9316 5127 304,'0'0'802,"-6"-13"-133,6 13-34,-4-13-84,4 13-50,-4-14-42,4 14-29,3-16-70,0 6-14,1 2-25,3 0-9,0-3-5,6 1-20,0 1-34,3-1 5,3 0-12,1 1-17,3 1-16,-1 3-27,3-1-8,1 1-23,-1 3-17,1 1-87,-2 2-51,0 0 0,2 6 0,-2-2 0,-1 1 0,-2 3 0,-2-2 0,-1 2 0,-5 0 0,-3 2 0,0-1 0,-5 0 0,-2 0 0,-3-10 0,0 19 0,-3-8 0,-2-2 0,-4 2 0,0-1 0,-1 0 0,-2 0 0,0-3 0,-4 2 0,-2-1 0,-2 1 0,-1-3 0,0 0 0,-4-1 0,3 1 0,-3-2 0,6-2 0,-3-2-101,2 3-457,1-3-97,-2 1-104,4-1-133,-2-1-762,2-2-1317</inkml:trace>
  <inkml:trace contextRef="#ctx0" brushRef="#br2" timeOffset="127235.4914">10352 5247 657,'0'0'908,"0"0"-172,10 5-130,-10-5-37,0 0-78,12 4-12,-12-4-67,0 0-42,0 0-39,10 4-30,-10-4-21,0 0-23,0 0 9,0 0-54,11 4 9,-11-4-41,0 0 8,0 0-55,0 0 4,0 0-50,0 0 10,0 0-46,12 2 19,-12-2-47,0 0 20,0 0-61,0 0 4,0 0-72,0 0-19,0 0-63,0 0-36,0 0-38,0 0-38,0 0-49,0 0-16,0 0-77,0 0-67,0 0-20,0 0-59,0 0-161,0 0-398,0 0-742</inkml:trace>
  <inkml:trace contextRef="#ctx0" brushRef="#br1" timeOffset="130563.6851">632 7358 686,'0'0'619,"0"0"-73,0 0-46,0 0-34,0 0-36,0 0-46,0 0-41,-2-9-10,2 9-28,0 0-3,0 0-23,6-12-21,-6 12-1,5-8-17,-5 8-1,14-9-20,-5 4-32,0-2-11,4 3-8,-4 0-24,6 1-13,0 0-19,-2 0-12,1 3-17,0-1-15,1 2-8,-2 2-15,3 0 3,-1 2-8,-3 1-11,-1 1 1,0 1-7,0 2-2,-6 0-2,-1 0-6,-4 3 4,0-2-10,-4 4-6,0 0 6,-6 2-10,1 1 3,-1-3 2,-3 1-2,1 1 2,-2 0-6,3-4 4,-1 3 1,1-5 0,2 0-1,-2-2 1,2 1 0,2-2-1,3 1-3,-3-1 2,7-8 4,-12 9 0,12-9 4,-6 10 6,6-10 16,0 0 16,-3 11-11,3-11 10,0 0-17,13 2-8,-13-2-8,15-1-6,-4-1-16,2-1-22,3-1-16,0-2-22,1 2-17,2 0-28,2-3-15,0 0-94,2 2-40,-1-3-57,-1 3-24,1-3-69,0 1-57,-1 1-47,1-2-17,-2-1-50,-1 2-68,-2-4-385,2 3-654</inkml:trace>
  <inkml:trace contextRef="#ctx0" brushRef="#br1" timeOffset="131065.3721">1275 7163 95,'-7'-14'658,"0"2"-129,-6 0-64,0-3-16,-1 2-47,-1 0-16,-4-1-27,2 1-25,-6 2-4,0 0-48,-4-2-23,2 2-43,-4 3 28,-1 1-26,1 0 8,0 2-35,1 2-18,-7 0 8,4 2 6,1 2 2,-5 2-43,-1 0 18,0 4-18,-7 1 1,3 4-18,2 1-6,0 2-23,-1 3 11,6 4-14,-3 3-2,7 0-9,-3 7-11,5-1 13,-2 1 3,0 14 1,3-2-3,3-5-50,4 3-39,-3 9 0,9-4 0,-6 7 0,4 1 0,3-7 0,5 2 0,1-1 0,8-1 0,0-1 0,7 1 0,3-3 0,5-3 0,4 0 0,6 2 0,6-2 0,1-6 0,0-7 0,4-4 0,3-2 0,1-3 0,6-6 0,0-5 0,4-1 0,3-5 0,-1-5 0,4-3 0,-3-5 0,8-2 0,-4-2 0,-9-3 0,4-3 0,-11-1 0,-1-1 0,1-9 0,-3-1 0,-7 1 0,2-6 0,-11 0 0,5-8 0,-8 4 0,-2-3 0,-4-2 0,-2 0 0,-4-4 0,-4-1 0,-3 4 0,-3-3 0,-2 4 0,-5 0 0,-5 3 0,0 3 0,-4 1 0,-2 3 0,-3 2 0,-4 8 0,-1-3 0,-2 8 0,-2 0 0,-1 2-2,3 5-322,-2 2-67,2 3-88,-1 1-80,3 5-135,0 1-162,5 2-693,-5 0-1187</inkml:trace>
  <inkml:trace contextRef="#ctx0" brushRef="#br1" timeOffset="133824.2855">2436 7573 719,'0'0'746,"3"-13"-90,-3 13-37,4-16-47,-4 16-35,5-14-44,-5 14-50,1-12 15,-1 12-88,4-11-43,-4 11-47,0 0-19,0 0-8,0 0-17,0 0 4,0 0-14,1 13-13,-2 0-14,-2 1-9,1 2-37,-1 3-153,0-2 0,-1 5 0,0 0 0,0 0 0,1-1 0,1-3 0,1 0 0,-1 0 0,1-1 0,1 0 0,0-3 0,3 0 0,-2-3 0,3 0 0,-1-2 0,1 0-109,3-1-188,-7-8-45,14 7-22,-14-7-40,15 3-20,-15-3-74,17-3-32,-8-1-9,1 1-83,-2-5-664,2-2-889</inkml:trace>
  <inkml:trace contextRef="#ctx0" brushRef="#br1" timeOffset="134153.0791">2459 7400 691,'-10'3'745,"10"-3"-95,-15 7-95,15-7-55,-10 5-66,10-5-8,-8 6-37,8-6-26,0 0-47,0 0-41,0 0-16,0 0-19,9 4-34,-9-4-26,14-4-29,-4-2-24,0 2-24,3-1-11,1-3-14,0 0-4,2-2-9,-1 1-14,0-2-6,-3 1-6,0 0-9,0 1-10,-3-1 15,0 0 0,-3 2-1,-1 0-12,-5 8-9,6-16 1,-6 16-5,0-12 5,0 12-18,-4-10-21,4 10-20,-8-4-7,8 4-37,0 0-29,-19 0-30,19 0-27,-14 4-59,5 1-30,3 1-87,-1 3-61,2 0-63,0 2-22,1 0-129,2 1-558,4 0-796</inkml:trace>
  <inkml:trace contextRef="#ctx0" brushRef="#br1" timeOffset="134815.6791">2993 7508 431,'18'-1'741,"-1"-4"-114,-3 0-21,1-2-91,-1 2-48,0-5-48,-1 2-30,2-3-53,-2-2-55,-1-1-38,1 0 15,-4-1-20,1-2-18,-1 1-24,-3 0-15,1 1-8,-2-1-11,-1-1-27,0 1-24,-1 1-14,-2 1-12,-1 2-24,0 0 10,-1-1-21,1 13-11,-6-18-16,6 18-7,-7-16 1,7 16-5,-10-10-6,10 10-2,-10-6-1,10 6-2,-14 0 5,14 0-3,-16 7-3,8 0 0,-1 3 5,0-1 0,-4 7 6,3 0 5,-1 1-9,1 6 40,0 0-23,0 5 7,-2-2 5,5 4 15,-2 2-14,0-1-4,1 1-5,2 0 6,-1 8-9,-2 1 46,3 1 14,0-1-5,-1 3-15,1-4-15,-3 2-4,4-1-8,-2 0-9,1-1 1,-2 0-13,1 0 3,-1-2-6,-1 0 3,0-6-10,1-1 1,1 3-7,-1-3-1,-1-2 0,1 1 0,1-1 0,-1-2 0,2-3 0,-1-3 0,2 1 0,0-2 0,1-4 0,2 1-5,-2-1-3,3-3 5,-2-2-7,3-11 6,1 20-3,-1-20 13,5 14-9,-5-14 7,12 11-12,-12-11 5,15 2-7,-15-2-2,23-2 4,-9 0-1,0-3 4,3 0-4,-2-2 3,4-1 0,0-1 1,0 0 2,-2-1 1,0-1 33,0 0-37,-2-2 4,-1 1 5,-1-1-3,-4 1-9,1-1 3,-2 0 1,-3-2-16,0 2-4,-2-3-13,-3 0-2,-2-1-9,-2-3-4,-2 1-17,-4-7-12,-6 1-26,-3-4-11,-5 1 1,-3-1 1,-2 4 14,-3-3 18,0 4 8,0-1 16,-1 1 9,2 2 8,2 1 9,3 3 6,3 1 14,1 0-8,7 4 6,0 1 0,4-1-4,4 2-13,2-3-10,1 2-25,4 12-25,6-20-62,2 11-67,3-4-75,7 1-121,5-1-110,5 0-157,9-3-616,4 1-905</inkml:trace>
  <inkml:trace contextRef="#ctx0" brushRef="#br2" timeOffset="137204.6336">4149 7236 681,'2'-9'667,"-2"9"-81,4-11-14,-4 11-54,4-12-44,-4 12-47,0 0-23,4-12-39,-4 12-25,0 0-29,4-10-27,-4 10-23,0 0-46,0 0-24,0 0-29,3-8 15,-3 8 3,0 0 29,0 0-20,2 16-5,-2-16-15,-3 22-3,3-10-8,-2 7 3,-1-1-21,-1 3-140,2 3 0,-2 1 0,1-2 0,-1 3 0,-1 0 0,1 0 0,2 0 0,-1 1 0,2-2 0,-2-2 0,3 2 0,0-4 0,2-1 0,-1-1 0,2-1 0,-1 3 0,2-4 0,0-2 0,1 0 0,0-1 0,0 0 0,2-2 0,-1-3 0,3 1 0,-1-2 0,-1-1 0,3-2 0,-1 0 0,2-3 0,0 1 0,-11-3 0,22 2 0,-10-4 0,0-1 0,1 1-47,1-3-270,-2-1-22,1-2-50,-1 0 12,1-4-55,-3 2-42,2-3-36,-2-1-10,-1-2-37,-2 2-186,2-6-346,-4 1-707</inkml:trace>
  <inkml:trace contextRef="#ctx0" brushRef="#br2" timeOffset="137441.4843">4050 7457 409,'-11'1'814,"11"-1"-157,-16 3-36,16-3-87,-12 3-66,12-3-58,0 0-53,0 0-60,-12 0-37,12 0-29,0 0-40,0 0-3,0 0-7,12-8-35,-12 8 13,16-6-53,-4 5 15,-1-3-56,6 1 8,-2-1-35,3 1 10,0 0-34,0-1-27,1 0-39,-1 2-46,0 0-74,1-1-62,-1 1-94,0 0-93,-4 2-99,2 0-160,-1 0-540,-2 1-829</inkml:trace>
  <inkml:trace contextRef="#ctx0" brushRef="#br2" timeOffset="137988.1479">4851 7578 75,'0'0'833,"11"-4"-165,-11 4-56,9-6-56,-9 6-72,7-7-49,-7 7-47,5-8-5,-5 8-86,0 0-35,2-15-40,-2 15-4,-3-11-36,3 11-4,-5-11-32,5 11 3,-10-9-53,10 9 8,-13-7-32,13 7 4,-19-5-32,19 5 13,-21 0-24,21 0 7,-25 2-33,11 1 23,1 1-24,-4 2 12,5 0-22,-2-1 19,1 4-15,1-1 12,0-1-7,3 2 4,1-1-6,0 0 2,3 1 3,5-9-19,-5 17 21,5-17-22,1 15 19,-1-15-19,7 17 16,-7-17-30,11 15 17,-3-8-28,1 0 11,0 0-17,1 0 20,0 0-20,2 1 25,-2-4-18,1 4 28,1 0-22,-2-2 28,-1 0-21,0 1 25,-1 0-11,-1-2 14,1 2-23,0-2 26,-8-5-26,10 12 36,-10-12-8,8 12 38,-8-12-8,3 10 29,-3-10-8,2 12 19,-2-12 5,-3 9 21,3-9-2,-9 10-1,9-10-2,-11 7-4,2-1 1,9-6-3,-20 5-10,8-4-10,-1 2-7,-2-3-16,1 0-8,-6 0-15,2-1 0,-1-1-11,0 1-8,1-4-11,-2 2-20,2-1-38,-1-4-28,0 0-62,1 1-68,1-2-55,3 2-82,0-3-79,2 3-149,2-1-150,0-1-843,4 1-1223</inkml:trace>
  <inkml:trace contextRef="#ctx0" brushRef="#br2" timeOffset="138735.693">5402 7396 848,'0'0'796,"-15"4"-98,15-4-129,-13 2-13,13-2-46,-13 1-26,13-1-82,-11 3-16,11-3-43,0 0-11,-12 4-7,12-4-18,0 0 4,0 0 4,0 0-16,0 0-26,9 10-32,-9-10-45,18 0-196,-6 1 0,2 0 0,0-1 0,1 1 0,4-1 0,0-1 0,3 1 0,-1-1 0,0 0 0,1 1 0,-1-3 0,0 1 0,0 1 0,-2 0 0,0-1 0,-1 1 0,-4 0 0,-1 1 0,1-2 0,-3 1-279,-11 1-114,19 0-23,-19 0-49,16-3-73,-16 3-64,14 3-27,-14-3-153,0 0-512,11 5-898</inkml:trace>
  <inkml:trace contextRef="#ctx0" brushRef="#br2" timeOffset="138993.5293">5405 7623 458,'-16'5'857,"4"1"-149,3-2-63,0 0-91,9-4-32,-16 7-63,16-7-32,-10 5-49,10-5-9,0 0-19,0 0-28,0 0-48,0 0-43,7 10 5,-7-10-50,21 0 4,-8-4-55,6 4 3,0-3-48,6-1 17,2 0-52,3-2 20,2-1-47,0 2 25,0-2-40,-1-1 29,-1 3-42,-3-2 31,-1 2-55,-2-2-8,-2 3-75,-2-2-29,-2 1-32,-3 0-41,1 0-53,-6 1-71,0 1-54,0-1-120,-10 4-86,15-8-87,-15 8-748,11-9-1038</inkml:trace>
  <inkml:trace contextRef="#ctx0" brushRef="#br2" timeOffset="139750.0593">5710 7188 868,'0'0'676,"7"-7"-46,-7 7-36,8-11-57,-8 11-17,6-9-45,-6 9-21,5-9-48,-5 9 0,5-7-33,-5 7-22,0 0-32,4-11-39,-4 11-33,0 0-33,0 0-38,0 0-35,4-7-27,-4 7-17,0 0-6,0 0 14,-9 10 4,3-1-101,-1 2-8,-2 1 0,0 4 0,-1 3 0,-4 4 0,1 3 0,-1 0 0,-3 8 0,-1-2 0,2 3 0,-2 0 0,0 2 0,0-1 0,0 0 0,-1 0 0,2-1 0,2 1 0,0-3 0,3-7 0,-2 2 0,4-1 0,0-1 0,-1 0 0,2-4 0,2-1 0,0-3 0,-1 2 0,2-3 0,0-1 0,2-2 0,-1 1 0,0-5 0,2 1 0,1-1 0,-2-2-415,4-8-160,-3 13-110,3-13-122,-5 14-995,5-14-1504</inkml:trace>
  <inkml:trace contextRef="#ctx0" brushRef="#br2" timeOffset="140734.2098">6290 7502 903,'0'-13'861,"0"13"-93,0 0-98,0 0-25,-1-11-81,1 11-66,0 0-70,0 0-64,0 0-45,0 0-16,0 0-5,0 0 5,-6 12 22,4 2-15,0 1 4,0 5-30,-1 4-250,1 3-34,0 6 0,-2 1 0,2-1 0,-1 4 0,0-1 0,2 1 0,-3 5 0,0 1 0,-1-1 0,1-7 0,-1-1 0,2 1 0,-1-2 0,0-2 0,0 0 0,0-4 0,0-3 0,2 0 0,-2-5 0,3-3 0,-1 2 0,1-5 0,0-2 0,1-11 0,0 19 0,0-19-245,0 0-277,1 13-82,-1-13-61,0 0-82,0 0-67,10-10-644,-6 1-1077</inkml:trace>
  <inkml:trace contextRef="#ctx0" brushRef="#br2" timeOffset="141053.012">6292 7689 666,'2'-15'736,"-1"-2"-94,2 3-49,2-1-42,-1 1-47,1 2-50,1-3-16,2 0-71,2 2 2,2-1-53,3 0-28,0 2-33,3 0-25,0 1-27,3 1-8,0 2-27,1 1-6,1 2-6,-1 4-18,-1 0-20,0 1-8,1 1-10,-2 2-17,-2 1 25,2 3-35,-4 1 24,-1 0-26,-2 1-71,-2 1 0,-3 0 0,-3 2 0,-2-3 0,-3-9 0,-3 23 0,-1-12 0,-3 1 0,-5 0 0,1 0 0,-3 1 0,-3-2 0,-1 0 0,0-1 0,-1 1 0,1-4 0,-1 1 0,3-1-116,0-2-139,1 1-42,1-3-64,2 0-32,-1-2-104,13-1-133,-16-1-127,16 1-791,-10-7-1188</inkml:trace>
  <inkml:trace contextRef="#ctx0" brushRef="#br2" timeOffset="141376.8198">7185 7320 377,'11'-9'913,"-3"0"-145,-1 1-89,-3-1-62,-4 9-62,3-15-56,-3 15-71,-4-13-19,4 13-40,-11-11-21,11 11-48,-16-8-29,16 8-20,-18-3-18,18 3-20,-21 1-15,9 4-8,1 1 0,-2 3-26,1 0-15,-2 5-79,3 2-70,-1 2 0,1 2 0,-1 4 0,2 0 0,0 1 0,1 1 0,4-2 0,0-1 0,0 2 0,2-1 0,2-4 0,1 0 0,1 1 0,2-2 0,2-2 0,-2 1 0,4 1 0,1-3 0,2 1 0,0-2 0,2-1-86,2-3-256,-2 1-57,2-2-33,-1-2-82,0-2-89,2 1-57,0-4-110,-2-1-624,0-2-996</inkml:trace>
  <inkml:trace contextRef="#ctx0" brushRef="#br2" timeOffset="142017.4193">7288 7632 580,'-1'-12'693,"0"2"-60,-1-1-46,2 11-75,-1-18-37,1 18-55,-1-16-16,1 16-76,1-13-37,-1 13-68,0 0-17,3-12-35,-3 12 30,0 0-15,0 0-19,11 8-20,-11-8 26,10 13-44,-5-4 29,1 2-58,-1-2 35,0 3-69,1-1 31,-1 1-62,-1-2 40,0 1-56,0 0 36,0-3-54,-4-8 0,5 18 0,-5-18 1,5 13 5,-5-13 1,4 10 44,-4-10-53,0 0 41,2 9-54,-2-9 49,0 0-60,0 0 41,0 0-49,0 0 50,0 0-63,-1-12 61,1 12-49,1-14 31,2 3-25,-2 1 40,3-1-36,-1-3 37,2 2-36,1-4 2,0 3 6,0-1 4,1 0-13,1 2 9,2 2 6,-1-2-3,1 5 7,2-2 2,-3 4 1,1 2 2,1 1 10,-11 2 11,23 1-6,-12 1 44,-1 1-66,1 2 55,-2 1-43,2 2 34,-4 0-49,2 2 45,-2-2-47,-2 1 47,0-1-51,-1 1 49,1-1-68,-5-8 67,5 17-52,-5-17 48,5 15-45,-5-15 45,4 11-49,-4-11 49,1 11-48,-1-11 48,0 0-54,0 0 44,-1 12-48,1-12 48,0 0-8,0 0-3,0 0-40,0 0 36,-13 0-36,13 0 43,-6-8-43,6 8 45,-3-12-38,3 12 42,-1-17-35,1 17 43,1-24-36,4 10 46,-2 0-27,2-1-2,0 1 4,3 0 8,-1 1 8,3 1 42,-1 0-32,3 2 23,-1-1 2,1 3-3,2 2 13,-1 2 15,-2 0 4,3 3-5,-14 1 0,26 1-9,-13 3-75,1 0 0,-1 2 0,-2 2 0,0 0 0,0 2 0,1-1 0,-4 3 0,0-2 0,0 4 0,-1-3 0,0 1 0,-2 1 0,0 0-18,0-1-257,1 0-75,-2 0-35,0-3-89,0 1-99,-2 1-101,2-4-103,0 2-703,-4-9-1104</inkml:trace>
  <inkml:trace contextRef="#ctx0" brushRef="#br2" timeOffset="142419.1695">8252 7504 364,'6'-9'746,"-1"-1"-124,-5 10-39,5-17-57,-5 17-55,0-11-34,0 11-70,-5-11-10,5 11-53,-10-3-3,10 3-49,-17 0-3,17 0-31,-19 6-18,9-1-39,0 2-16,-1 2-22,0-1-25,1 3-13,2-1 29,-2 1-56,2-1 41,2 3-61,2-3 35,0 0-55,3 0 38,1-10-51,0 19 48,0-19-59,6 17 50,-1-10-52,2-2 45,3 0-49,-1 0 42,3-1-50,0-1 50,0-3-52,1 3 49,1-3-51,-2-3 51,4 0-53,-1 2 55,0-5-50,0 2 54,0-2-54,-2 0 58,-2-2-51,-1-1 52,1 1-25,-3-4 46,-3 1-31,1 0 36,-4 1-48,-2 10 34,2-23-42,-4 12 28,0 1-39,-2-1 35,-1 1-45,-2 3 40,1-2-47,-2 3 33,1-1-67,-3 3-17,0 0-41,0 0-36,10 4-83,-21-3-52,21 3-72,-25 1-125,12 2-87,2 0-132,1 1-758,-1-1-1076</inkml:trace>
  <inkml:trace contextRef="#ctx0" brushRef="#br2" timeOffset="143051.7769">8767 7520 436,'11'-6'773,"1"-1"-99,-6-1-62,0-1-75,1 1-83,-2-2-31,-2 2-54,2-3-30,-4 1-56,-1 10-21,0-22-60,-3 10 1,0 1-40,0 2 1,-2-2-39,-2 3-4,1-1-29,-3 1 11,0 4-37,-1 0 1,-3 2-26,2-1 10,-3 5-24,-3 1 13,-1 0-35,1 3 29,0 3-4,0 2-3,-1 3-5,1-2-5,2 2-3,1 1-3,1 0 37,3 1-45,1-1 31,0-1-40,4-1 45,1 2-52,2-4 40,2 0-38,1 0 40,-1-11-46,8 18 34,-3-10-53,4-2 10,-2-1-32,4-1 18,0-1-41,-11-3 1,23 1-12,-10-4 1,1 0-4,0-3-7,0 1 3,0-3-12,-1-2 25,2-3-2,-2-1 13,0-3-16,0-2 45,-1-3-14,2-4 31,-2 1-8,-2-4 24,0 1-16,2-10 23,-1 3-12,-4 2 19,2-4-11,-4 2 11,-1 3 2,1 0 22,-4 4 3,0 1 20,-1 3-24,0 3 25,-1 5-8,0-2 32,-2 4-21,2 2 3,1 12-27,-3-17 30,3 17 22,0 0 5,-9-4 2,9 4 8,-9 14-5,6-2-11,-2 2 16,0 4-3,-1 2 20,1 5-4,-1 3 0,2 3-4,-2-3-2,2 4-8,1 0-10,2-3 9,0-3-10,1 3-39,0 0 26,1-3-44,2 0 26,-1 1-42,2-2 23,2-1-28,-1-2 32,3 0-42,-3-3 27,4-1-27,-3-2 18,2-3-66,0-1-2,2-1-88,-2-1-1,1-2-84,0 1-62,1-5-29,1 1-50,2-2-68,-1 0-122,2-1-66,1-1-199,4-2-363,-1 0-796</inkml:trace>
  <inkml:trace contextRef="#ctx0" brushRef="#br2" timeOffset="143684.3843">9392 7472 873,'10'-11'716,"-10"11"-71,7-12-65,-1 6-84,-6 6-16,9-14-41,-5 6-38,0 0-71,-4 8 13,7-18-53,-7 18-18,2-15-26,-2 15-49,0-15-16,0 15-31,-3-14-21,3 14-5,-10-11-21,10 11-17,-15-9-18,15 9-7,-16-3-12,16 3-5,-22 3-3,11-1 29,-1 3-45,0 2 30,-2 1-42,3 2 8,-2-1-12,3 2 34,0 1-46,0 0 38,2 1-39,1-1 30,1-1-31,1-1 31,0 1-34,2-2 35,3-9-32,-1 17 26,1-17-6,4 17 1,-4-17-3,10 12-3,-10-12 0,14 10-40,-14-10 33,18 7-38,-18-7 35,19 0-38,-19 0 45,22 0-42,-11-3 46,1 0-41,-2-2 46,4-1-44,-4 1 40,3-5-30,0 2 36,-3 0-42,1-2 9,0 0 34,-1 3-22,0-2 12,-2 2 5,-2 0 13,1 1-10,-7 6 7,12-10-11,-12 10-9,9-7-3,-9 7-1,0 0-3,11-4 6,-11 4 37,7 6-30,-7-6 44,4 12-42,-4-12 24,3 20-29,-3-8 23,0 2-33,0 0 29,0 4 1,-3 2-29,2 2 39,-2 2-34,0-1 24,-1 1-30,0 1 24,0-3-29,-1 0 30,1 1-33,0-2 32,-2 2-36,2-2 35,0-3-33,0-2 35,2 0-34,-2-2 35,1-2-27,2-1 47,-2-1-20,3-10 39,-3 15-59,3-15-3,0 13 0,0-13 0,0 0 0,5 9 0,-5-9 0,0 0 0,17-3 0,-17 3 0,17-9 0,-6 0 0,3-2 0,0-3 0,5-3 0,0-3-104,5-5-156,1-3-95,1-1-70,1-4-43,1 2-86,0-1-79,2-1-84,-4 3-766,-1-1-1108</inkml:trace>
  <inkml:trace contextRef="#ctx0" brushRef="#br2" timeOffset="144102.1287">9875 6885 215,'-7'-10'765,"2"1"-121,1 1-39,0-1-66,0 0-54,4 9-19,-7-16-40,7 16-6,-4-13-59,4 13-13,-1-13-44,1 13-13,0 0-14,5-10-11,-5 10-36,13 2 58,-6 2-51,5 5 37,2 3-56,1 5 45,3 4-52,5 5-153,-1 4-58,1 0 0,-1 3 0,-1-2 0,0 3 0,-2 0 0,-1 2 0,-2-2 0,-1 0 0,-4-6 0,-2 1 0,-3 0 0,-2-4 0,-1 0 0,-2 0 0,-2-1 0,-4-2 0,-2 2 0,0-3 0,-4 4 0,-3-2 0,-1-1 0,-3 1 0,-1-2 0,-2 1-328,-4 2-284,-5-1-127,1-1-165,-4-1-867,-3 0-1465</inkml:trace>
  <inkml:trace contextRef="#ctx0" brushRef="#br2" timeOffset="149683.2578">5294 7914 331,'0'0'453,"0"0"-75,-13-3-71,13 3-18,0 0-27,-13-4 1,13 4-16,0 0-15,-11-4-8,11 4-18,0 0-3,0 0-10,-12-3-10,12 3-12,0 0-7,0 0-25,0 0-2,0 0-28,-11-1-3,11 1-18,0 0-3,0 0 16,0 0 40,0 0-28,0 0 6,14 1-40,-14-1 17,16 2-37,-16-2 22,26 0-29,-10 0 5,4-2-28,0 2 14,2-1-29,1 1-1,2-2-40,3-1-1,2 1-64,0-1-34,7 0-75,-2-1-79,1 1-46,0 1-29,-2-1-59,1-1-109,-6 2-536,-1-2-676</inkml:trace>
  <inkml:trace contextRef="#ctx0" brushRef="#br1" timeOffset="154209.2509">10805 7565 458,'0'0'791,"0"0"-143,0 0-68,0 0-56,0 0-43,8-5-41,-8 5-46,0 0-69,13-1-39,-13 1-42,0 0-44,13 1-15,-13-1-37,0 0 19,11 5-45,-11-5 0,0 0-44,7 8 13,-7-8-44,0 0 28,0 12-45,0-12 25,0 0-43,-7 11 34,7-11-36,-9 8 24,9-8-35,-13 7 30,13-7-31,-13 3 25,13-3-35,-13 2 12,13-2-31,-14-2 11,14 2-18,-7-4 6,7 4 4,-7-8 17,7 8-8,-2-12 14,2 12-14,1-12 21,-1 12-8,2-13 15,-2 13 8,7-12 20,-7 12 38,8-10-37,-8 10 39,10-5-39,-10 5 54,0 0-41,16 1 48,-7 3-61,-9-4 56,14 14-11,-6-4-9,0 1-15,-2 2-13,-2 0-6,-2 3-10,0-1-7,-2 0-68,-2 3 5,-1-3-83,0 5-67,-7-2-96,2 0-95,-2-1-166,1 1-156,-5-2-921,1 0-1279</inkml:trace>
  <inkml:trace contextRef="#ctx0" brushRef="#br1" timeOffset="154617.9989">11856 7342 382,'3'-13'838,"-3"2"-184,0 11-23,2-19-56,-2 19-29,1-20-63,-1 20-36,0-14-47,0 14-32,0-12-75,0 12-42,0 0-20,0 0-3,0 0 17,0 0 28,0 0-52,-1 12 44,-1 0-55,2 2 12,0 3-45,0 3 5,0 0-113,-3 1-69,3 0 0,0 3 0,0 1 0,0-4 0,0 0 0,-1-1 0,1 0 0,0-1 0,0 0 0,0-2 0,0-3 0,0-1-245,0-1-142,-2 1-49,2-13-68,0 17-62,0-17-83,0 15-56,0-15-786,-2 11-1116</inkml:trace>
  <inkml:trace contextRef="#ctx0" brushRef="#br1" timeOffset="155223.6178">11575 7549 732,'-13'-8'818,"2"3"-101,1 0-83,2 1-57,8 4-51,-14-9-83,14 9-76,-6-6-57,6 6-47,0 0-26,11-10-32,-11 10-16,24-5 5,-4 3-62,5-3 15,5 3-71,5-1 19,3-1-54,2 1-27,8-2-10,0 2-18,0-2-16,0 4-23,-3-5-19,-6 2-12,-2-1-6,-3 1 5,-2-2-17,-7 2 23,-1-3-5,-4 1 33,-4-1-29,-2 2 24,-1-2-1,-2-2 32,-7 1-15,1-1 24,-2 1-16,-3 8 32,0-19-17,-3 9 26,-2-1-3,2 1 24,-2 2 6,1-3 41,0 4-28,-1-3 19,-2 3-21,7 7 26,-9-12-31,9 12 13,-7-8-28,7 8 21,0 0-5,0 0 41,-14 4-13,14-4 4,-4 19-3,0-5 1,3 1 5,-1 5-3,0-1 39,2 1-46,0 3 38,-2 1-23,0 0-15,2-4-7,-1 0-11,1 1-51,0-2 41,0-1-47,0-1 34,1 0-39,-1-5 36,0 1-43,2-1 46,-2-12-47,2 18 47,-2-18-48,0 13 37,0-13-51,0 0 33,9 9-53,-9-9 42,0 0-54,10-2 58,-10 2-48,10-9 59,-6 4-44,5-5 50,-1 0-44,-1-2 57,3 1-51,-3-3 7,3 2 6,0 2 13,-1-2 3,0 2 14,2 1 11,-2 2 48,3 0-46,-3 4 60,0-1-37,-9 4 42,22 2-12,-11 0 30,-1 4-20,3 0 21,-1 2-17,-2-1-12,0 1-22,3 2-1,-4 2-15,0 0-10,5 2-20,-1-2-13,-4 0 0,2 0-13,0-2-96,-2 0-5,3 0-82,-4-1-64,1 0-64,1-2-58,3 1-39,-7-4-111,4 2-57,-10-6-114,15 7-742,-15-7-1057</inkml:trace>
  <inkml:trace contextRef="#ctx0" brushRef="#br1" timeOffset="155946.1729">12661 7590 479,'0'0'869,"-2"-11"-109,2 11-96,0 0-63,4-9-44,-4 9-57,6-7-35,-6 7-80,14-6 6,-3 2-80,1 0 10,-1 0-83,2 0 15,3 1-57,-2-2 0,2 1-60,-3-1 0,3 0-61,-3 1 27,-1-1-44,-3-1 22,-9 6-43,18-9 25,-18 9-33,13-8 25,-13 8-42,9-9 27,-9 9-40,4-8 28,-4 8-32,0 0 38,0 0-46,-4-10 34,4 10-31,0 0 34,-11-3-29,11 3 47,-11 4-18,11-4 24,-14 10-48,8-3 0,-1 1 0,-3 1 0,4 3 0,-1-1 0,1 2 0,1-1 0,0 1 0,3-2 0,2 3 0,0-4 0,2 2 0,3 0 0,0 1 0,3-2 0,3 2 0,3-1-15,3-2-171,4 2-14,2-5-57,-1 3-5,2-6-11,1 1-3,0-2-17,2 0-10,-4-3-6,-1-3-7,-2 1 20,3-3 36,-1 0 22,-2-3 53,3-1 31,-6-3 57,2-2 52,-5 0 95,1 0 41,-2-1 30,-3 1 24,1 1 15,-3 0-15,0 1 38,-1 3 17,-1 0 3,0 1-11,-1-1-34,-5 9-24,12-10-3,-12 10 12,0 0-21,13-3 31,-13 3-52,7 7 51,-7-7-67,11 12 55,-11-12-20,7 17-15,-5-8-14,-2-9-11,6 20-58,-6-20 36,0 20-44,0-20 38,3 14-51,-3-14 29,-3 15-27,3-15 36,0 12-51,0-12 38,-2 10-26,2-10 27,-4 7-24,4-7 27,0 0-36,0 0 23,-11 2-32,11-2 44,0 0-14,-6-9 7,6 9-10,-3-15 10,3 15-16,0-20 46,0 9-21,3-5 42,1 1-32,2-1 37,1-3-24,2 0-18,4 4-36,1-4 0,4 2 0,3 2 0,2 1 0,2 3 0,0 2 0,2 4 0,-2 3 0,4 2 0,-1 2 0,3 4 0,-2 3 0,1 2 0,-4 0 0,-1 2 0,-3 3 0,-4-2 0,-4 3 0,-3-2 0,0 0 0,-2 1 0,-7 0 0,1-1 0,-6 1 0,-1 0 0,-5 1 0,-3 0-111,-7 4-928,-2-1-1180,-6 0-2002</inkml:trace>
  <inkml:trace contextRef="#ctx0" brushRef="#br1" timeOffset="160962.1363">1980 9557 446,'0'0'483,"14"-3"-81,-14 3-25,14-5-3,-14 5-5,17-6-43,-9 1-23,-1-1-1,3 1-19,-3-1 18,2-1-33,-1-1-6,0 2-41,-1-3-10,-2 1-24,-1-1 6,0 0-35,-2-2-8,-2 11-16,1-21-6,-1 21-23,-3-19 3,-1 10-6,-1 1-11,-3-1-8,-2 2-16,-1 2-9,0 1-3,-4 0-6,0 4-13,-5 3 1,2 1-13,-2 3-3,-2 4-3,-1 3 2,3 3-8,-1 2-1,1 2-9,4 1 4,0-2-7,4 4 10,1-5-13,3 1 7,3-1-3,1 0 0,2-4-2,5 0 1,0 1-17,2-5-16,3 1-15,2-3-33,-1-1-7,4-2-24,3-3-9,1 0-25,-2-3-6,3-3-7,0 0 25,2-3-17,1-2 39,-2-2-25,2-1 35,0-4-24,-2-2 13,1-1 28,-1-6 2,-5 3 17,0-4 15,-2 1 26,0-3-13,-2 0 31,-2-3-13,-2 0 30,-2 0-6,0-2 32,-1 7 0,-2-1 31,-1 1 40,0 4-22,0 2 26,-1 2-13,-2 2 19,2 3-26,-2 0-5,3 12-13,-5-15 16,5 15-1,-6-5 6,6 5 10,-8 5 10,8-5 14,-8 17 7,5-2-3,-1 2 12,0 4 6,0 3-8,0 1-3,-2 6-2,3 1-11,0 0-13,0-1-22,-1 2-12,3-1-18,0-3-9,-1-2-5,2 1-17,0-1-7,2-2-43,-1-2-13,3 1-59,0-3-72,2 0-48,2-3-58,-4-2-65,6-4-35,-1 0-114,2-1-62,1-3-95,2-1-782,0-1-1032</inkml:trace>
  <inkml:trace contextRef="#ctx0" brushRef="#br1" timeOffset="161334.9077">2450 9637 227,'7'-8'848,"-7"8"-159,0 0-43,0 0-119,10-7-42,-10 7-82,10-3-34,-10 3-65,14-8-34,-5 4-51,1 0-23,2-4-45,2 3-27,0-3-23,-1 0-10,1 0-24,-1 1-10,1-3-19,-3 1 0,1 1-13,-3-2 5,0 1-15,-3 0 6,0 1-13,-2-2 4,0 1-11,-4 9 3,0-13-11,0 13 8,-4-11-9,4 11 13,-10-6-2,10 6 33,-15-2 8,15 2 23,-21 5 19,10 2 19,-2 1 20,0 1 4,-1 3 8,1 3 13,2-1 2,-1 2-3,3 0-18,2-2-10,0 1-7,1-1-15,2 1-15,2-1-22,0-1 0,2-2-19,2 0-7,1 0-3,1-1-4,2-3-24,2 1-42,1-1-65,2-3-72,2 1-44,2-1-14,1-3-45,2 2-48,1-3-15,2-3-91,-2 1-55,3-3-16,2-2-22,-3-1-142,0-1-477,-1-3-758</inkml:trace>
  <inkml:trace contextRef="#ctx0" brushRef="#br1" timeOffset="162080.4418">2916 9504 782,'0'0'680,"1"-12"-59,-1 12-93,0 0-19,0 0-75,8-9-28,-8 9-60,12-9-48,-4 4-36,1 0-27,5-2-11,-3-1-16,5-1-16,-1 0-20,2-3-20,-1 2-16,1-2-11,-3-3-3,3 4-38,-5-1 7,1-1-22,-3 1 9,-1-1-31,0 0 5,-1 0-12,-3-1 7,0 1 1,-1-2-8,-1 2-2,-3 1-6,0-1-7,-2 1-14,1 1 13,-3 1-13,0 0-5,0 2 1,-1 1 7,-1 0-2,6 7 2,-13-7 2,13 7 10,-13 0 3,13 0 14,-19 7 14,9 0 17,-1 5 5,-1 3 9,0 2 16,0 7 6,0 0 16,1 5 4,1 1-43,-2 6-87,-1 2 0,4 1 0,0 4 0,-2 1 0,3 0 0,-1 1 0,-1 0 0,2 3 0,1-1 0,-1 2 0,-1 0 0,1-1 0,1 2 0,-1-1 0,-1 0 0,3-2 0,-2 0 0,2-2 0,-1-3 0,2 0 0,0-8 0,3 0 0,-1-3 0,0-5 0,2-1 0,0-2 0,1-3 0,1-3 0,0 0 0,2-1 0,0-5 0,0 0 0,3-2 0,0-1 0,1-2 0,2-4 0,2 3 0,-11-5 0,27 0 0,-11-3 0,0-1 0,1-3 0,2-2 0,1 0 0,3-5 0,-2-2 0,-1-2 0,0-2 0,-1-3 0,0-4-26,0-3-111,-4-2-9,0-1-31,-6 1 9,-3-1-15,-2 0 31,0-2-24,-5 1 36,-4-2-8,-2-3 20,-4 1-18,-2-1 23,-3 5 13,-3 2 27,0 0 16,0 5 17,1 2 5,3 3 5,-2 1-8,4 3 19,2 1-21,1 0 2,3 5-17,3-2 6,3 1-14,4 1 12,2-1-14,4 1 25,5-1-63,1 1 45,4 0-30,2 4 52,-1-3-18,2 5 46,1-1 3,-5 5-18,1-3 41,0 4 2,-3 2 5,-1 1 0,0 1 10,-1 1 17,-2 2 9,-2 1-2,-1 0 2,-3 1-1,1 0-9,-2 0-9,0 1 6,0-1-13,-5-8-4,6 17-6,-6-17-1,7 14-5,-7-14-2,5 12-5,-5-12-34,4 10-45,-4-10-16,6 10-66,-6-10-72,9 5-8,-9-5-37,0 0-97,13 5-111,-13-5-606,11-3-708</inkml:trace>
  <inkml:trace contextRef="#ctx0" brushRef="#br1" timeOffset="162393.2531">3303 9397 459,'-8'5'842,"2"3"-133,6-8-67,-7 11-44,7-11-58,-2 11-52,2-11-79,2 11-55,-2-11-28,8 5-18,-8-5-37,14 4-23,-14-4-18,19 0-23,-5-3-36,2 1-17,0-2-18,2-2 0,-3 0-13,2 1-17,-3-2-7,0-1-5,-1 0-6,-3-1-17,0 0-6,-2 0-17,-3 0-18,-1-2 0,-4 11-13,3-15-6,-3 15-5,-6-15-10,6 15-2,-11-9-17,11 9-38,-19-2-27,19 2-37,-24 4-29,9 1-45,0 2-51,-3 1-48,-1 4-33,2 0-81,1 1-92,-1 1-97,3 2-105,2-2-644,1 2-953</inkml:trace>
  <inkml:trace contextRef="#ctx0" brushRef="#br1" timeOffset="162825.9833">3630 9611 922,'9'-4'749,"-9"4"-89,0 0-60,9-4-69,-9 4-76,0 0-78,0 0-65,0 0-42,0 0-19,7 5-6,-7-5-16,4 13-37,-4-13-29,1 16-10,-1-16-20,2 21-19,-1-11-12,0 2-35,2-2 2,-2 2-29,0 0 7,1 0-20,-1-1 12,-1-11-31,1 18 20,-1-18-17,2 16 13,-2-16-10,2 12 22,-2-12-31,0 0 15,0 13-16,0-13 19,0 0-25,0 0 12,0 0-17,0 0 16,4-9-20,-4 9 16,5-15-9,0 4 1,1-2-2,1-2 1,2-3-2,1 0 7,2-1-3,-1 1 10,3 0 30,3 0 20,-2 2 8,1 2 13,0 2 14,2 1-11,-4 4 21,1 2 14,1 1-11,-3 3 2,0 2 10,2 3 12,-1 1-10,-3 2-56,2 3-64,-5-1 0,1 3 0,-2 0 0,1-1 0,-3 3 0,0-2 0,-1 0 0,-1-2 0,-1 2-136,1-3-192,0 2-51,-3-11-72,4 18-71,-4-18-70,4 17 34,0-7-8,-4-10-73,9 15-632,-9-15-877</inkml:trace>
  <inkml:trace contextRef="#ctx0" brushRef="#br1" timeOffset="163071.8278">4275 9597 178,'5'-11'915,"-1"1"-168,-4 10-113,7-12-100,-7 12-52,3-9-57,-3 9-26,0 0-30,0 0-18,0 0-17,-5 6-33,5-6-14,-4 15-45,4-15-28,-2 18-29,2-18-27,0 22-13,0-22-33,1 21-7,2-8-11,1-3-26,-1 0-13,4 1-9,-2-2-10,0 0-11,1-2-3,2 1 0,1-3-16,0 0-28,0-1-42,1-1-52,0-1-15,-10-2-63,19 0-31,-19 0-69,20-2-38,-10-3-71,-1-1-65,0 0-43,1-3-72,-1-2-731,0-5-919</inkml:trace>
  <inkml:trace contextRef="#ctx0" brushRef="#br1" timeOffset="163365.6461">4255 9312 172,'-14'5'940,"1"0"-199,4 0-94,9-5-91,-12 11-49,12-11-45,-7 9-45,7-9-62,0 0-12,1 12-48,-1-12-11,11 5-41,-11-5-12,16 3-37,-16-3-13,22-2-10,-10 1-23,2-2-2,1 1-17,0-1-10,-2-2-14,1 0-5,-4 0-8,0 0-16,0-2-14,-2 0-13,-2-1-7,-2-1-11,0 1 7,-4 8-20,2-16-12,-2 16-2,-6-15-5,6 15 0,-10-11-4,10 11-2,-14-6-16,14 6-27,-18-2-47,18 2-20,-22 4-38,11 0-67,-1 1-23,2 1-64,1 1-45,1 1-89,1-1-81,0 2-62,5 1-122,2-10-575,-1 14-890</inkml:trace>
  <inkml:trace contextRef="#ctx0" brushRef="#br1" timeOffset="163701.4424">4593 9350 485,'4'-11'837,"1"3"-97,-1-1-57,-1-1-88,-3 10-27,5-18-52,-5 18-49,5-16-50,-5 16 6,2-13-78,-2 13-56,4-10-24,-4 10-93,0 0-28,0 0-4,0 0 8,0 0 1,3 11-8,-4 1 23,-1 3-8,0-1-18,0 5-15,0 4-37,-2 0-86,3 4 0,-3 5 0,1-2 0,1 1 0,0-3 0,1-1 0,1 0 0,0-1 0,1-2 0,2 0 0,0-5 0,0-4 0,1 2 0,0-2 0,1-1 0,2-5 0,-1-1 0,2 0 0,-1-3 0,3-1 0,1-1 0,-11-3 0,21-1 0,-9-2 0,3-1 0,-2-4 0,5-1 0,-4-3-124,3-1-318,-3-1-35,0-2-62,-3-1-104,1 2-58,-2-2-145,-4 2-559,0 1-1008</inkml:trace>
  <inkml:trace contextRef="#ctx0" brushRef="#br1" timeOffset="163893.3193">4449 9520 197,'-15'3'920,"4"1"-203,11-4-107,-14 5-40,14-5-57,0 0-53,0 0-69,0 0-69,0 0-49,0 0-52,18 0-42,-18 0-30,24-4-34,-7 2-22,1-3-19,0 2-24,4-2-40,-3 0-65,-1 0-59,1 1-76,-1-1-87,-3 0-82,-2 2-76,2 0-145,-5-1-635,2 0-823</inkml:trace>
  <inkml:trace contextRef="#ctx0" brushRef="#br1" timeOffset="164281.0871">4790 9528 357,'14'4'699,"-14"-4"-102,18 3-21,-18-3-60,19 0-59,-7-3-48,-1 1-8,2-2-55,1 0-29,1 0-48,-2-3 1,2 2-46,0-1 1,-3-2-47,1 2-3,-1-3-44,0 3 3,-1-3-39,-2 1 7,-1 1-33,-1 0 8,-1-1-29,-2 0 2,-4 8-21,5-13 0,-5 13-6,2-10-1,-2 10-24,0 0 17,-7-9-20,7 9 16,-11 1-17,11-1 18,-18 6-15,9 0 21,-4 0 12,2 4 29,-1 4 22,-2 0 29,2 2 6,1 1-1,-1 1 3,2 0-4,0 1-11,2 0-14,1 1-6,0 3 91,3-1-40,-1-2-134,3-1 0,2-1 0,0 1 0,2-2 0,3-3 0,0 2 0,3-3 0,0-1 0,2 0 0,2-4 0,0 1 0,4-4 0,-1-2 0,3 0 0,1-2 0,0-3-219,4-2-119,1-1-13,3-5-48,1-3-30,3-5-72,0-2-39,-1-2-13,1-4 19,-2 0-85,-3-4-545,2-1-779</inkml:trace>
  <inkml:trace contextRef="#ctx0" brushRef="#br1" timeOffset="164553.095">5465 9311 866,'4'-24'535,"-3"5"-60,0 0 1,-1 2-41,-1 2-6,1 1-8,-1 0-39,1 14 4,-2-20-65,2 20-3,0-17-49,0 17-4,-2-12-27,2 12 19,0 0 8,0 0-16,-9-4 21,9 4-52,-8 11 38,4-1-46,1 0 5,-1 4-2,-1 2-7,-2 4-190,2 1-16,-3 1 0,3 0 0,-1 3 0,1-1 0,0-1 0,-2 1 0,4 0 0,-3 0 0,2 0 0,1 0 0,-1-2 0,0 0 0,0-2 0,2-2 0,0-1 0,1 0 0,0-4-146,2 1-175,0 0-47,3-2-21,0 1-36,2-2-14,2-1 21,0 1 30,2-2 13,0-2-9,0-1 24,4-2-47,-2-3 2,3-1-2,-1-1-60,4-3-323,1-5-311</inkml:trace>
  <inkml:trace contextRef="#ctx0" brushRef="#br1" timeOffset="165251.2022">5626 9632 1120,'11'-10'638,"-3"4"-24,0 0-79,-8 6-14,12-10-64,-12 10-24,9-7-79,-9 7-5,0 0-36,8-6-6,-8 6-27,0 0-19,0 0-44,0 0-23,5 8-18,-5-8-23,0 0-12,2 12-22,-2-12-28,4 8-11,-4-8-15,4 9-9,-4-9-13,5 9 15,-5-9-39,8 6-1,-8-6-3,10 7 14,-10-7-20,14 4-1,-14-4-9,16 3-12,-16-3-22,20 0-12,-9-3-20,1 1 1,0-3-4,2 1 18,-1-1-7,0-2 14,0 1-4,0-4 18,0 2-4,-2-2 17,2-2-4,-3 0 14,-1 0-7,1-1 20,-2 4-4,0-3 18,0 2 6,-2 1 15,-2 1 1,1 1 16,-5 7-8,6-14-5,-6 14-7,7-8-2,-7 8 0,0 0 18,0 0 18,0 0 1,0 0-2,1 10-1,-4 1 0,1 0 14,-1 3 4,-1 1 8,-1 1-1,1 6-94,-3 2 0,1 5 0,0 3 0,0 2 0,1-1 0,-1 7 0,2 3 0,0-1 0,0 0 0,1 0 0,1-4 0,1 1 0,1 0 0,0 0 0,0-3 0,0 2 0,0-1 0,0-1 0,0-1 0,-2-2 0,0-2 0,0-4 0,-1 0 0,-2-4 0,-1-1 0,0-2 0,0 0 0,-4-2 0,1-3 0,-1-3 0,-2 1 0,-1-3 0,0-2 0,-3 0 0,-2-4 0,-4 1 0,0-2 0,-3-1 0,2-2 0,1-1 0,-2-2 0,-2-2 0,2-1 0,-3-5 0,1-2 0,3-2 0,2-3 0,0-1 0,7-3 0,3 0 0,3 0 0,4-1 0,4-1 0,5-1 0,5-2 0,5-7 0,8 2 0,6 1 0,8-5 0,4 2 0,4 0 0,1 2 0,2 1 0,-1 2 0,1 2 0,-10 5 0,3-3 0,-5 2 0,-2 2 0,-3-1 0,-3-2 0,-6 4 0,-3 2 0,-2-2 0,-6 2 0,-1 0 0,-5 3 0,1-2 0,-4 0 0,-2 0 0,-2-2 0,-1 2 0,-1 0 0,-1 3 0,-1-1 0,1 2 0,-1 1 0,0 0 0,2 3-240,-1 0-119,-1 1-66,6 8-120,-8-12-149,8 12-152,0 0-763,-6-9-1263</inkml:trace>
  <inkml:trace contextRef="#ctx0" brushRef="#br2" timeOffset="170152.5017">7844 9103 8,'0'0'946,"0"-11"-169,0 11-87,4-14-69,-4 14-47,1-13-16,-1 13-55,3-11-51,-3 11-40,2-12-38,-2 12-21,0 0-1,3-13-64,-3 13-7,0 0-59,2-10 11,-2 10-66,0 0 18,0 0 10,0 0-195,-2 8 0,-1 3 0,-1 0 0,0 4 0,-3 3 0,1 5 0,-2 0 0,-1 3 0,1 3 0,2-1 0,-2 3 0,3-3 0,-1 2 0,2-5 0,0 3 0,3-4 0,-2 1 0,2 1 0,1-5 0,1-1 0,1 0 0,0 0 0,2-2 0,0-1 0,2-1 0,-1-2 0,3 0 0,0-3 0,2 0 0,0-2 0,2-3 0,0 1 0,2-3 0,2-1 0,-2-3 0,1 2 0,-2-4 0,3-1 0,0 0 0,0-3-410,-1 0-8,0-1-45,-4-3-53,2-1-59,-1 0-45,-3-2-112,0-2-684,-2-1-1024</inkml:trace>
  <inkml:trace contextRef="#ctx0" brushRef="#br2" timeOffset="170388.3602">7669 9327 793,'-13'2'803,"13"-2"-100,-15 3-72,15-3-77,-13 1-19,13-1-59,0 0-62,0 0-50,0 0-37,0 0-45,0 0-6,0 0-63,12-6-35,-2 4-30,1 1-27,3-2-25,2-1-19,0 1-17,2 0-11,0-1-21,1 2-41,-1 0-56,1-1-52,0 1-51,-1 1-78,2-1-27,-2 2-72,1 2-89,-2 0-54,1 2-88,0 0-228,-2-1-306,2 2-730</inkml:trace>
  <inkml:trace contextRef="#ctx0" brushRef="#br2" timeOffset="170832.085">8594 9486 805,'13'-2'666,"-13"2"-51,17-3-24,-17 3-42,14-7-69,-14 7-22,7-7-76,-7 7-15,5-10-29,-5 10-18,2-10-45,-2 10-23,-4-11-20,4 11-22,-8-13-23,1 6 2,-1 2-64,0 0 27,-2-2-60,-3 5 23,0-2-54,-1 3 11,-2-2-41,-5 3 20,2 1-40,0 1 22,-1 0-26,0 1 16,2 2-21,1 2-6,0-2-3,2 2-2,2 3 2,0-3 5,3 3-9,3-1 1,2 1 3,5-10 32,0 19-38,5-9 21,2 0-53,3 2-25,7 0-25,-2 0-18,4 0-16,2 0-19,0 0-12,0 0 38,0 0-3,-2-3 48,0 2-9,-2-1 37,-4-3-10,-1 2 36,-2-3-10,-1 1 42,-3 0 2,-6-7 43,9 12 6,-9-12 16,0 0 19,0 14-9,0-14 19,-7 8-5,7-8 21,-15 8-53,15-8 33,-20 4-64,9-2 33,-3 1-52,1-2 34,-2 0-46,-4 1 36,2-2-28,-1 0 7,-1 0-59,0 0-47,2-2-32,-1 2-40,1-2-42,2 1-83,1-2-89,1 2-170,2-2-160,2-2-875,-1 1-1222</inkml:trace>
  <inkml:trace contextRef="#ctx0" brushRef="#br2" timeOffset="171168.8743">9366 9457 850,'0'0'959,"-14"0"-138,14 0-43,-12-3-59,12 3-94,0 0-56,-11-2-24,11 2-81,0 0-18,0 0-56,0 0-1,0 0-65,11-3-12,-11 3-312,20 1 0,-6-1 0,0 0 0,5 2 0,1-2 0,1 0 0,2 1 0,0-1 0,1 1 0,-1-1 0,0 0 0,-1 0 0,1 0 0,-4 0 0,1 0 0,-2 0 0,-1 0 0,-4 0-272,1 1-207,-14-1-27,20 0-93,-20 0-116,14 2-97,-14-2-713,0 0-1157</inkml:trace>
  <inkml:trace contextRef="#ctx0" brushRef="#br2" timeOffset="171423.7167">9353 9631 818,'-10'5'920,"2"0"-136,8-5-50,-12 8-49,12-8-63,-8 5-73,8-5-7,0 0-87,0 0-21,5 13-75,-5-13 1,18 4-61,-5-2-1,3 0-60,2-1-144,5 0-94,3-1 0,3 0 0,2 0 0,-1-2 0,6 0 0,0 0 0,-1-1 0,-1 0 0,-4 1 0,-2-2 0,0 1 0,-3 0 0,-2-1 0,-4-1 0,1 2-192,-4-1-261,-2 0-101,1 0-170,-4-1-146,-4 0-837,-7 5-1383</inkml:trace>
  <inkml:trace contextRef="#ctx0" brushRef="#br2" timeOffset="171762.5088">9631 9228 1106,'0'0'981,"-2"-15"-121,2 15-12,-2-13-121,2 13-59,-3-14-108,3 14-14,-1-12-92,1 12-14,0 0-59,-1-14-52,1 14-44,0 0-279,0 0-6,0 0 0,-9 4 0,9-4 0,-9 17 0,4-5 0,-2 5 0,1 4 0,-2 1 0,-2 7 0,1 1 0,0 1 0,-1 7 0,1-3 0,1-2 0,-1 0 0,2-1 0,0 1 0,-2 6 0,2-6 0,-1-3 0,1-1 0,2-1 0,0-3 0,-1-4 0,2-4 0,2 0 0,-1-2 0,0-2 0,2-1 0,0-1 0,1-11 0,-3 17-194,3-17-535,2 12-147,-2-12-204,6 8-599,-6-8-1353</inkml:trace>
  <inkml:trace contextRef="#ctx0" brushRef="#br2" timeOffset="172125.2831">10475 9437 491,'5'-11'987,"-1"-1"-176,-1 3-53,0-2-5,-3 11-64,3-16-95,-3 16-32,1-17-79,-1 17-5,2-12-82,-2 12-19,0 0-85,0-13 17,0 13-98,0 0-211,0 0 0,-4 14 0,1-4 0,1 6 0,-1 2 0,1 3 0,-1 4 0,0 0 0,2-1 0,0 4 0,0-2 0,-1 1 0,2 2 0,-1-1 0,1 1 0,0-3 0,1 3 0,1-2 0,-1-1 0,0-3 0,0 1 0,1-4 0,-1-2 0,0-2 0,1-3 0,-1 2 0,0-4 0,-1-11-109,1 18-555,-1-18-127,2 14-147,-2-14-857,0 0-1498</inkml:trace>
  <inkml:trace contextRef="#ctx0" brushRef="#br2" timeOffset="172456.0821">10494 9454 517,'-2'-18'874,"-1"2"-129,-1 1-64,3-2-33,1 1-73,0 2-53,3-1-62,0 1-22,1 1-95,3 0 15,0 3-80,5-2 7,-1 4-59,2 0 14,2 4-49,2 2 11,4 0-51,-2 4 9,1 0-49,3 2 17,0 4-70,0 0-58,4 4 0,-8-3 0,2 3 0,-3-1 0,1 2 0,-3 0 0,-2-1 0,-3-2 0,-3 2 0,-1-3 0,-5 0 0,-2-9 0,0 18 0,-5-8 0,-2-4 0,-5 2 0,-2 0 0,-6-1 0,-3 0 0,0-2 0,-3 0 0,-2 1 0,0-3 0,-2 0 0,2 0 0,-1-2 0,0 2-304,1-2-426,-1 3-152,1-1-1094,8-1-1722</inkml:trace>
  <inkml:trace contextRef="#ctx0" brushRef="#br2" timeOffset="178747.4774">11389 9857 567,'0'0'561,"0"0"-90,0 0-40,0 0-40,0 0-29,0 0-31,0 0-26,6-6-21,-6 6-21,0 0 5,0 0-20,0 0-17,10 4-8,-10-4-28,7 6-23,-7-6-25,6 13-23,-6-13-19,4 16-26,-4-16-14,3 20-13,-3-20-30,0 23-37,-3-13-44,1 3-43,0-1-60,-4 0-99,-1 1-63,-1 0-80,0 0-105,-1 1-228,-4 0-299,4-4-651</inkml:trace>
  <inkml:trace contextRef="#ctx0" brushRef="#br1" timeOffset="183049.4888">12679 9444 196,'0'0'545,"0"0"-116,0 0-84,0 0-31,5-8-19,-5 8-19,0 0-12,8-8 7,-8 8-4,0 0 3,5-12-9,-5 12 13,6-9-10,-6 9 3,3-10-52,-3 10 10,3-12-18,-3 12 3,1-10-3,-1 10-21,1-12-31,-1 12-38,-2-10-8,2 10-26,-8-10-5,8 10-7,-9-5-5,9 5-5,-17-2-11,17 2-9,-21 3-3,7 2-3,1 2 0,0 0-9,-1 2-4,-1 1-3,1 2-3,-1 1-3,0 0 7,3 3-13,0-3-10,3 0 5,0 1 1,3-1 2,0 0 3,2-1 1,2 0-3,2-1-2,2 1 0,2 0 4,2 1-4,1-1 1,1 0 2,3-2-1,1 1-4,-2-1 3,5 0-2,0 0-1,1 0-1,-3 1-1,3-3 2,-2 1 7,-2-1 4,4-1 8,-2 2-9,-3-1 0,0-3-2,-2 2 3,-1-2 9,0 1 59,-8-6-49,9 10 43,-9-10-44,4 10 35,-4-10-30,0 0 22,-8 12-32,8-12 36,-14 7-48,3-2 32,0-2-44,-2 0 36,1-1-40,-3 2 36,-3-3-38,2 3 30,-4-3-36,3 0 35,-2-1-41,2 0 20,0-1-51,1 1 8,1-5-98,1 3-66,1-1-77,3 0-97,1-1-139,9 4-145,-8-10-149,8 10-650,6-8-1078</inkml:trace>
  <inkml:trace contextRef="#ctx0" brushRef="#br1" timeOffset="183432.2502">13155 9619 167,'0'0'846,"10"-9"-180,-10 9-46,0 0-73,0 0-45,-8-10-63,8 10-1,-15 0-74,15 0-20,-19 7-60,9-3-19,-3 4-58,1-1-9,-1 3-38,3 0-28,-1 0-23,2 2-19,0-2-20,2 2-15,1 0-9,3 0-6,1-2-8,2-10-3,-2 20-3,2-20 32,5 18-47,-1-9 33,3-4-43,2 3 31,0-3-37,0 0 40,4 0-42,-2-3 14,2 0 46,2-1-48,0-1 17,1-3 59,2 3-39,-3-3 53,2-3-37,-2 0 52,-1-1-27,-1-1 43,-2-1-24,1-1 0,-6-2-12,3-2-20,-5-1-2,-1 1-12,0-1-12,-3 1-5,-4 0-13,-2-1 0,1 1-11,-3 1-4,-2 1-5,-1 2-3,-2 1 3,-1-1-44,1 3-51,-1 3-73,1 0-56,2 2-96,11 2-68,-23 1-93,10 1-121,4 2-101,0 4-172,-1-1-514,4-1-984</inkml:trace>
  <inkml:trace contextRef="#ctx0" brushRef="#br1" timeOffset="184512.5539">1741 10926 32,'3'-19'876,"0"9"-168,0 0-69,0-1-15,0 0-73,1 1-16,0 1-55,-4 9-54,7-17-28,-7 17-43,6-12-52,-6 12-37,5-7 3,-5 7-17,0 0 11,9 5-7,-9-5-18,8 18 13,-4-2-31,-2 2-37,1 0-117,-1 7-66,1 0 0,-2 0 0,0 1 0,1 2 0,-1-2 0,0 1 0,0 0 0,-1 1 0,1-2 0,1 2 0,-2-3 0,0 0 0,3-2 0,-2-1 0,0-4-9,0-1-334,1 2-62,-2-6-43,1-1-57,0-1-76,-1-11-47,1 19-57,-1-19-772,-1 13-1072</inkml:trace>
  <inkml:trace contextRef="#ctx0" brushRef="#br1" timeOffset="185135.1687">1578 11178 271,'-8'-10'880,"0"3"-171,2 0-59,6 7-72,-9-12-107,9 12-78,-4-11-62,4 11-47,0 0-39,8-13-24,-8 13-52,19-8-24,-5 3-35,3 4-17,4-3-12,5 2-5,3 0-22,6-1 1,3 0-23,2-1 5,6 0-20,2 0 2,2 0-37,-1-1-2,-2 0-29,-2 0 17,-7 0-16,-2-2-1,-3 3-13,-6-1 17,-2-1-28,-4 1 12,-2-1-41,-5 2 27,3-3-26,-7 0 42,0 1-29,-4-2 50,-6 8-28,6-14 47,-6 14-17,0-14 56,0 14-20,-6-15 53,3 6-15,-1 0 40,-2 3-15,0-2 17,1 1-18,5 7 6,-9-8-32,9 8 17,-11-5-13,11 5 31,-10 5-10,3 2 29,1 2-15,-2 6 0,1 2-8,0 3 17,1 2-13,-2-1-6,3 4-19,1-1 0,-1 0-7,1 3-12,2-2 6,-2 0 5,2 0-6,0 0-7,0-4 4,4-2-13,-2 0 0,2-2-4,1-2 25,0-2-31,-1-2 22,2-1-29,0-2 8,-4-8-34,11 9-24,-11-9-14,14 3-11,-14-3-2,17-5-42,-7-1 25,0 0 17,1-2 7,0-4 14,-1 0 11,3-1 0,-3 1 18,-2-2 2,1 2 35,0 0 3,-1 1 31,-3 2 3,1 3 14,-6 6-18,10-11 11,-10 11-19,0 0 36,0 0 2,0 0 3,12 3-5,-12-3-5,2 11-2,-2-11-10,4 16-10,-4-16-5,4 18-5,0-7-7,-4-11 13,3 19-26,2-9 14,-3 1-21,2-1 14,0 1-27,1-2 1,-1 0-35,2-1 0,-1 0-38,2-1-15,-1-1-51,3 0-31,-1-2-46,1 0-60,1-1-83,-10-3-59,20 3-64,-7-6-193,0 1-468,1-3-764</inkml:trace>
  <inkml:trace contextRef="#ctx0" brushRef="#br1" timeOffset="185467.9633">2692 11306 415,'0'0'798,"0"0"-180,0 0-97,4-9-81,-4 9-73,6-8-31,-6 8-72,12-10-25,-4 3-52,0 2-10,1-2-8,1-2-41,2 2 20,-3-1-34,2 0-4,-2-1-7,-1 1-4,-2 2-24,2-2 10,-3 1-12,0 0 11,-5 7-7,7-12-7,-7 12-22,2-11-2,-2 11-25,0 0 13,-5-9-14,5 9 7,0 0-12,-15-1 8,15 1 2,-18 5 16,9 1 27,-3 1 28,2 5 26,0 0 8,-1 2 13,0 3 5,2 0 5,-1-2-12,2 2-27,3 0-15,0-1-2,3 0-10,-1 0-19,2-3-5,1 1-11,2-2-2,1-2-8,1 0-9,3-1-3,2 0-16,4-2-31,-1-1-35,0-3-46,1 0-37,1-1-59,3-2-47,-1-1-82,1 0-68,3-2-98,0 2-89,4-3-197,0 0-641,3-1-1021</inkml:trace>
  <inkml:trace contextRef="#ctx0" brushRef="#br1" timeOffset="186144.5893">4250 11260 372,'6'-10'826,"0"3"-158,-6 7-42,9-15-62,-5 6-55,-4 9-42,7-13-65,-7 13-94,0-12-34,0 12-40,-8-9-13,8 9-26,-18-7-13,8 5-1,-4 3-36,0 0 2,-4 1-27,1 3-7,-2 0-25,1 2-1,-2 1-9,2 1-12,2 3-12,0-2-3,4 1-17,2 2 40,1-1-55,3 0-3,1 2-2,3-2-4,2 1-4,4 3 0,1-1 12,4 1-13,4 1 0,1 0-11,4 0-18,2-1 0,1 1-11,2-3-15,0 3 14,-3-5-7,1 0 23,-2-2-9,-4 1 7,0-3 3,-3 0 15,-2-1-4,-1 0 26,-2-2-6,-7-5 21,6 10-10,-6-10 10,-4 11-18,4-11 11,-11 10-3,-1-6 21,2 0-20,-7-2-3,1 2-3,-3-1 1,-1-1-13,-1 0 4,-2-1-7,0-1 2,2 0-4,-2 0-2,2 0-32,0-3-16,1 2-55,1-2-35,2 1-65,2-2-24,3 0-72,1 1-115,11 3-81,-11-11-76,11 11-145,0 0-527,5-19-852</inkml:trace>
  <inkml:trace contextRef="#ctx0" brushRef="#br1" timeOffset="186815.1668">4615 11202 692,'6'-10'788,"-2"-2"-142,-1 3-30,-3 9-60,0-18-22,0 18-46,-3-17-60,3 17-40,-6-15-32,6 15-36,-8-10-34,8 10-33,-9-4-14,9 4-42,-11 7-7,4 0-5,1 4-15,-2 3-24,-1 5 19,3 1-31,1 4-22,0-1-21,0 2-14,0 1 13,1-1-46,1 2-44,3-1 0,-1 1 0,0 1 0,3-2 0,-1 0 0,1-2 0,2-1 0,1-1 0,-2-4 0,4 2 0,-1-3 0,1-4 0,3 0 0,-3-3 0,1 0-58,1-4-39,3-2-17,-2 0 1,3-2-30,-2-4 10,2 1-14,1-3 24,1-4 5,-1 1 21,4-4-9,-2-1 42,-2-1 13,1-1 7,-2-1 16,-1-1 12,0 2 17,-3 3 21,0-1 25,-1 2 17,-2 3-2,-1-2-8,-5 9-7,9-8 5,-9 8 51,0 0-43,0 0 47,8 5-29,-8-5 25,0 13-41,0-13-12,0 20-7,0-20-9,1 20-9,-1-20-4,1 23-1,2-12-9,-1-1-34,1 0-25,1-1-16,3 0 0,0-1-17,3 0-18,3-1-37,0-2-56,-1 0 4,5-1-40,1-4 4,-1 0-39,3 0 22,-1-3 4,2-1 10,1-3 9,-1 1 1,-1-3 27,-2 0 27,-1-3 35,0 1 38,-5 0 56,0 0 67,-3 0 51,-2 1 39,-1 0-8,0 3 14,-6 7-13,6-12 26,-6 12-31,4-9 36,-4 9 10,0 0 1,0 0 28,0 0-4,-5 9 4,5-9-42,-3 14-21,3-14-20,-3 18 23,0-9-67,2 3-8,1-12-9,0 22-8,0-22-20,1 20-6,3-11-38,-4-9-9,5 17-31,0-10 13,-5-7-48,9 12-5,-9-12-51,11 7-2,-11-7-52,13 4-3,-13-4-107,15-1-64,-15 1-34,19-7-49,-10 4-104,3-7-576,-1 1-765</inkml:trace>
  <inkml:trace contextRef="#ctx0" brushRef="#br1" timeOffset="187079.0033">5156 11281 80,'-18'4'965,"4"0"-237,0 3-71,3-2-60,4 0-89,-1 2-38,8-7-69,-11 9-41,11-9-69,-4 8-22,4-8-34,0 0-32,4 12-27,-4-12-18,10 2-17,-10-2-14,18 0-19,-18 0-15,20-2-28,-8-2 7,-2 1-13,3-2-2,-3 2-10,-1-2-3,1 1-14,-2-3 7,-2 1-15,-6 6-2,13-13-5,-13 13-5,6-16-20,-2 8-15,-4 8-35,3-14-15,-3 14-55,2-14-42,-2 14-90,1-11-69,-1 11-105,0 0-105,2-12-100,-2 12-745,0 0-989</inkml:trace>
  <inkml:trace contextRef="#ctx0" brushRef="#br1" timeOffset="187720.6092">5556 11387 352,'21'6'723,"-4"-5"-111,1 1-42,-3-2-72,3-2-12,-3 1-50,3-4-5,-3 0-48,1 1-19,-1-3-37,-2-1-48,0-1 11,3-3-31,-1-1-32,-2 1-38,0-5-37,0 1-14,-1-1-14,-2-2-16,1 0-16,-3-2-5,1-1-14,-2 0-12,-1 1-14,-1-1 1,-3 5-8,0 2-5,-1 1-5,-2-1-6,1 4-8,-3 0-4,0 2-6,3 9-2,-9-12 5,9 12-9,-12-3 6,12 3-3,-16 7 6,5 1-4,1 4 5,-2 3 9,-2 4-1,1 4 4,-2 3 13,1 7 11,-3 1 11,3 0 36,-1 4-36,1-1 30,0 1-47,1 2-8,-2 2 16,1 2 23,-3 0-70,3 1-1,-5 6 0,1 3 0,-2-2 0,2 1 0,1-1 0,2-5 0,2-1 0,1 1 0,-2 0 0,4-2 0,-3 1 0,4 0 0,0-3 0,3-1 0,-2-1 0,5-6 0,-1-2 0,1-1 0,3-5 0,-1-3 0,1-2 0,1-1 0,2-4 0,-1-1 0,1 0 0,2-4 0,0 0 0,1-5 0,1 0 0,1 0 0,2-2-21,-10-5-26,20 2 0,-6-2-6,-1-2 3,4-2 2,-1-3 0,5-1 4,-1-2-14,3-4 2,1-1-3,1-3-5,3-5-9,-1-3 5,-2 1 27,-3-4-49,1-1 29,-4-2-26,-4 0 3,1-3 4,-7 5-27,-3-4-23,-3 1 11,-6 0-11,-1-3 23,-5-2-6,-3 1 17,-5 0-12,-2 1 38,-3 3-5,2 1 28,-5 3-4,1 1 26,0 5-12,2 2 24,0 4-15,2 0 22,4 5-21,1-1 29,2 4-18,2-1 32,3 0-20,3 3 15,5 7-31,-4-16-3,8 7-56,-4 9-29,15-16-58,-3 7-74,6 1-62,1-1-42,5 1-44,6-1-84,3-1-119,8-3-350,1 2-516</inkml:trace>
  <inkml:trace contextRef="#ctx0" brushRef="#br1" timeOffset="188014.9833">6275 11309 326,'5'-13'602,"-2"0"-72,-1 2-30,-2-1-42,0 12-46,0-23 2,0 23-17,-1-22-36,1 22 1,-1-18-57,1 18 13,-2-17-42,2 17-8,-1-12-59,1 12-16,0 0-39,-3-12 30,3 12-20,0 0 9,0 0 1,-6 16-10,2-5-6,2 4-5,-2 4 18,0 2 21,0 5-30,0 3 3,0 3-37,2 0-10,-1-1-118,2-2 0,1-2 0,0 1 0,0 0 0,3-2 0,-1-3 0,2 0 0,1-1 0,2-2 0,-2-4 0,4 1 0,-2-4 0,2-2 0,3-2-37,-2-2-190,3-1-28,-2-2-47,1-2-25,-12-2-59,24-1-36,-12-3-60,2 0-62,-3-5-64,-1 1-220,-1-4-359,-4-1-798</inkml:trace>
  <inkml:trace contextRef="#ctx0" brushRef="#br1" timeOffset="188184.4029">6166 11463 311,'-24'-2'971,"3"0"-177,2 1-83,4 1-90,0-2-71,2 2-77,0-1-88,13 1-43,-17 1-50,17-1-19,0 0-80,0 0-2,0 0-69,0 0 3,0 0-57,22 2-40,-4-4-43,3 1-49,0 0-75,6 1-56,1-3-67,3 2-49,1-1-69,4 1-53,3 0-77,4 1 7,9-2-638,-1 1-755</inkml:trace>
  <inkml:trace contextRef="#ctx0" brushRef="#br1" timeOffset="188597.1427">7558 11567 811,'2'-13'721,"0"2"-70,0-2-31,0 2-45,-1 1-28,-1 10-37,1-17-74,-1 17-63,1-14-67,-1 14-19,0 0-55,0 0 17,0 0-76,0 0 40,-12 11-67,8 0 19,-1 0-68,-2 4 23,2 2-58,1-2 23,-1-1-58,1 3 36,2-2-43,-2-1 5,3 0-71,1-2-29,-2 1-20,4-2-28,0-1-34,2-2-61,-4-8-15,8 12-56,-8-12-60,10 7-65,-10-7-54,13 3-40,-13-3-176,14-5-531,-14 5-824</inkml:trace>
  <inkml:trace contextRef="#ctx0" brushRef="#br1" timeOffset="188904.9613">7486 11332 753,'0'0'707,"-9"7"-65,9-7-57,0 0-69,-1 13-68,1-13-39,4 9-49,-4-9-57,11 7-39,-11-7-39,17 5-17,-4-5-13,0 0-16,2 0-26,3-3-11,2 0 0,2-3-9,-1 1-14,0-3 20,-2 2-40,-3-1-1,-1-1-9,-1-1-8,-4 0-10,2-2-1,-5 0 17,0-1-51,-3 3-11,-2-2 5,-4 0-26,-1 2 5,-1 0-3,-1 2-4,-3 2-3,1-2-3,7 7-11,-21-3-20,21 3-31,-25 2-42,11 3-53,-2 2-32,1 4-67,-3 0-47,4 3-117,-1 1-117,3 2-63,2 1-209,2 0-382,5-1-806</inkml:trace>
  <inkml:trace contextRef="#ctx0" brushRef="#br1" timeOffset="189256.2713">8110 11566 54,'22'-6'987,"-1"0"-177,-3-2-78,-4-1-113,-1 0-65,-4-1-57,-1-1-70,-5 1-47,-1 0-48,-2 10-46,-4-19-40,-2 11-16,-2-1-23,-4 1-30,-2 4 7,-1-1-72,-2 3 20,-1 0-68,1 4 11,0 0-45,-1 1 34,2 2-55,1 3 33,0-2-39,5 5 43,0-1-54,3 1 48,1 2-54,5 0-5,2 1 1,4 1 4,1 0-5,5-1 2,3 3-13,0-1-5,2 0-10,1-2-12,1-2 24,-1 2 8,-1-3 7,-3-2 3,1 0 11,-4-2 41,-2 0 19,1-1 21,-9-6-5,6 8 22,-6-8-43,0 0 28,-3 11-42,3-11 25,-15 3-43,15-3-12,-23 2-2,9-2-20,-2-1 21,-1-2-111,-3 1-67,0-1-76,-3-1-45,2-1-91,-2-1-160,1 0-141,-1 2-937,4 0-1279</inkml:trace>
  <inkml:trace contextRef="#ctx0" brushRef="#br1" timeOffset="189997.8187">9788 11978 608,'9'-9'665,"-3"2"-94,0-1-39,0-2-75,1 3-20,-3-3-57,0 1-8,-4 9-59,4-20-45,-4 20-70,-3-16-1,-1 6-32,-2 3-7,-4 0-41,-1-2 9,-2 3-38,-3 1 17,0 1-34,-4 3 16,0 1-27,-2 1 11,-5 3-29,2 2 15,-5 3-30,2 1 13,1 2-29,2 4 18,2-2-6,2 2-2,5-2-5,2 2-4,0-3 0,5 1 0,2-2-5,1-2-10,5 1-19,1-11-5,2 17-19,4-8-13,4-5-16,0 0-24,8-1-20,0-3-36,5 0-19,3-2-18,8-3 5,1-2 16,7-5 14,-1 1 16,0-3 13,1-3 24,-2-2 14,-1-3 6,0-1 4,-3-2 9,0-3 21,-4-1 13,-2 0 8,-3-3 24,-1 1 19,-7-1 16,-1-2 67,-1 1 17,-6 4 29,-5 0-3,-1 4-4,-3 1 9,-4 2-31,1 2 27,-4 1-10,-1 3-3,-5 1 6,0 4 3,1 0-4,-4 5-20,1 4-9,0 0 10,-1 5-4,-2 3 36,0 3-41,1 5 43,-2 6-48,4 1 20,-1 5-31,3 0-3,-1 3 4,5 2 6,-1 0 31,3 2-48,1 0 22,0 0-47,3 0 24,3 0-46,2 0 28,1-4-36,2 3 14,0-5-32,6-1 21,-1-2-19,3-1-32,0-2-19,4-4-27,-2-3-63,2-2 45,2 0-84,0-3-37,2-1-67,2-3-40,0-2-88,0-2-71,-4-1-98,6-2-97,-3-3-725,3-5-998</inkml:trace>
  <inkml:trace contextRef="#ctx0" brushRef="#br1" timeOffset="190352.109">10402 11904 542,'0'0'805,"-10"4"-122,10-4-59,0 0-110,0 0-56,0 0-84,0 0-30,13 3-83,-13-3-19,18-3-61,-4-1-15,0 1-47,2-4-7,0 2-36,2-2 4,-3 0-34,0-1 10,0 1-28,0-2 20,-4 1-16,-1-2 30,-1 0-27,-3 2 21,-1 0-28,-5 8-1,2-15-3,-2 15 19,-5-12-20,5 12 26,-10-5-17,10 5 38,-19 0-12,7 3 32,-3 4 22,2 0 9,-2 3 23,1 3 6,-2 2 20,5-1-7,1 3 7,0 0-32,3-2-5,3 2-43,0 0 16,3-1-43,2 1 20,1-1-44,3-1 21,1-1-39,3-1 19,4 1-40,2-3 0,1 0-58,3-1 5,1-2-61,3-2 15,1-1-86,1-1 2,-2-2-69,0-2-32,0 0-40,1-4-46,0-1-102,-1-2-40,0 0-41,2-5-101,-6 0-637,1-5-895</inkml:trace>
  <inkml:trace contextRef="#ctx0" brushRef="#br1" timeOffset="191120.1716">10984 11777 767,'0'0'723,"2"-9"-91,-2 9-64,5-8-42,-5 8-75,9-9-30,-9 9-74,17-8-24,-7 4-18,3-2-23,1 0-27,3-2-27,1 0-9,2 0-18,2-2-29,-3-1-20,3 1 25,-1-1-76,-1-2 32,-1 0-78,0 0 36,-3 0-66,1 0 44,-4-1-15,1-1-57,-3-1 44,-2 1-50,0 0 44,-5 0-45,0-2 38,-3 1-50,-1 1 45,-1-1-51,-3 1 20,-3-1 16,-1 3-33,-1 0 6,-2 1-5,0 3 11,1 1-5,-4 2 3,0 3-7,2 0 13,-3 3 45,1 4-41,-1 3 50,0 2-32,0 3 45,1 2-8,-4 7 15,3 2-11,-2 2 38,1 5-31,-1 4 49,1 1-13,-1 1 22,0 3-28,2 1 27,0 4-118,-1 0 0,0 2 0,-4 7 0,1 1 0,-1 0 0,-1 0 0,-2 1 0,-1 0 0,-1 0 0,-1 0 0,2-3 0,-2 0 0,1-1 0,-1 1 0,3-2 0,5-9 0,-1 0 0,3-1 0,3-2 0,1-2 0,3-5 0,3-3 0,3-3 0,2-3 0,3-2 0,2-1 0,5 0 0,3-2 0,3-3 0,4-3 0,7 0 0,-2-2 0,1-3 0,3-3 0,0-1-86,2-2-2,0-3 15,5-1-47,-1-1 49,-3-5-50,0-1 57,2-4-51,-1-3 11,-2-1-5,-3-5-3,-4 1 2,-4 0-6,-3-1 36,-3-3-10,-2-1 19,-3 1-29,-4-5 20,-3 5-6,-4-5 20,-5-1 0,-4-6-3,-4 2 1,-6 2 5,-2-3-20,-9-5 24,-2 4 4,-2 2 11,5 6 11,0 4-14,0-1 22,3 3-44,2 4 7,5 2-38,1 1 4,5 2-5,2 2 6,3 0-8,4 2 17,1-1-4,6 13-6,5-23 16,4 10 2,4 1-19,5-2 1,6-1-2,3 2 3,1 0 2,5 2 23,0 2 15,1 1 29,0 2 35,-2 2 39,-3 0 48,-2 2 21,-3 2 0,-2 0 11,-1 3-4,-1 1 24,-3 1-32,-2 3 24,-2 1-50,-1 1 8,-3 1-27,-1 0 10,0 0-29,-2 2 10,1-1-13,-2 0-14,-1-2-26,1-1-34,0 2-36,1-2-10,2 0-46,0-2-77,-1-1-78,3 1-91,1-3-31,0-1-138,1-1-102,-1 1-294,-11-3-501</inkml:trace>
  <inkml:trace contextRef="#ctx0" brushRef="#br1" timeOffset="191410.9859">11274 11694 186,'-11'-1'923,"11"1"-214,-17-3-77,17 3-86,0 0-61,0 0-85,-12 0-32,12 0-67,0 0-5,0 0-54,18 0 8,-18 0-32,22-2-16,-8 0-15,1-2-19,3 2-4,3-2 20,-1-3-35,0 2 36,-1-3-58,-2 0 38,-3 0-62,-1 1 36,0-1-47,-4-2 23,-3 0-54,-1 2 15,0 0-45,-5 8 24,0-14-45,0 14 25,-6-11-18,6 11 6,-12-6-37,12 6 27,-15-3-70,5 8-16,2-1-128,-6 0-68,1 5-71,2 1-76,-1 1-142,2 5-105,0 0-189,3-2-552,0 2-1005</inkml:trace>
  <inkml:trace contextRef="#ctx0" brushRef="#br1" timeOffset="192080.0827">11725 11943 914,'6'-8'821,"-6"8"-101,7-7-69,-7 7-99,0 0-80,6-7-121,-6 7-54,0 0-50,0 0 18,0 0-26,5 9-26,-5-9-32,4 12-32,-4-12-28,0 18-24,0-18-21,2 19-13,0-8 15,-2-11-46,0 20 23,0-20-43,0 15 31,0-15-44,0 16 37,0-16-45,0 13 39,0-13-35,1 12 36,-1-12-40,0 0 36,-1 10-29,1-10 34,0 0-42,0 0 35,0 0-39,0 0 1,2-10 4,-2 10 1,8-12 4,-2 0 3,3 0 15,-1-2-16,5-2 3,-2-1 2,5-1 3,1 0 5,3-1 3,1 1 4,-3 2 10,2 5 21,0 0 15,-2 2 5,0 4-7,-3 1 8,0 1 31,0 5 17,-1 0 2,-1 3-22,-2 1 26,1 3-30,-4 0-16,1 1-9,-1 1 10,-2 2-39,-1-1 14,-1-2-41,0 1 6,0 0-61,2-1 4,-2-1-67,0 1 19,1-2-53,-1-2 9,1 2-86,2-2-16,2 0-24,-9-6-26,17 8-20,-17-8-53,21 4-2,-21-4-13,21-2 6,-10 0 19,2-2-10,0-3-7,0 0 21,0-3-15,1-1 56,0-2-61,0-2 65,0 0 60,-1-1 228,0-3 133,-3 1 55,0 2 29,0 0 44,-5 3 32,3 0 26,-4 2 9,0 1-35,1 2-35,-5 8-19,8-10 16,-8 10 20,0 0-4,0 0-40,0 0 26,1 11-22,-1-11-25,0 14-18,0-14-33,0 22-25,1-10-20,1-1-17,0 1-17,0-1-11,2 3-9,3-1-10,-1-2 37,2 1-61,1-2 40,-1 0-66,4-3 10,-3-2-65,2-1-36,1-2-36,1 0-36,1-2-31,-14 0-54,24-2-36,-10-1-40,1-3-48,1-1-52,-3-2-64,1-4-184,0-1-430,0-3-725</inkml:trace>
  <inkml:trace contextRef="#ctx0" brushRef="#br1" timeOffset="192393.8993">12616 11522 484,'-14'0'792,"1"0"-128,13 0-57,-18 4-98,18-4-30,-17 7-62,17-7-12,-10 7-59,10-7-30,-7 9-32,7-9-33,0 0-24,1 13-31,-1-13-33,10 6-26,-10-6-6,16 4 5,-16-4-63,23 0-14,-10 0-4,3-1 7,0-1 42,0-1-41,-1-1 48,-1 0-55,-3-3 40,0 0-42,-2 0 28,0-1-50,-4-2 34,-1 1-49,-2-1 35,0-1-46,-2 11 28,-4-18-34,0 8 22,-1 3-55,-2 1 64,-2 1-47,-2 1 35,11 4-35,-23 0 20,11 3-17,-1 2-32,0 2-96,0 0-4,1 3-64,4-1-53,-1 1-30,2 2-41,4 0-42,3 0-41,0-1-25,3 3-46,4 0-126,0-2-585,3 0-808</inkml:trace>
  <inkml:trace contextRef="#ctx0" brushRef="#br1" timeOffset="192683.2593">12971 11609 916,'9'-9'843,"-2"-2"-110,0 4-53,-1 0-35,0-1-58,-6 8-95,10-12-31,-10 12-125,7-7-9,-7 7-92,0 0 44,0 0-75,0 0 31,2 14-60,-4-1 38,-3 1-45,1 1-15,-2 6-14,0 1-20,0 0-17,1 2-19,-1-2-17,1 2-66,-2 1 0,5-1 0,-2 2 0,1-4 0,1 2 0,2-5 0,-2-1 0,2 1 0,0-3 0,0-4 0,2 3 0,0-3 0,1-2 0,1-1 0,3-2 0,-2-1 0,3-1-93,1-2-84,-9-3-27,20 2-39,-20-2-45,23-3-56,-10-4-52,1-2-131,-1 1-67,1-5-97,0-3-780,-2 1-1091</inkml:trace>
  <inkml:trace contextRef="#ctx0" brushRef="#br1" timeOffset="192864.1482">12816 11760 453,'-15'0'962,"15"0"-208,-19-1-123,19 1-102,0 0-46,0 0-96,0 0-46,0 0-79,0 0-30,0 0-68,0 0-10,21-1-56,-8 1-7,1 0-59,3 0-26,2 0-54,0 0-41,2-2-71,1 2-81,-1 0-77,-2 0-62,4 2-19,-4-1-188,2-1-459,-2 0-664</inkml:trace>
  <inkml:trace contextRef="#ctx0" brushRef="#br1" timeOffset="193455.3106">13180 11807 820,'0'0'624,"14"3"-84,-14-3-67,15 0-51,-15 0-50,19-3-36,-7 2-33,0-1-22,-1-2-52,2 1-11,1-1-37,-1 0-3,3 0-29,-4-3-7,2 2-43,-1 0 5,-3-3-36,2 2 20,-5 0-26,2 0 10,0-1-13,-4 1 8,1-1-1,0 0-5,-6 7-15,5-14-7,-5 14-11,4-11-7,-4 11-3,0 0-7,0-12-6,0 12 0,0 0 7,-8-5 9,8 5 36,-9 3 27,0 2 17,2 1 11,-2 4 14,0-2-6,0 5-5,0 1-3,0-2-12,-2 4-12,2 1-14,2 0-7,0 3-12,1-4 18,1 0-42,3 0 25,1 0-38,-1-2 21,2-1-34,3 0 18,-1-1-55,5 0 24,0 0-58,1-2 37,1-3-73,5 0-14,-1-3-36,3 0-24,0-2-39,4-2-39,1-1-3,0-3-35,6-1-51,1-2-18,3-3-6,-2-3 6,5-2-18,0-2 19,0-5 18,-2 0 72,-1-3 40,-4-1 94,-1-2 30,-1-2 74,-2-1 62,-3-2 34,-2-1 24,-2 1 12,-1-1 54,-5 5 24,-1 0 10,-5 0 4,2 3 44,-2 1 34,-1 1-36,-3 2 14,2 2-12,-2 2 17,0 2-34,0 3-8,0 1-24,0 12 10,-2-20-5,2 20 7,-7-9 22,7 9-9,0 0 4,-9 7 20,3 1 29,-2 6-22,0 5 40,-1 5-134,-3 3-149,-1 7 0,0 3 0,-3 1 0,3-1 0,-1 4 0,1-3 0,-1-1 0,1 0 0,2-2 0,3-3 0,-2-3 0,3 0 0,3-5 0,-2-2 0,4-4 0,0 2-91,4-3-382,0 0-77,4-2-166,3 2-188,3-3-820,2-2-1408</inkml:trace>
  <inkml:trace contextRef="#ctx0" brushRef="#br1" timeOffset="194046.9393">13929 11867 551,'13'-6'441,"-13"6"-115,12-6-85,-12 6-136,10-5-113,-10 5-233,11-3-206,-11 3 80</inkml:trace>
  <inkml:trace contextRef="#ctx0" brushRef="#br1" timeOffset="194816.0116">14099 11872 513,'0'0'809,"0"0"-120,9-11-79,-9 11-37,4-10-45,-4 10-10,0 0-78,5-11-20,-5 11-58,0 0-26,5-10-44,-5 10-60,0 0-47,0 0-4,0 0 13,0 0 2,-9 4-6,4 5-22,-4-3-23,2 5-22,0 0-10,-1 1-19,2 1-16,-2 0-14,2 0-11,-1 0-12,3 2 3,1-3-44,3-1 0,0 2 0,3-2 0,1 0 0,4-1 0,1 1 0,5-3 0,-1 1 0,5-1 0,0-2 0,3 0-27,-1-1-39,1-4 23,0 2-35,0-3 33,1-2-32,-1 0 34,-1-1-34,3-2 10,-4-3-6,2 0 9,-1-2 2,-3 1 10,0-2 8,-2-1 5,-1 0 6,-1-1 3,-1 1 12,-3 1 6,-1 1 9,-1 1 9,0 1 6,-2 1 0,-1 0-7,-4 7-2,6-8-2,-6 8 4,0 0 8,0 0 11,0 0-1,0 0 5,-4 17-6,2-7 0,-2 6 33,-1 4-15,-2 2 36,0 7-12,1 5 93,0 7-72,-1 0 16,0 4-53,2-1-6,-1 1-9,-1 0-5,2 1-8,-2-2-3,0 0-6,-1 0-11,1-2 0,-5-1 0,2-3 0,-4-3 0,0-1 0,-4-3 0,5-6 0,-6-1-13,0-5 0,-2-2-22,-1 0 30,0-5-29,1-2 33,-1-3-29,-1 0 31,6-5-33,-4-2 40,4-2-29,1-2 32,2-3-42,1-3 5,2-2-5,4-3 5,2-2 7,3-1 3,4-7-2,7-4 5,4-5-17,6-2-7,6 0-12,6-4 35,9-1-58,5 2 50,7 1-45,6 1 48,3 1-54,4 2 54,2 0-43,3 1 57,-2-1-45,3 3 8,-2-1 57,-4 0-34,-1 1 21,-5-1 14,-3 0 23,-5-1 41,-6 4-20,-12 0 12,-5 0 11,-8 0 2,-4 3-5,-7-1-8,-4 0 12,-5 1-40,-5-6 19,-4 1-40,-7-2 28,-4 1-40,-5 2 28,-2 2-36,-2 3-1,-2 2-2,1 5 0,4 3-68,-1 5-49,5 2-126,-1 3-94,5 4-104,4 1-162,-4 1-167,3 0-1002,1 2-1467</inkml:trace>
  <inkml:trace contextRef="#ctx0" brushRef="#br2" timeOffset="197800.7558">1924 12874 719,'0'0'827,"-3"-13"-109,3 13-87,-3-14-7,3 14-48,-3-10-63,3 10-60,-3-10-57,3 10-52,0 0-27,0 0-3,0 0-44,0 0 5,0 0-15,-7 13-16,5-2-8,1 2-47,-1 4-27,0 1-39,-1 1-123,1 0 0,0 4 0,-1 0 0,1-4 0,0 1 0,2-1 0,-1-2 0,1 2 0,0-3 0,1-1 0,1-2-61,0-1-200,2-1-62,0-1-52,2-2-67,-6-8-75,13 10-78,-13-10-42,14 4-133,-14-4-565,13-3-939</inkml:trace>
  <inkml:trace contextRef="#ctx0" brushRef="#br2" timeOffset="198151.5332">1829 12762 167,'0'0'872,"-10"5"-182,10-5-88,0 0-91,-6 5-51,6-5-44,0 0-57,6 7-12,-6-7-52,14 0-27,-14 0-33,26-4-27,-8 0-30,1-1-8,3-2-21,0-2-2,1 2-3,-1-3-15,1 0-8,-2 1-13,-3-3 14,-1 3 3,-4-1 17,0 0-21,-3 1-26,-2-1-15,0 2 8,-5-1-12,-3 9-10,1-16-10,-1 16-28,-6-16 9,-2 9-15,1 2 2,-2 1-12,-1-1 1,-3 3-3,0 2-7,-1 0 3,-1 4-4,-3 1-18,0 2-12,-1 3-50,0 3-38,-2 3-58,1 1-63,1 2-56,3 2-63,0 2-46,8-1-77,-1-1-45,3 1-20,4 0-134,4-3-511,1 3-800</inkml:trace>
  <inkml:trace contextRef="#ctx0" brushRef="#br2" timeOffset="198599.2631">2226 13017 378,'0'0'830,"0"0"-117,2-11-89,-2 11-30,0 0-93,-2-11-55,2 11-76,0 0-80,0 0-59,0 0-29,0 0-24,0 0 8,0 0-8,1 16-27,0-5-15,3-1-18,-2 6-15,1-4-16,-1 3-10,1-1-24,0 1-8,-1 2-7,1-4-7,-3 0-5,2-1-6,0 0-6,-2-12 0,2 20 0,-2-20-2,0 16 0,0-16 2,2 13 0,-2-13-3,0 0-5,-2 10 1,2-10 1,0 0-4,0 0 3,0 0-3,0 0 18,-10-5-21,10 5 6,-4-14-12,4 14 4,-1-20-3,1 8 6,1-3-9,2-2-2,-1-2 1,5-1 6,-1-1 1,4 1 1,0 1-2,6-1 7,-2 3 13,1 1 15,2 1 19,2 6 8,-1-1 15,1 3 37,0 3-3,-1 1 11,1 3 9,-3 2-20,3 3-7,-3 0-21,-2 2-12,-1 3-13,0 1-10,-3-1-9,-1 2-8,0 2-4,-4-1-20,0 0-28,-2 1-33,-2 0-43,0-2-67,-1 0-66,-1 3-63,0-4-42,0 1-66,1-12-79,-2 22-82,2-22-45,-1 20-108,1-20-557,0 15-880</inkml:trace>
  <inkml:trace contextRef="#ctx0" brushRef="#br2" timeOffset="198944.0439">2733 13023 431,'4'-12'856,"-2"2"-99,1 1-110,-3 9-61,6-15-84,-6 15-90,5-11-57,-5 11-44,0 0-13,12-3-33,-12 3-33,14 8-13,-8-2-27,2 2-26,0 2-23,0 2-10,1 2-22,-1-3-21,0 3-9,1 0 19,-3 1-20,2-3-1,0 2-8,-1-1-9,-1-1-16,1-1 13,-1-1-9,-2 0 8,2-3 0,-1 2 6,-5-9 11,10 11 21,-10-11 13,9 10 14,-9-10 4,10 4-15,-10-4-77,0 0-35,14-4 0,-14 4 0,10-10 0,-2 2 0,-1-3 0,1-2 0,1-4 0,0-2 0,0-1 0,3-5 0,-1-2 0,-1 0 0,3 2 0,-3-1 0,0 2 0,-1 4-6,0 3-196,-2 5-67,-2-2-65,0 4-70,1 2-54,-6 8-56,8-10-69,-8 10-71,0 0-858,0 0-1142</inkml:trace>
  <inkml:trace contextRef="#ctx0" brushRef="#br2" timeOffset="199927.9659">3554 13104 69,'0'0'862,"9"-9"-165,-9 9-91,5-12-57,-5 12-43,3-15-50,-3 15-45,-1-18-45,-3 9-51,0-1-22,0 1-28,-1-1-22,0 2-28,-3 1-64,0 0-19,-2 2-1,0 3-38,-2-1 11,0 6-36,-3 1 9,1 2-21,-4 3 12,2 4-26,-3 3 27,1 2-5,0 1-2,3 2-10,2-2-8,3-1-6,0 0-4,4 0 1,2-1-12,1-3 22,2 0-38,1-1 6,2-3-2,2-1-5,3 2 4,0-5-9,2 1 3,1-4-21,3 2-13,0-5-10,1 0-29,0-3 13,4 1-9,-3-3 2,3-2-5,-2 0 10,1-3 7,-1 1 9,-1-4-8,-1-1-1,-1 2 10,-3-3 6,-2 3 28,-1-2-18,-3 3 3,0 1 34,0 1-8,-4 9 21,3-17-14,-3 17 21,0 0-27,-2-14 24,2 14-18,0 0 4,0 0 4,-11 2 3,11-2 5,-8 12 4,8-12 9,-6 15-19,6-15-1,-4 17-5,3-6-7,1-11-1,0 20 38,0-20-52,5 19-8,0-9-5,2-2-8,0 1-13,3-2-16,0 1-12,3-4-12,0 1-31,1-2-14,0-1-12,3-2-10,1 0-30,2-2 34,0-2-35,2-2 35,1-1-25,1-2 14,3-2 23,-3-2 3,0-1-12,0-3 21,-1-1-28,-3-2 22,-1 1 20,1-3 18,-5-2 15,0-1 16,-1-2 13,-1-1 28,-4 0 15,-1-1 37,-1-1 12,-3-1 26,-1 4 18,-2 0 45,-1-2-26,-1 3 41,-1-1 7,0 2-1,-1 2 17,0-1 8,-1 4-17,0 3-11,0 1-14,-1 1 10,1 3-9,0 4-22,4 8-22,-10-12 25,10 12-3,-12 1-19,6 6 8,-3 3 22,2 5 2,-1 4-21,0 4 9,-1 6-9,2 0 6,-1 5-27,0-2-12,1 6-11,2-4-12,-1 0-1,2 0-18,1 0-4,1-3-7,1-2-3,2-2 1,1-1-12,0-1-16,2 0-5,3-3-8,0 0-6,7 1-10,-1-6-10,2-1-24,6 1 3,-3-5-11,5-2-16,0-3-1,-2-2-26,5 0-17,-4-5-11,1 0 21,-2 0 2,2-5 8,0-1-7,-1-1 1,-4-2 11,1-2 19,-3 0 22,-1-3 11,-4 0 18,1-1 2,-3-2 39,-2 5-10,-1-2 45,0 1-5,-4 2 34,1 1-15,-3 10 15,4-16-19,-4 16 17,0 0-23,0-13 25,0 13-18,0 0 16,0 0-14,-5 9 13,5-9-32,-2 13 16,2-13-22,-1 17 8,1-17-20,1 20-1,1-10-2,-1 1-3,2-2-1,0 1-7,-3-10-16,7 17-26,-7-17-5,9 14-12,-9-14-30,11 10-30,-11-10-28,12 6-30,-12-6-20,14 2-35,-14-2-50,15-3-59,-15 3-25,19-7 2,-8 4-92,1-6-175,0 1-371,-1-3-604</inkml:trace>
  <inkml:trace contextRef="#ctx0" brushRef="#br2" timeOffset="200239.7726">4422 12767 682,'-16'8'745,"1"0"-105,1-2-83,4 4-77,0-4-70,0 2-55,3 0-55,7-8-17,-9 9-61,9-9-14,0 0 11,-1 14-39,1-14 5,0 0-33,9 6 8,-9-6-35,0 0 21,20-2-21,-20 2 18,17-5-19,-8 1 24,1-1-3,-2 1-20,1-3-35,-9 7-6,14-12 8,-14 12-5,10-12 5,-10 12-20,5-15-16,-5 15-13,2-14-3,-2 14-23,-3-15 0,3 15-19,-8-9-7,8 9-23,-10-9 0,10 9-49,-14-5-29,14 5-20,-15 1-33,15-1-37,-19 7-52,8-1-43,0 1-95,1 1-95,-1 3-77,1 0-116,1-2-630,1 3-911</inkml:trace>
  <inkml:trace contextRef="#ctx0" brushRef="#br2" timeOffset="200864.9362">4987 13104 553,'0'0'705,"3"-13"-110,-3 13-27,0-13-70,0 13-46,-2-16-87,2 16-23,-5-16-58,5 16-9,-6-15-61,0 8-24,0-1-47,6 8-2,-15-9-36,15 9 16,-19-5-25,19 5 15,-22 0-34,9 4 19,-1-1-36,-1 3 28,-2 5-22,1-3-1,0 4 7,0 2-3,1 1-13,2-1-1,0 1-1,1 2-5,3-3-6,2 1-4,1-1-11,1 1-1,4-1-4,-1-3-1,2-11-4,3 21-5,1-12 0,3 2-3,-1-5-2,3 2-3,2-3-8,1-1-6,1-1-13,-1-1-14,5-2-15,0-2-1,2-1-17,-1-1-7,2-4-12,2 1-5,-3-3-19,2-2-9,0-3-1,-1-1-1,0-1-8,-2 0 20,-3-3-6,2-1 0,-4-3 11,0-1-1,-1 1 0,-2-2 20,-1-2 12,-1-2 17,-3 0-5,0 1 28,-1 0-5,-3 0 32,-1 3-8,-1 0 44,-3 1 13,0 1 16,0 1-2,-2 2-5,1 4 22,-1 3-8,-1 2-2,-1 2-6,1 3-4,7 7 15,-15-5 4,15 5 7,-16 8-1,7 1 11,2 5 5,-1 3 9,0 4 23,-1 5-25,2 3 28,0 2 6,2 3-12,-2 1-14,3 0-2,0 2-24,1 1-1,2-3-22,0 2-3,2-3-16,3 0-1,0-1-16,1-3 7,2-1-15,2-3 4,-1-4-13,3-2-6,1-2-47,2-2-28,1-4-33,1 0-25,3-4-34,-1-1-58,0-3-54,1-2-104,1-1-53,-1 1-81,2-5-145,3-1-606,-1 1-876</inkml:trace>
  <inkml:trace contextRef="#ctx0" brushRef="#br2" timeOffset="201073.8089">5664 13143 742,'0'0'1088,"8"-5"-139,-8 5-29,0 0-29,0 0-83,7-5-57,-7 5-59,0 0-52,0 0-22,7-7-526,-7 7-92,0 0 0,0 0 0,0 0 0,0 0 0,5-10 0,-5 10 0,0 0 0,0 0 0,0 0 0,0 0 0,2-11 0,-2 11 0,0 0 0,0 0 0,-3-9 0,3 9 0,0 0-929,-9-7-1360,9 7-2083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05-10T05:50:51.123"/>
    </inkml:context>
    <inkml:brush xml:id="br0">
      <inkml:brushProperty name="width" value="0.05292" units="cm"/>
      <inkml:brushProperty name="height" value="0.05292" units="cm"/>
      <inkml:brushProperty name="color" value="#FFD700"/>
    </inkml:brush>
    <inkml:brush xml:id="br1">
      <inkml:brushProperty name="width" value="0.05292" units="cm"/>
      <inkml:brushProperty name="height" value="0.05292" units="cm"/>
      <inkml:brushProperty name="color" value="#FF00FF"/>
    </inkml:brush>
    <inkml:brush xml:id="br2">
      <inkml:brushProperty name="width" value="0.05292" units="cm"/>
      <inkml:brushProperty name="height" value="0.05292" units="cm"/>
      <inkml:brushProperty name="color" value="#00B0F0"/>
    </inkml:brush>
    <inkml:brush xml:id="br3">
      <inkml:brushProperty name="width" value="0.05292" units="cm"/>
      <inkml:brushProperty name="height" value="0.05292" units="cm"/>
      <inkml:brushProperty name="color" value="#008000"/>
    </inkml:brush>
    <inkml:brush xml:id="br4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344 4951 37,'0'0'104,"0"0"-33,0 0-23,0 0-43,12-4-3,-12 4-20,0 0 14,0 0-7,0 0 11,0 0-14,4-8 21,-4 8-11,0 0 14,0 0-9,0-11-7,0 11 16,0 0-3,-4-10 12,4 10 48,0 0 44,-4-7 44,4 7-9,0 0-16,-6-12-8,6 12-14,0 0 14,-6-12-33,6 12-8,-3-9-25,3 9 25,-6-11-20,6 11 21,-4-10-7,4 10 0,-7-8 5,7 8 15,-5-10-23,5 10 13,-5-7 31,5 7 8,-6-7 1,6 7-10,-7-7 12,7 7-3,0 0-1,-8-8-5,8 8-11,0 0-10,-10-4-2,10 4 14,0 0 16,0 0-3,0 0-2,0 0-33,0 0 19,-13 0 5,13 0 24,0 0-25,0 0 5,0 0-8,0 0 11,0 0-21,2 13 14,-2-13 9,7 5 14,-7-5-39,11 5 0,-11-5-27,14 6 19,-14-6-28,17 4 6,-7 0-31,-10-4 15,19 5-22,-19-5 12,19 5-33,-19-5 23,18 3-25,-18-3 20,13 4-19,-13-4 15,13 5-21,-13-5 11,12 2-19,-12-2 2,9 6-62,-9-6-38,8 5-47,-8-5-22,0 0-70,10 6-45,-10-6-43,0 0-35,6 10-33,-6-10-47,0 0-150,0 0-269,0 0-421</inkml:trace>
  <inkml:trace contextRef="#ctx0" brushRef="#br0" timeOffset="349.7824">407 4834 357,'0'0'537,"0"0"-84,-4-11-61,4 11-34,0 0-29,-3-11-33,3 11-35,0 0-39,0 0-32,-4-8-17,4 8-38,0 0-10,0 0-36,0 0 28,0 0 6,0 0 46,0 0-58,0 0-5,13 2-27,-13-2-8,12 5-14,-12-5 4,13 8-14,-3-3-11,-2-1 6,-1 2-3,1-1 9,2 1 3,-3 1-24,2-2 12,0 3 2,0-2 3,-2 0-16,1 1 16,0-1-2,-2 0 19,-6-6-13,9 9 17,-9-9-1,9 8 34,-9-8-7,5 10 9,-5-10-6,0 0 25,-5 16-22,5-16-10,-11 11-34,4-4 9,-3-2-33,0 4 16,-3-3-29,-1 2 19,3-2-32,-1 1 17,-1 0-43,0 1-67,-2-1-97,2 2-78,-1-1-126,4 1-145,-1 4-184,-1-4-651,5 1-971</inkml:trace>
  <inkml:trace contextRef="#ctx0" brushRef="#br0" timeOffset="1322.1853">162 7953 452,'0'0'535,"0"0"-68,0 0-38,0 0-32,0 0-75,0 0-17,12 4-45,-12-4 21,0 0-42,11 1 33,-11-1-45,0 0-26,14 4-23,-14-4-4,11 3 9,-11-3 18,17 1-31,-17-1-25,23 1-9,-11-2 2,1 1-3,1-1-10,1 0-9,-2-1-18,3 1-18,3-2-12,-4 2-14,1-2-8,-1 1-9,-1 1-6,-1-1-5,0 1-5,1-2-1,-3 3-4,1-3-5,-12 3-2,20-2-5,-20 2-6,16-2-4,-16 2-37,0 0-37,19-1-58,-19 1-51,0 0-23,14-1-19,-14 1-25,0 0-38,11 1-42,-11-1-26,0 0-20,0 0-103,12 3-124,-12-3-327,0 0-511</inkml:trace>
  <inkml:trace contextRef="#ctx0" brushRef="#br0" timeOffset="1629.987">470 7820 89,'0'0'624,"-3"-13"-123,3 13-73,-4-12-26,4 12-24,-4-11-60,4 11-19,0 0-33,-4-11-39,4 11-33,0 0-33,0 0-15,-3-10 9,3 10 28,0 0-49,0 0 7,9 5-32,-9-5 14,9 10 0,-4-4-9,2 2-3,1 3-3,-1-1 0,3 1 4,-2 1-7,-1 2-22,5-1 9,-6 0 5,1-2-21,-1 2-6,-1 1-5,2-1 4,-3-2 2,-1 0-2,-3 1-9,2-1-7,-2-11-7,0 22-7,-2-13-6,-3 3-13,-2 0-2,2-1-7,-3 0-12,1 0-50,-3-4-74,-2 4-96,5-2-60,-2 0-106,0-1-118,2 3-192,-4-2-690,2 0-988</inkml:trace>
  <inkml:trace contextRef="#ctx0" brushRef="#br0" timeOffset="28500.3744">5576 8686 226,'0'0'292,"0"0"-47,0 0-84,0 0-9,0 0-54,0 0 3,0 0-48,0 0 12,0 0-38,0 0 13,-13 2-39,13-2 10,0 0-48,0 0 4,0 0-55,0 0-37,-2 10-91,2-10-87,0 0 234</inkml:trace>
  <inkml:trace contextRef="#ctx0" brushRef="#br0" timeOffset="29592.1958">4790 8361 105,'0'0'461,"0"0"-92,0 0-37,0 0-69,0 0-38,-11-3-29,11 3-28,0 0-23,0 0-22,0 0-17,0 0-10,0 0-14,0 0-11,0 0-13,0 0-6,0 0 3,0 0 13,0 0-10,0 0-7,14-3-15,-14 3 16,24-3-17,-7 2 8,3-1-15,5 2 15,5-2-15,7 2 15,5-2 10,9 1-16,4 0 11,4-2-17,1-1 9,3 3-15,11-4 3,4 3-14,0 0 13,2-1-19,1 2 14,1 0-11,-1 0 6,1 1-16,-1 0 13,0 0-15,-2 0 13,-2 0-16,-1 1 14,-13 0-13,0 0 11,-2 1-11,-2-1 14,0 1-16,-4-1 13,-1 2-13,-5-3 18,-9 0-13,0 3 40,-5-3-9,-5 1 16,-2 0 28,-6 1 5,-1-1 7,-2 1 25,-3-2 24,-2 0-3,0 1 13,-14-1 4,23 0 1,-23 0-6,18 1 11,-18-1-9,13 1-13,-13-1-13,0 0-26,14 2 2,-14-2-6,0 0 16,0 0-22,0 0 8,12 2-41,-12-2 15,0 0-39,0 0 19,0 0-33,0 0 13,0 0-21,0 0 17,0 0-24,0 0 19,0 0-35,0 0-15,-11 3-52,11-3-49,0 0-43,0 0-40,0 0-77,0 0-59,-13 3-41,13-3-82,0 0-94,-13-4-630,13 4-810</inkml:trace>
  <inkml:trace contextRef="#ctx0" brushRef="#br0" timeOffset="75536.3118">14607 5311 308,'12'4'356,"-12"-4"-77,0 0-35,0 0-29,0 0-19,0 0-10,10 5-19,-10-5-14,0 0-9,0 0-20,0 0-12,7 4 1,-7-4 2,0 0 9,0 0 16,0 0 8,0 0 7,0 0 13,9 5 26,-9-5 12,0 0 15,0 0 8,0 0-46,0 0 8,11-6-37,-11 6 11,0 0-30,9-10 23,-9 10-18,6-9 23,-6 9-30,8-11 5,-8 11-20,5-14 17,-5 14-39,6-15 17,-6 15-36,4-17 18,-1 8-28,-3 9 8,2-16-9,-2 16 15,2-14-14,-2 14 3,-2-14-19,2 14 10,-2-12-17,2 12 5,-4-12-13,4 12-8,-10-7-6,10 7-3,-14-5-2,14 5-2,-19-2-1,19 2 2,-21 4-10,9-1-1,-1 1-1,-2 3 2,-1 1-4,3-1 0,-1 3-1,-1 0 40,1 1-51,0 2 45,1 0-35,0 1 33,4 0-49,-1 0 17,1 1-12,1-2 37,3-1-42,-2 1 55,3-3-66,1 2 53,1-2-46,-2 1 37,4-11-21,0 18 27,0-18-49,2 14 7,-2-14 4,5 11 11,-5-11-9,9 8 5,-9-8-2,13 3 1,-13-3 7,14 0-2,-14 0 43,18-2-50,-9-1 45,2-2-50,0 1 45,0-2-43,1-3 35,-1 1-29,1-1 28,-1 0-33,-1-2-5,2 0 2,-3 0 8,2 1-5,-1-2 11,-2 0-6,1 1 4,-1 0 1,0 2 9,-2 0-5,-1 1-8,0 0 4,0 2 3,-5 6-4,8-12 3,-8 12 11,6-8-11,-6 8-4,0 0-9,8-5 4,-8 5 28,0 0-22,0 0-2,3 13 1,-3-13 3,0 14 48,0-14-60,-2 18 50,1-7-50,1-11 47,0 21-48,-1-10 45,1-11-49,0 24 4,0-24 8,1 22-5,-1-22 2,1 21 4,-1-21 2,3 20 2,-1-12-18,-2-8 22,6 17-1,-6-17 5,6 15-8,-6-15 0,9 11-18,-9-11 43,6 10-22,-6-10-10,7 7-24,-7-7-41,7 6-40,-7-6-51,0 0-73,0 0-13,10 1-54,-10-1-94,0 0-66,0 0-59,9-6-104,-9 6-682,0 0-914</inkml:trace>
  <inkml:trace contextRef="#ctx0" brushRef="#br0" timeOffset="77055.7868">15253 5268 174,'0'0'533,"0"0"-90,0 0-46,0 0-11,-8 6-2,8-6-25,0 0 1,0 0 4,0 0 1,-8 5-20,8-5 18,0 0-9,0 0-10,0 0-17,0 0-26,0 0 5,0 0 23,0 0-43,0 0 26,0 0-35,4 9 23,-4-9-57,0 0 14,16 1-175,-16-1-82,13 0 0,-13 0 0,18-1 0,-18 1 0,18 0 0,-18 0 0,22 0 0,-22 0 0,23 0 0,-23 0 0,22-3 0,-22 3 0,23-1 0,-12-2 0,-11 3 0,20-2 0,-20 2 0,17 0 0,-17 0 0,14-1 0,-14 1-111,14-1-350,-14 1-28,0 0-69,12 1-80,-12-1-88,0 0-114,0 0-549,0 0-989</inkml:trace>
  <inkml:trace contextRef="#ctx0" brushRef="#br0" timeOffset="77323.6191">15277 5484 160,'0'0'772,"0"0"-154,-8 7-53,8-7-37,0 0-46,0 0-75,-6 5-12,6-5-28,0 0-1,0 0-34,0 0 13,0 0-34,9 5-33,-9-5-32,0 0-23,18-1-31,-18 1-29,13-1-19,-13 1-27,16 0-23,-16 0-19,16-3-14,-16 3-11,22-4 29,-22 4-54,21-2 39,-21 2-59,20-4-8,-20 4-58,21-4-56,-21 4-55,20-4-78,-20 4-28,21-5-64,-10 2-102,-11 3-69,19-5-72,-19 5-118,19-5-559,-19 5-871</inkml:trace>
  <inkml:trace contextRef="#ctx0" brushRef="#br0" timeOffset="77828.306">15910 5213 65,'0'0'701,"0"0"-136,0-13-58,0 13-29,0 0-24,-3-13 3,3 13-2,0 0-24,-3-13 14,3 13-52,0 0 3,-1-12-38,1 12-7,0 0-16,-1-10-23,1 10-4,0 0-10,0 0-13,0 0-10,0-14-21,0 14-186,0 0-68,0 0 0,0 0 0,0 0 0,0 0 0,0 0 0,0 0 0,1 16 0,-1-16 0,0 16 0,0-16 0,1 19 0,-1-8 0,0-11 0,2 23 0,-2-9 0,0-1 0,1-2 0,-1 2 0,1 1 0,-1-2 0,0 0 0,0 0 0,0-12 0,2 22 0,-2-22 0,1 20 0,-1-20 0,0 17 0,0-17 0,1 14 0,-1-14 0,0 14 0,0-14 0,1 12 0,-1-12 0,0 0 0,0 12 0,0-12 0,0 0 0,0 0 0,-1 10 0,1-10 0,0 0 0,0 0 0,0 0 0,0 0 0,0 0-148,0 0-667,0 0-154,0 0-1002,-6-6-1716</inkml:trace>
  <inkml:trace contextRef="#ctx0" brushRef="#br0" timeOffset="90420.4791">14567 6382 138,'0'0'397,"0"0"-66,0 0-71,0 0-4,0 0-56,-2-10 5,2 10-23,0 0 10,0 0 6,0 0-3,0 0 20,-1-14 3,1 14 14,0 0 3,0 0 14,0 0 12,0 0-31,0 0 2,2-9-43,-2 9 12,0 0-27,0 0 14,0 0-34,0 0 7,0 0-36,0 0 5,0 0-33,0 0 9,0 0-33,0 0 24,0 0-9,0 0 24,0 0-35,0 18 16,0-18-19,0 15-5,0-15-12,0 17 4,1-5-23,-1-12 1,0 21-6,0-8 0,2-1 0,-2-1-7,0 0-4,0-11-4,2 24-4,0-14 0,-2 1-3,2-1 2,0 2-11,-2-12 6,2 19-6,-2-19 5,3 17-3,-3-17-1,0 14 0,0-14 0,5 11-4,-5-11 3,2 13 11,-2-13-13,0 0 0,3 13 0,-3-13 0,0 0-2,1 10 2,-1-10 1,0 0 3,0 0 2,0 0 4,0 0 4,0 0-1,3 10-2,-3-10-4,0 0 5,0 0-3,5-10 4,-5 10-10,0 0-6,4-15 5,-4 15 2,4-10-3,-4 10-1,6-14-4,-6 14 7,8-15-3,-3 8 0,-1-1-2,-4 8 4,11-15 0,-6 7-2,3 1-4,-3 0-3,4-1 8,0 2 4,-2 0-2,0 0-3,1 2-2,-8 4 2,14-7 2,-14 7-2,15-5 4,-15 5-2,15-1-9,-15 1 2,14 2 4,-14-2 3,14 7-1,-14-7 0,12 9 0,-12-9 1,10 13-3,-10-13 2,8 15-1,-8-15 0,6 18 2,-6-18-2,3 15-6,-3-15 4,0 15 3,0-15-3,-1 16 7,1-16-1,-6 17 11,6-17-12,-6 17 6,0-8-1,6-9 0,-9 14 2,3-7 10,0 0 33,-2-3-43,1 3 54,-1-1-25,-1-1 2,0 0-32,-1-2 36,0 1-36,-2 0 26,1-1-34,-1 0 34,1-1-41,11-2 41,-23 4-40,11-2 31,1-1-40,11-1 37,-25 0-38,25 0 37,-23 0-41,23 0 41,-18 0-34,18 0 19,-17 0-87,17 0 3,-19 0-83,19 0-51,-14-1-81,14 1-75,-14-2-139,14 2-129,-12-2-98,12 2-732,0 0-1084</inkml:trace>
  <inkml:trace contextRef="#ctx0" brushRef="#br0" timeOffset="91003.6615">15147 6575 425,'0'0'589,"0"0"-75,0 0-39,0 0-31,0 0-43,0 0-4,0 0-41,0 0-16,0 0-57,0 0 14,0 0-32,0 0 19,0 0-29,0 0 9,0 0-19,0 0-12,0 0-17,0 0-33,0 0-28,14 0-20,-14 0-15,0 0-15,15 0-17,-15 0-21,0 0-5,14-1-15,-14 1-6,0 0-13,17-1-4,-17 1 14,0 0-13,17-2-8,-17 2-26,12-1-55,-12 1-43,0 0-42,17 0-56,-17 0-6,0 0-64,15-2-32,-15 2-75,0 0-49,0 0-33,0 0-7,14 2-90,-14-2-629,0 0-801</inkml:trace>
  <inkml:trace contextRef="#ctx0" brushRef="#br0" timeOffset="91265.501">15140 6709 650,'-5'6'531,"5"-6"-70,0 0-41,-9 7-42,9-7-55,0 0-12,0 0-20,0 0-1,-4 8-5,4-8-21,0 0-11,0 0-14,0 0-23,12 5-17,-12-5-39,0 0-10,14 0-27,-14 0-26,12-1-19,-12 1-18,15-4-9,-15 4-13,19-2-34,-19 2-53,19-5-73,-8 2-35,0 1-86,-1-1-88,2-1-47,-1 1-74,-1 0-126,2 0-537,-2 0-731</inkml:trace>
  <inkml:trace contextRef="#ctx0" brushRef="#br0" timeOffset="92263.4074">15801 6505 412,'0'0'486,"-12"-2"-54,12 2-48,0 0-23,0 0-23,-10-3-48,10 3-7,0 0-15,0 0-9,-8-5-6,8 5-12,0 0-12,0 0-35,-7-6 6,7 6-32,0 0 10,0 0-21,0 0 15,0 0-25,0-13 22,0 13-32,0 0 29,7-8-19,-7 8 13,7-7-23,-7 7 0,9-7-6,-9 7 0,14-5 9,-14 5 3,15-7-3,-3 5-7,-12 2 15,20-3-6,-20 3-27,19 0-16,-19 0 11,20 2 0,-10 1-1,-1 1-74,0 1-35,-1 1 0,-1 1 0,-1-1 0,-1 2 0,-1 0 0,-1 2 0,0 1 0,-3-11 0,-2 22 0,1-11 0,-2 0 0,-1 1 0,1 0 0,-4 1 0,-1 1 0,0-3 0,-1 1 0,0-1 0,-3 2 0,2-1 0,-2-1 0,1-1 0,-1 2 0,1-3 0,2 1 0,-1-2 0,1 0 0,0 0 0,0 0 0,1-3 0,1 1 0,-1-1 0,8-5 0,-10 10 0,10-10 0,-9 6 0,9-6 0,-9 7 0,9-7 0,0 0 0,-8 7 0,8-7 0,0 0 0,0 0 0,0 0 0,0 0 0,9 5 0,-9-5 0,15-1 0,-15 1 0,18-1 0,-5 0 0,0 0 0,2-1 0,2-2 0,1 3 0,-2 0 0,4-4 0,-1 3 0,-1-1 0,2 1 0,-1 1 0,-2-1 0,2-1 0,-4 1 0,1 0 0,-2 1 0,-2-3 0,1 4 0,-13 0 0,22-3 0,-22 3 0,15-2 0,-15 2 0,16-1 0,-16 1 0,11-1 0,-11 1 0,0 0 0,14-2 0,-14 2 0,0 0 0,0 0 0,12-1 0,-12 1 0,0 0 0,0 0 0,0 0-246,0 0-315,0 0-129,-14-2-122,14 2-201,-16 0-531,16 0-1180</inkml:trace>
  <inkml:trace contextRef="#ctx0" brushRef="#br0" timeOffset="121291.2331">4426 7045 636,'2'-10'492,"-2"10"-76,4-15-11,-4 15-14,2-13-39,-2 13-18,1-11-8,-1 11-8,1-12-32,-1 12-11,0 0-68,1-11-22,-1 11-52,0 0 5,0 0-3,0 0 76,0 0-48,0 0 16,6 9-35,-6-9-13,2 20-14,-2-7-7,1 4-1,-1 2-6,0 7-11,-1 0 4,0 5-5,0 6 12,1-1-23,-2 10-8,0 0 1,2 3-1,-2-2-2,2 4 6,-1 0 30,1 0-35,0 0 0,-1 2 11,1-1-3,-1-2 3,-1 0-18,1-1 2,0-3-11,-1 0-10,1-8-8,0 0-3,1-1-8,-1-2 2,1-2 22,0-2-45,-2-5 31,2 2-37,0-4 31,0-2-36,2-3 20,-2-1-83,0-4-2,1 0-77,-1-1-21,0-13-20,0 17-47,0-17-47,0 0-64,0 13-87,0-13-76,0 0-65,-3-14-67,2 5-764,0-8-1009</inkml:trace>
  <inkml:trace contextRef="#ctx0" brushRef="#br0" timeOffset="122120.7187">4416 7004 275,'0'-15'477,"0"15"-68,2-14-66,-2 14-28,1-12-29,-1 12-43,2-11-37,-2 11-26,4-11-18,-4 11-5,5-8-6,-5 8-16,6-9 0,-6 9 6,10-6-15,-10 6-2,17-8-7,-7 7 3,4-2-11,-1 0-12,5 1-9,0 0-11,6-2 19,2 1-20,2 0 3,1 0-16,7 0 14,1-1-26,10 0 14,4 1-27,2-1 15,6 1-23,3 1 28,16-3-28,2 1 10,2 2-22,3-1 13,2-1-13,2 2 13,3-2-19,3 1 19,1 1-25,1 0 25,1-1-21,-1 3 15,-1-1-13,-2 0 17,1 1-17,-3-2 13,-1 2-22,-3 0 19,-5 2-21,-6-2 18,-16 0-30,-2 1 37,-6-1-30,-2 1 31,-12-1-26,-7 0 39,-3 0-1,-1 3 19,-6-3-21,-3 0 15,-2 0-13,-3 0 23,0 0-10,-2 2 18,-12-2-22,21 0 19,-21 0-10,16 1-7,-16-1-7,15 1-3,-15-1-4,10 3-10,-10-3 0,10 4-3,-10-4 14,7 6 17,-7-6 1,6 10-10,-6-10-5,7 14 5,-5-4 2,1 2-8,-1 2 4,1 1-8,-1 4 16,-1 5 11,2 1-2,-2 1 5,2 7-1,-1 2 12,1 1 13,0 1-12,-1 7-1,1-1-12,-1 1 18,1 2-28,1-1 38,-3 1-43,1-1 28,0 2-35,-1-1 2,2 0 8,-3 0 0,1 0 0,0-8-50,-1 2-2,0-1 0,1-2 0,-1 0 0,0-2 0,2 0 0,-2-6 0,1-1 0,-1 0 0,0-2 0,0-3 0,1-1 0,-1-3 0,0 0 0,0-2 0,-1-3 0,1-1 0,0-1 0,0-12 0,0 21 0,0-21 0,-1 17 0,1-17 0,-4 11 0,4-11 0,-7 11 0,7-11 0,-14 3 0,14-3 0,-18 1 0,3-1 0,-3 3 0,-5-3 0,-7 0 0,-6 1 0,-5 0 0,-6 2 0,-2 2 0,-1 1 0,0 1 0,-1 0 0,0 2 0,1-1 0,2 1-149,2 3-160,0-3-81,6 2-83,-1 1-175,7-3-214,2 0-832,1 0-1371</inkml:trace>
  <inkml:trace contextRef="#ctx0" brushRef="#br0" timeOffset="124447.2894">5025 8906 572,'0'0'646,"0"0"-86,-4-12 11,4 12-50,0 0-50,-1-11-43,1 11-33,0 0-19,-2-11-43,2 11 2,0 0-53,0 0-17,0 0-55,-2-11-13,2 11-20,0 0-13,0 0-39,0 0 47,0 0 30,-2 13-24,2-13-27,1 15 6,-1-15-20,0 20-3,0-8-17,0 2 6,0-2-20,0 2-14,1 3-89,-1-1 0,2 1 0,-1-1 0,-1 1 0,1-1 0,-1-1 0,1-1 0,-1 0 0,0-2 0,2 1 0,-2-1 0,0-12 0,0 20 0,0-20 0,2 16 0,-2-16 0,0 13 0,0-13 0,0 0 0,1 17 0,-1-17 0,0 0 0,0 0 0,2 12 0,-2-12 0,0 0 0,0 0 0,0 0 0,0 0 0,0 0 0,0 0 0,0 0 0,0 0 0,0 0 0,0 0 0,4-9 0,-4 9 0,0 0-321,2-9-277,-2 9-73,0 0-83,7-8-153,-7 8-658,0 0-1209</inkml:trace>
  <inkml:trace contextRef="#ctx0" brushRef="#br0" timeOffset="124922.9844">5471 9087 198,'0'0'810,"0"0"-142,0 0-42,0 0-56,0 0-67,-11-2-9,11 2-74,0 0-8,0 0-51,0 0-7,0 0-29,0 0-24,0 0-14,0 0-18,0 0-5,0 0-19,0 0-14,0 0 5,0 0 1,0 0-29,7-7-36,-7 7-172,13-1 0,-13 1 0,18-4 0,-18 4 0,23-2 0,-11 1 0,1-1 0,0-1 0,1 2 0,-1 0 0,0-1 0,1 0 0,-1 1 0,-1-1 0,0 0 0,1 1 0,-13 1 0,20-2 0,-20 2 0,18-1 0,-18 1 0,16-3 0,-16 3 0,14-1 0,-14 1 0,0 0 0,15-2 0,-15 2-268,0 0-206,14-2-16,-14 2-100,0 0-86,0 0-61,10-3-833,-10 3-1215</inkml:trace>
  <inkml:trace contextRef="#ctx0" brushRef="#br0" timeOffset="125388.7035">5619 8960 260,'0'0'739,"0"0"-119,0 0-9,-1-13-57,1 13-57,0 0-39,0 0-35,-1-12-1,1 12-41,0 0 5,0 0-28,-1-13-14,1 13-9,0 0-34,0 0-16,0 0-21,-2-11-25,2 11-22,0 0-32,0 0-25,0 0-29,0 0-110,0 0-21,0 0 0,0 0 0,-5 8 0,5-8 0,-1 12 0,1-12 0,-1 16 0,1-16 0,-3 21 0,3-21 0,0 22 0,0-9 0,0-13 0,0 23 0,0-10 0,0-1 0,0 0 0,1 0 0,-1 0 0,0-12 0,2 23 0,-2-23 0,1 21 0,-1-21 0,1 17 0,-1-17 0,1 17 0,-1-17 0,3 14 0,-3-14 0,1 12 0,-1-12 0,2 12 0,-2-12 0,0 0 0,2 12 0,-2-12 0,0 0 0,0 0 0,3 12 0,-3-12 0,0 0 0,0 0 0,0 0 0,0 0 0,0 0 0,2 10 0,-2-10 0,0 0 0,0 0 0,0 0 0,0 0-314,0 0-491,0 0-149,0 0-973,0 0-1663</inkml:trace>
  <inkml:trace contextRef="#ctx0" brushRef="#br0" timeOffset="125936.354">6170 8876 205,'0'0'806,"0"0"-134,3-14-7,-3 14-68,0 0-36,1-12-29,-1 12-24,0 0-76,4-10-19,-4 10-41,0 0-44,0 0-43,0 0-44,0 0-6,0 0 28,0 0-8,0 0-14,4 12-26,-4-12-4,1 17-57,-1-17-154,1 22 0,2-10 0,-2 0 0,0 4 0,2-3 0,-1 4 0,0-2 0,0-1 0,0 0 0,0 1 0,-1-2 0,2-1 0,-2 0 0,2 1 0,-1-2 0,0-1 0,0-1 0,-2-9 0,3 17 0,-3-17 0,4 15 0,-4-15 0,2 12 0,-2-12 0,0 0 0,3 12 0,-3-12 0,0 0 0,0 0 0,2 10 0,-2-10 0,0 0 0,0 0 0,0 0 0,0 0 0,0 0 0,0 0 0,0 0 0,0 0-89,0 0-560,0 0-122,0 0-134,2-11-919,-2 11-1528</inkml:trace>
  <inkml:trace contextRef="#ctx0" brushRef="#br0" timeOffset="126410.06">6601 9076 430,'0'0'725,"0"0"-92,-12-3-28,12 3-61,0 0-62,0 0-18,-11-2-50,11 2-16,0 0-33,0 0-22,0 0-27,-13-3-21,13 3-11,0 0 12,0 0-40,0 0 20,0 0-48,0 0 24,0 0-37,0 0 26,0 0-112,0 0-129,0 0 0,8-9 0,-8 9 0,11-3 0,-11 3 0,16-2 0,-16 2 0,21-1 0,-7 1 0,-1 0 0,0-2 0,3 2 0,1 0 0,-2-1 0,3 1 0,0 0 0,1 0 0,-1 0 0,1-1 0,-3 1 0,-1 0 0,0 0 0,-1 0 0,-1 1 0,-13-1 0,23 0 0,-23 0 0,19 0 0,-19 0 0,16 0 0,-16 0 0,12 1 0,-12-1 0,0 0 0,16 0-262,-16 0-322,0 0-107,0 0-70,0 0-103,0 0-728,0 0-1244</inkml:trace>
  <inkml:trace contextRef="#ctx0" brushRef="#br0" timeOffset="126820.805">6763 8982 178,'0'0'834,"-4"-11"-128,4 11-36,-4-11-53,4 11-64,-3-13-16,3 13-53,-3-15-16,3 15-13,-4-11-44,4 11-32,-2-11-34,2 11-17,-3-9-21,3 9-25,0 0-29,-3-11-44,3 11-34,0 0-175,0 0 0,0 0 0,-5-7 0,5 7 0,0 0 0,-2 9 0,2-9 0,-2 14 0,2-14 0,0 20 0,0-8 0,2 1 0,-2 0 0,0 1 0,1 2 0,0 1 0,-1-1 0,2 1 0,0-1 0,-1 1 0,2 0 0,-2 0 0,2-2 0,-2 2 0,2-3 0,-2-2 0,2 2 0,0-3 0,-1 1 0,0-3 0,-2-9 0,3 17 0,-3-17 0,4 15 0,-4-15 0,2 12 0,-2-12 0,0 0 0,4 12 0,-4-12 0,0 0 0,0 0 0,0 0 0,3 10 0,-3-10 0,0 0 0,0 0 0,0 0 0,0 0-93,-3-11-755,3 11-213,0 0-889,-3-10-1688</inkml:trace>
  <inkml:trace contextRef="#ctx0" brushRef="#br0" timeOffset="127727.2562">7351 9007 638,'0'0'647,"0"0"-93,0 0-12,-4-13-38,4 13-27,0 0-82,3-12 3,-3 12-31,0 0-4,5-13-47,-5 13 0,10-12-32,-10 12 9,11-10-20,-3 3-7,1 2 0,-9 5-9,18-9 0,-8 5-31,3 1-10,-3-1-31,4 4-34,-2-1-151,-12 1 0,25 1 0,-14 2 0,1 0 0,-2 2 0,0 1 0,-2 0 0,-1 3 0,-1-1 0,-2 1 0,-1 1 0,-3 2 0,-2-1 0,-2 2 0,-1 1 0,-2 1 0,-5 0 0,3 1 0,-1-1 0,-3 1 0,2-3 0,-1 1 0,1-2 0,2 0 0,-3-2 0,2 2 0,1-4 0,0-1 0,3 1 0,-1-2 0,7-6 0,-10 10 0,10-10 0,-9 8 0,9-8 0,-6 7 0,6-7 0,0 0 0,0 0 0,0 0 0,0 0 0,8 7 0,-8-7 0,14-3 0,-14 3 0,21-1 0,-9-2 0,6 2 0,-2-1 0,3-1 0,1 1 0,0 0 0,2-1 0,1 1 0,-3-1 0,2 1 0,-2 0 0,1 0 0,-1 1 0,-1-2 0,-1 2 0,0-1 0,-4 1 0,0-1 0,-2 1 0,-12 1 0,20-2 0,-20 2 0,16-2 0,-16 2 0,14 0 0,-14 0 0,11-1 0,-11 1 0,0 0 0,15-2 0,-15 2 0,0 0 0,0 0 0,12-2 0,-12 2 0,0 0 0,0 0 0,0 0 0,0 0 0,0 0 0,-8-5 0,8 5-269,0 0-520,-21 2-111,21-2-143,-19 1-600,7 1-1303</inkml:trace>
  <inkml:trace contextRef="#ctx0" brushRef="#br0" timeOffset="128858.5424">8607 9010 171,'0'0'852,"0"0"-149,-13 2-27,13-2-85,0 0-18,0 0-52,0 0-21,0 0-45,0 0-21,0 0-23,0 0 18,0 0-71,13 3-15,-13-3-70,0 0 5,18-1-58,-18 1-5,16 0-65,-16 0-112,17-2-38,-17 2 0,20 0 0,-20 0 0,20 0 0,-20 0 0,18 0 0,-18 0 0,19 0 0,-19 0 0,16 0-70,-16 0-206,18 0-40,-18 0-70,13 0-18,-13 0-67,0 0-91,17 2-29,-17-2-86,0 0-734,0 0-1015</inkml:trace>
  <inkml:trace contextRef="#ctx0" brushRef="#br0" timeOffset="129143.42">8574 9144 95,'-10'6'816,"10"-6"-155,-8 7-38,8-7-46,0 0-58,-9 7-47,9-7-35,0 0-25,-9 7-22,9-7-20,0 0 19,0 0-47,0 0 28,0 0-76,6 8 6,-6-8-34,0 0-2,18 2-34,-18-2-2,17-2-92,-17 2-136,19-2 0,-6 0 0,-13 2 0,22-1 0,-10-2 0,1 1 0,0 0 0,-2 0 0,2-1 0,0-1 0,0 3-144,-1-2-175,1-1-67,0 2-57,0-2-97,0 3-110,2-4-99,-3 3-822,4-2-1217</inkml:trace>
  <inkml:trace contextRef="#ctx0" brushRef="#br0" timeOffset="129889.9572">9743 8970 586,'0'0'700,"4"-9"-80,-4 9-14,4-10-33,-4 10-80,2-9-8,-2 9-48,0 0-16,3-15-27,-3 15-21,0 0-21,2-12-18,-2 12-21,0 0-22,0 0-26,4-11-34,-4 11-36,0 0-30,0 0-12,0 0-7,0 0-88,0 0-58,0 0 0,0 0 0,-1 15 0,1-15 0,-6 13 0,6-13 0,-7 19 0,3-9 0,-1 0 0,0 2 0,-1 0 0,-1 0 0,2 0 0,-1-2 0,-1 0 0,1 1 0,1-2 0,-2 0 0,2-1 0,-1 1 0,1-2 0,-1 0 0,-1 0 0,7-7 0,-8 10 0,8-10 0,-7 10 0,7-10 0,-7 7 0,7-7 0,0 0 0,-7 10 0,7-10 0,0 0 0,0 0 0,-4 7 0,4-7 0,0 0 0,0 0 0,0 0 0,0 0 0,9 5 0,-9-5 0,0 0 0,16 0 0,-16 0 0,17-1 0,-17 1 0,22-1 0,-8 0 0,-3-1 0,2 1 0,1-1 0,-1 0 0,2 0 0,-2 2 0,2-3 0,-2 1-11,1 1-43,-1-1-20,-1 0 30,0 1-11,-1 0 34,-11 1-19,19-3 38,-19 3-27,14-4 23,-14 4-18,11-5 35,-11 5-34,9-5 38,-9 5-32,7-7 33,-7 7-34,0 0 35,2-13-29,-2 13 37,0 0-40,-2-14 41,2 14-15,-4-11 48,4 11-26,0 0 37,-5-13-29,5 13 38,0 0-37,-4-12-42,4 12 0,0 0 0,-4-8 0,4 8 0,0 0 0,0 0 0,0 0 0,0 0 0,0 0 0,0 0 0,-10 6 0,10-6 0,-2 12 0,2-12 0,-1 19 0,0-7 0,0 0 0,-2 2 0,2 1 0,-2-1 0,2 3 0,-2-2 0,-1 1 0,1-1 0,-1 0 0,1-1 0,0 1 0,0-1 0,0-1 0,1-4 0,0 2 0,2-11-314,-3 18-170,3-18-70,-4 12-152,4-12-173,0 0-783,-4 10-1329</inkml:trace>
  <inkml:trace contextRef="#ctx0" brushRef="#br0" timeOffset="130851.9198">10039 8816 562,'-1'-10'600,"-2"-2"-74,3 12-69,-3-19-23,0 8-62,1 0-32,-1 0-33,1 2 6,-2-2-11,1 0-74,-1 0 0,2 1-31,-3-2-2,0 3-39,-2-3 16,1 2-10,-2 0-17,1 0 16,-2 1-8,-1-1-33,-2 2 1,0-1-4,-1 2-8,-1-2-4,-1 4 0,-1-3 22,0 3-54,-2-2 42,-3 2-41,3 0 35,-3 1-46,2 1 43,0 1-19,-2-1 27,1 3-47,1 0 27,-2 0-17,1 0 21,1 3-43,-2 1 18,3-1-40,-1 2 26,-1 2-32,3 0 26,-1 1-53,0 1 0,2 1 0,-1 2 0,2 2 0,0-1 0,2 3 0,0 1 0,-1 0 0,0 3 0,-1 2 0,0 1 0,0 0 0,2 1 0,1 2 0,1-1 0,2 0 0,-1 2 0,1 0 0,2 0 0,1-4 0,0 2 0,2 1 0,0-3 0,2 3 0,1-1 0,-1 0 0,2 3 0,3-4 0,-1 1 0,1 1 0,2-2 0,1-1 0,0 2 0,0-1 0,3 1 0,0-1 0,-2-2 0,2-1 0,2-1 0,-2 2 0,1-3 0,1 2 0,-2-3 0,2 1 0,0-1 0,-1-1 0,1-1 0,0 1 0,-1-3 0,0 1 0,0-1 0,1-2 0,-3-1 0,3 0 0,-2-1 0,0-1 0,2 1 0,1-2 0,1-1 0,1 0 0,-1 0 0,2-2 0,-2 2 0,2-3 0,0 0 0,2-2 0,0 1 0,-1-1 0,-2 0 0,3-2 0,1-2 0,0 1 0,1 0 0,-1-2 0,1 0 0,-1-1 0,1 1 0,0-2 0,0-2 0,2 0 0,-1 0 0,-1-1 0,2-1 0,-1 1 0,-1-1 0,2-1 0,-1 0 0,-2 0 0,1-3 0,-1 2 0,0-1 0,-1 0 0,-1-3 0,1 1 0,-2-2 0,4-1 0,-2-1 0,0-1 0,-2 0 0,2-1 0,-2 0 0,0 0 0,-2 3 0,1-1 0,-2 0 0,2 0 0,-4 1 0,1 0 0,1-2 0,-3 1 0,1 0 0,-1-2 0,-1 1 0,-1 0 0,-2-1 0,2-1 0,-3-1 0,-1 0 0,-1-2 0,-1 4 0,-1-4 0,-1-2 0,-1 2 0,-1-1 0,-1 0 0,-4 2 0,0-4 0,-1-1 0,-2 3 0,-2 1 0,-3-1 0,-1 1 0,-6-2 0,-1 1 0,-1 1 0,-3 0 0,0 2 0,-1 1 0,-1 0 0,0 1 0,-1 2 0,4 3 0,0 1 0,1 2 0,-1 1 0,-1 2 0,3 2 0,0 2 0,-2 3-533,-2 2-302,-1 3-173,-6 3-827,-7 2-1544</inkml:trace>
  <inkml:trace contextRef="#ctx0" brushRef="#br0" timeOffset="137334.8159">4011 4373 430,'0'0'452,"0"0"-73,0 0-43,0 0-39,-8-5-12,8 5-51,0 0-30,0 0 15,-7-9 14,7 9 0,0 0 12,0 0-21,-7-7-9,7 7-9,0 0-18,0 0-6,-4-10 11,4 10 6,0 0 5,0 0 0,-2-10-1,2 10 18,0 0-30,0 0-9,-4-9-18,4 9-8,0 0-11,0 0 5,-4-7-10,4 7-7,0 0-22,0 0-10,0 0-24,0 0-9,0 0-16,0 0-3,0 0 12,0 0-10,0 0 6,0 0-2,-4 7 3,4-7 10,1 15 7,-1-15-20,2 21 22,-2-7 16,0 1-57,-2 0-36,2 3 0,-1 1 0,0 4 0,-1 3 0,1 1 0,-2 0 0,2 1 0,-2 2 0,0 3 0,0 0 0,1-1 0,1-1 0,-2-2 0,2-1 0,-1-1 0,1 0 0,0-1 0,1-1 0,0-1 0,-1-2 0,2-3 0,-1 0 0,0-1 0,0-1 0,0-3 0,0 1 0,0-2 0,0 0 0,1-1 0,-1-12 0,0 21 0,0-21 0,-1 17 0,1-17 0,0 13 0,0-13 0,-1 14 0,1-14 0,0 0 0,-2 14 0,2-14 0,0 0-345,0 0-108,-4 10-17,4-10-65,0 0-66,0 0-53,0 0-141,-2-12-584,2 12-979</inkml:trace>
  <inkml:trace contextRef="#ctx0" brushRef="#br0" timeOffset="138671.5082">4099 4342 9,'-4'-12'557,"4"12"-121,-4-9-41,4 9-14,-4-8-31,4 8-29,0 0-45,-5-14-26,5 14-15,0 0-18,-5-11-17,5 11-15,0 0-9,-4-10 4,4 10-4,0 0-19,0 0-30,-1-12-5,1 12-1,0 0-6,0 0-3,4-11-1,-4 11-5,0 0-4,11-6-6,-11 6 4,12-1-6,-12 1 6,15-3-25,-15 3-14,21-1-4,-9 0-15,1 1-6,2 0-2,1 0-2,3 0-2,0 0-4,2 0-3,0 1-5,1-1 0,4 1 0,2 0-7,1 2 5,1-2-7,0-1 1,6 5-5,1-4 3,-1 1-3,-1 2 1,1-2 0,1 1-5,2 2 1,-2-3-1,1 1 3,1-2 1,3 1-3,0 0-2,6 0 3,1 1-3,2-2 2,0 2-1,0-1-2,3 1 1,1-3 8,0 3-11,0-1 6,0 1 0,2-1-9,-1 1 13,3-1-5,0 0 5,2 2-10,-1-1 9,0 0-6,0-1 4,-2 1-4,-2-1 3,-5 0-2,-1-1 0,-11 0-6,-7 0 8,-2-1-3,-3 0 4,-5 2-7,-2-4 9,-5 4-6,1-4 7,-3 2-9,-13 0 7,21-1-7,-21 1 5,16-1-2,-16 1 5,14-1-9,-14 1 6,0 0-3,12-2 5,-12 2-7,0 0 15,9-5-9,-9 5 9,0 0-17,0 0 10,9-4-5,-9 4 11,0 0-17,0 0 5,0 0 6,0 0-4,0 0-6,9-5 5,-9 5-8,0 0 8,0 0-8,0 0 7,0 0-7,0 0 7,0 0-9,0 0 1,0 0-2,9-3 6,-9 3-13,0 0 7,0 0 3,0 0 8,0 0-5,15 0 3,-15 0-7,0 0-2,16 3 4,-16-3 10,14 0-8,-14 0 6,14 0-9,-14 0 13,17 0-3,-17 0-3,18 0-7,-18 0 10,24-3-8,-10 3 8,-1-2-6,3 2 8,0-2-6,3 1 6,-1-1-6,1 1 5,0 0-7,-1 0 11,1-1-10,-1 1 11,1 0-10,0-2 5,-1 3-5,1-1 9,-1-1 11,0 0 4,-3 1 11,-2-1 19,1 1-7,-1 0 7,0-1-7,-1 2 6,-12 0 0,20-4 16,-20 4-4,16-1 23,-16 1-7,12-2 7,-12 2-12,13-2 2,-13 2-3,0 0-2,12-2-16,-12 2 8,0 0-5,0 0-12,14-2-1,-14 2-6,0 0-5,0 0 2,0 0-5,12-1-2,-12 1 1,0 0-6,0 0-2,0 0-11,0 0 3,0 0-5,0 0 1,0 0-1,12-3 0,-12 3-2,0 0-1,0 0-6,0 0 2,0 0-7,0 0 1,0 0-1,3 10 6,-3-10-1,0 0 7,0 11-11,0-11 7,-2 12 1,2-12 8,-3 20 30,2-8 7,1 2-38,-1 1-12,1 3 0,0 1 0,-2 0 0,2 2 0,0 4 0,2 0 0,-1 1 0,0 1 0,1-1 0,-1 3 0,0 0 0,0 0 0,2-2 0,-2 0 0,0 1 0,1-1 0,-1-1 0,0 1 0,-1-4 0,1 1 0,1-3 0,-2-1 0,1 1 0,0-4 0,-1 1 0,2-1 0,-1-1 0,0-3 0,-1-2 0,1 1 0,-1-12 0,2 21 0,-2-21 0,1 16 0,-1-16 0,1 13 0,-1-13 0,2 13 0,-2-13 0,0 0 0,1 12 0,-1-12 0,0 0 0,1 12 0,-1-12 0,0 0 0,0 0 0,0 0 0,2 11 0,-2-11 0,0 0 0,0 0 0,0 0 0,0 0 0,0 0 0,-7 7 0,7-7-362,0 0-296,-13-3-93,13 3-128,-14-3-871,14 3-1440</inkml:trace>
  <inkml:trace contextRef="#ctx0" brushRef="#br0" timeOffset="139812.7996">3820 5552 119,'-18'0'438,"18"0"-155,-15-1-8,15 1-62,-15-1-26,15 1-22,-13-3-11,13 3-6,-14-2-13,14 2-4,-12-3-4,12 3 3,-10-3 8,10 3 11,0 0 11,-14-4-2,14 4-1,0 0 0,-12-3-2,12 3-3,0 0-6,0 0 8,-11-4-28,11 4 7,0 0-32,0 0 12,0 0-25,0 0 11,-10-3-25,10 3 17,0 0-11,0 0 18,0 0-5,0 0 8,0 0-21,0 0-3,15 0-8,-15 0 12,0 0-13,19 0-1,-19 0-10,22 0 7,-9 0-16,1 0 8,1 0-18,6 0 7,-1-2-18,1 2 6,2-1-4,3 0-5,2 1 0,1-1-3,1-1 1,1 1-6,0 0 1,6 1-2,-1-3 5,2 1-2,-1 2-10,1-2 8,1 1-13,1-1 9,-1 1-8,-1 1 5,2-2-1,-1 0-2,0 1-2,-1 0 0,1 1 0,-1 0-4,-1 0 3,-5 0 1,1 0-3,-1 0 0,1-3 2,-1 3-3,6 0 7,-6 0-11,1 0 3,1 0 3,3 0-2,0 0 8,1 0-19,-1-1 12,0 1-2,0-1 1,2-1 4,-2 2-4,0-1 1,0 0-2,0 0 1,1-2-2,-1 3 1,0-2 1,0 0-6,3 2 7,-2-3 4,-1 1-2,2 0-3,0 0-1,1 1-1,-2-1 2,3-1 1,-1 3 0,-1-1 2,2 0-5,0-1 2,-1 0-3,2 1 1,-2-2 0,1 2 8,1-2-9,-3 2 1,1-1-3,2 0 2,-4-1 17,2 2-20,-2-2 26,1 1-25,-1 1 21,-2-2-24,1 1-1,0-2 3,-3 2 6,-3-1 0,4 2-1,-1-3 2,-3 3-10,-1-1 8,1-2 1,0 2 22,-3 1-26,1-1 14,-1-1-13,-1 3 18,0-3-22,-3 1 21,-2 0-21,0 0 24,-1 0-16,-3 1 34,1-1-5,-2 1 23,-3 0-11,-1 0 22,1-1-15,-14 2 18,21-2-2,-21 2 15,17-1-2,-17 1 11,17-2-14,-17 2-3,11-1-4,-11 1 2,0 0 5,16-1-2,-16 1 3,0 0-2,13-3-3,-13 3-3,0 0-11,0 0-4,11 0-11,-11 0-4,0 0-9,0 0-6,0 0-8,0 0-2,0 0-18,11-3-56,-11 3-74,0 0-89,0 0-129,0 0-52,-10-4-130,10 4-199,-15 2-263,15-2-459,-23-2-1071</inkml:trace>
  <inkml:trace contextRef="#ctx0" brushRef="#br0" timeOffset="141746.0643">4471 5917 200,'0'0'850,"0"0"-148,-5-7-16,5 7-107,0 0-11,-6-11-58,6 11-55,0 0-64,-3-10-33,3 10-18,0 0-25,-4-8-19,4 8-43,0 0-42,0 0-29,0 0-28,-4-9-11,4 9 25,0 0-2,0 0-16,0 0-17,2 14-18,-2-14 0,2 12-3,-2-12-73,2 14-39,-2-14 0,3 20 0,-3-20 0,2 19 0,-2-19 0,2 21 0,-1-10 0,-1 1 0,0-12 0,0 21 0,0-21 0,0 18 0,0-18 0,0 16 0,0-16 0,0 16 0,0-16 0,0 13 0,0-13 0,1 11 0,-1-11 0,0 0 0,0 13 0,0-13 0,0 0 0,2 10 0,-2-10-151,0 0-237,0 0-74,0 0-69,6 7-106,-6-7-121,0 0-163,14-4-460,-14 4-980</inkml:trace>
  <inkml:trace contextRef="#ctx0" brushRef="#br0" timeOffset="142017.891">4727 6022 264,'0'0'786,"0"0"-122,0 0-23,0 0-83,0 0-55,0 0-43,0 0-36,11-4-41,-11 4-59,14-4-16,-14 4-15,19-5-22,-8 3-35,2-1-10,0 0-52,4-1-40,-3 2-14,2-1-33,0 0-13,-2 1-6,-1-1-17,0 2-19,-1-2 3,1 2-76,-3 0-71,-10 1-53,20-3-53,-20 3-44,16-4-48,-16 4-72,11-1-52,-11 1-39,0 0-39,13-2-125,-13 2-481,0 0-733</inkml:trace>
  <inkml:trace contextRef="#ctx0" brushRef="#br0" timeOffset="142335.6913">4900 5934 239,'0'0'748,"-8"-5"-104,8 5-51,0 0-42,-10-7-71,10 7-5,0 0-26,-9-7-37,9 7-38,0 0-22,0 0-31,-9-7-28,9 7-35,0 0-41,0 0-27,0 0-19,0 0 8,0 0-22,0 0-17,-10 4 3,10-4 7,0 0-28,0 15 0,0-15-21,0 14-11,0-14-21,0 14 2,0-14 4,0 18-70,0-18-5,1 19 0,-1-19 0,0 21 0,0-21 0,0 18 0,0-18 0,2 18 0,-2-18 0,0 16 0,0-16 0,0 17 0,0-17 0,0 14 0,0-14 0,-2 13 0,2-13 0,2 11-58,-2-11-185,0 0-24,0 14-74,0-14-49,0 0-50,0 0-104,1 13-105,-1-13-199,0 0-555,0 0-1004</inkml:trace>
  <inkml:trace contextRef="#ctx0" brushRef="#br0" timeOffset="142709.4573">5291 5961 709,'0'0'679,"0"0"-63,4-12-12,-4 12-90,0 0-19,5-13-33,-5 13-37,0 0-39,2-11-13,-2 11-28,0 0-19,0 0-24,0 0-46,4-9-30,-4 9-25,0 0-7,0 0-3,0 0-5,0 0-11,5 7-10,-5-7-14,3 9 12,-3-9-116,4 14-47,-4-14 0,2 17 0,-2-17 0,6 17 0,-6-17 0,4 19 0,-4-19 0,4 19 0,-4-19 0,3 18 0,-3-18 0,4 16 0,-4-16 0,2 14 0,-2-14 0,3 12 0,-3-12 0,3 12 0,-3-12 0,2 10 0,-2-10-211,0 0-179,4 13-62,-4-13-69,0 0-133,6 7-99,-6-7-896,0 0-1311</inkml:trace>
  <inkml:trace contextRef="#ctx0" brushRef="#br0" timeOffset="142969.2962">5568 6022 494,'0'0'796,"0"0"-115,0 0-32,0 0-99,0 0-31,0 0-57,-5-6-55,5 6-37,0 0-32,10-7-22,-10 7-38,13-3-23,-4-1-34,3 2-24,-1-2-23,3 1-26,-1 2-18,1-3-32,3 0-13,-3 0 0,2 2-36,-3-1-11,2 1-15,-2 0-48,0 1-66,-1-2-45,0 2-85,-2-2-56,-10 3-46,18-2-89,-18 2-84,14-2-76,-14 2-94,0 0-647,13-4-917</inkml:trace>
  <inkml:trace contextRef="#ctx0" brushRef="#br0" timeOffset="143289.0979">5734 5915 58,'-9'-5'831,"9"5"-147,0 0-34,-10-7-86,10 7-26,0 0-41,-6-5-25,6 5-47,0 0-30,0 0-33,-8-7-23,8 7-24,0 0-40,0 0-30,0 0-34,0 0-14,0 0-14,0 0-12,0 0-17,0 0-14,0 0-19,0 0-8,0 0 11,1 12-21,-1-12-79,3 12-24,-3-12 0,5 13 0,-5-13 0,7 17 0,-7-17 0,6 16 0,-4-6 0,1-1 0,-3-9 0,4 19 0,-4-19 0,4 19 0,-4-19 0,2 18 0,-2-18 0,2 16 0,-2-16 0,1 14 0,-1-14 0,2 13-35,-2-13-197,2 12-72,-2-12-40,0 0-68,2 13-65,-2-13-95,0 0-102,2 12-235,-2-12-434,0 0-945</inkml:trace>
  <inkml:trace contextRef="#ctx0" brushRef="#br0" timeOffset="143689.8487">6018 5950 585,'0'0'733,"3"-14"-113,-3 14-25,4-8-97,-4 8-24,6-8-57,-6 8-9,0 0-43,6-12-44,-6 12-30,0 0-28,7-8-26,-7 8-15,0 0-21,0 0-32,7-5-21,-7 5-2,0 0-4,9 5 21,-9-5-31,5 8-11,-5-8-6,7 12-6,-7-12-10,5 16 2,-3-6-17,2-2-1,-4-8-9,5 21-1,-2-12-14,-1 0-12,1 2 1,-2 1-3,2-4-42,-2 4-3,2-3 0,-3-9 0,4 20 0,-4-20 0,2 17 0,-2-17 0,4 14 0,-4-14 0,4 13 0,-4-13 0,2 11 0,-2-11 0,0 0 0,3 13 0,-3-13 0,0 0-189,2 9-99,-2-9-45,0 0-75,0 0-39,0 0-73,0 0-53,0 0-74,0 0-151,0 0-462,0 0-867</inkml:trace>
  <inkml:trace contextRef="#ctx0" brushRef="#br0" timeOffset="144097.5957">6414 6031 734,'0'0'774,"-9"4"-55,9-4-85,0 0-33,0 0-68,0 0-32,0 0-79,0 0-9,0 0-27,0 0-16,0 0-23,0 0-20,9 6-32,-9-6-25,14 0-19,-14 0-25,17 0-27,-17 0-38,19 0-133,-19 0-28,20 0 0,-20 0 0,22-2 0,-22 2 0,23-1 0,-23 1 0,22-2-14,-22 2-278,18-1-77,-18 1-49,15-1-89,-15 1-112,0 0-91,17 0-205,-17 0-467,0 0-982</inkml:trace>
  <inkml:trace contextRef="#ctx0" brushRef="#br0" timeOffset="144306.4663">6465 6161 163,'0'0'816,"-10"11"-153,10-11-14,-6 9-99,6-9-26,0 0-37,-5 10-34,5-10-38,0 0 0,0 0-74,5 11-35,-5-11-49,11 1-28,-11-1-52,13 3-29,-13-3-21,18-1-33,-18 1-31,21-2-38,-10 1-92,0-1-61,1-2-111,-1 2-102,2-1-119,0 0-114,-2 0-139,5-4-680,-3 3-993</inkml:trace>
  <inkml:trace contextRef="#ctx0" brushRef="#br0" timeOffset="145004.5694">7049 5959 621,'0'0'536,"0"0"-52,-9-5-28,9 5-42,0 0-32,-7-5-42,7 5 0,0 0-50,-7-8-30,7 8-30,0 0-22,-1-12-17,1 12-8,0 0-21,1-9-5,-1 9-10,0 0-10,7-12-11,-7 12 1,7-6 6,-7 6-8,12-7 2,-12 7 1,13-6-9,-13 6 5,15-3-14,-15 3-10,17-2-2,-17 2-11,15 1 1,-15-1-31,15 3-12,-15-3-3,13 7-16,-13-7 5,10 11-3,-10-11-9,5 11 1,-5-11-2,2 15 2,-2-15-5,-3 14 0,3-14-20,-7 15 11,7-15 0,-9 14-6,3-6 0,1-1-3,0 0 0,-2 0 17,7-7-14,-12 10-1,12-10 0,-9 10-5,9-10-4,-10 7 0,10-7 3,-7 5 7,7-5-11,0 0-1,-7 7-3,7-7-3,0 0 6,0 0-8,0 0-5,0 0 8,0 0-3,0 0 9,0 0-5,0 0 10,13-4-9,-13 4 7,14-1-5,-14 1 13,15-2-4,-15 2 0,18 0 0,-18 0 3,18 0-8,-18 0 9,19 3-10,-19-3 7,20 5-2,-20-5 3,17 6 1,-7-1 3,-10-5 4,14 8-2,-14-8 5,11 11 16,-11-11 4,8 15 20,-8-15 7,2 15 12,-2-15 5,-2 16 13,2-16 4,-6 17 1,1-9 2,-1 1-10,0-2-14,-1 1 5,-2-1-7,1 1 0,-1-1-4,-1-2-60,0 1-3,-2-2 0,1 0 0,1-1 0,-2 0 0,-1-2 0,0-1 0,13 0 0,-24 0 0,24 0 0,-25 0 0,13-2 0,-1-1 0,2-1 0,-1 1 0,1 0 0,-1-3 0,2 1-195,-1-1-172,0-1-77,2 1-115,-1 2-159,1-1-232,1-1-621,-2 0-1215</inkml:trace>
  <inkml:trace contextRef="#ctx0" brushRef="#br0" timeOffset="146037.4397">7380 5789 122,'-2'-15'567,"2"15"-130,-3-14-49,-1 6-44,0-1-40,1 1-31,-4-1-15,1 1-20,-1 0-29,0 0-1,-2 1-21,0-1-12,-1 0-31,-3 1 31,0 1-18,-1 1 11,-1 0-48,-2 3 6,0-1-41,-2 1 22,1 2-32,-2 2 7,-2 1-29,0 1 9,0 1-20,-3 2 8,1 1-18,1 1 25,0 1 4,-3 3-1,2 1-1,3 0 1,-1 1-1,1 2-10,1 0 2,2 1 1,0 2-1,0 0 27,2 1-14,0-1 22,2 2-27,1 2 25,1 1-3,1 1-26,1-2 14,3 0-33,0 0 20,2 0-32,1 1 23,1 0-21,3 0 17,2-1-23,-1 1 14,3 1-16,1-2-3,3 3 9,3 0-14,-1-3-1,2 0 2,3-1-3,-1-2-2,4-2 1,-1 1-1,3-1 17,2-6-22,2 3 20,1-7-24,2 3 5,1-4 15,-2-3-19,4-1-1,-1-1-6,2-1 10,0-2 3,3-4 13,1-1-21,-1 0 18,-1-2 6,-1-3-14,0-2-15,3-3 19,-3-2-20,-3-2 18,-2-3-16,-3 0 17,-3-6-20,-4 3 21,-2-2-21,-4-1 6,-1-2 16,-3-1-21,-2 0 19,-3-1-19,-2 3 23,-1 2-21,-4-4 24,0 0-10,-3 3-5,-2 0 3,1 2 4,-3 1 4,0 1-11,-1 2 0,1 5-4,-2 0 5,1 1-36,-2 3-40,1-1-37,-2 3-72,0 2-62,1 2-98,-2 2-118,-1 3-94,1 0-209,-3 1-533,1 2-899</inkml:trace>
  <inkml:trace contextRef="#ctx0" brushRef="#br1" timeOffset="209483.9192">5407 3889 53,'0'0'604,"-6"-9"-124,6 9-53,-4-9-14,4 9-24,-5-11-42,5 11 1,-5-9-40,5 9-2,0 0-89,-5-9 26,5 9-37,0 0-25,0 0 4,0 0 15,0 0-13,-5 8-36,5-8 7,0 21-15,-2-4 9,1 4 5,1 3-8,-3 9-16,2 2-25,1 3-7,-1 8-15,0 3-13,-1 1-5,1 1-11,1 4 13,-1 0-18,1 0 18,0 0-18,0 0-4,0 1-6,1-4-3,0 1-2,1-2-8,0-1 1,-2-1-9,1-3-1,1 0-8,-2-8 36,1-1-47,0-2 6,1-2-2,-2-2 5,-2-4-15,2 0-14,0-2-30,-1-4-24,1-2-36,-1 0-60,-1-2-17,1-5-49,0 2-17,-2-5-96,3-9-93,-4 16-78,4-16-82,-7 9-737,7-9-940</inkml:trace>
  <inkml:trace contextRef="#ctx0" brushRef="#br1" timeOffset="210374.3653">5454 3980 365,'0'0'443,"2"-14"-74,-2 14-61,1-11-38,-1 11-27,3-12-13,-3 12-20,4-10-22,-4 10-20,5-8-7,-5 8-17,6-7-6,-6 7-21,0 0-4,11-8 1,-11 8 5,12-1-2,-12 1-49,14-3 10,-14 3-18,17-1 11,-17 1-22,20 0 0,-20 0-19,23 1 18,-10-1-33,1 3 25,3-2-11,2 2 9,0 0-20,5-1 18,3 1-21,1 1 7,0-1-13,8 2 28,2 0-33,8-1 20,0 0-17,5 0 12,2 2-20,-1 0 45,6-1-29,2 0 19,11 1-16,2 0 36,4 1-40,0-2 31,2 3-31,1 0 21,5-3-38,0 3 34,-1-3-29,0 3 22,1-3-32,1 2 31,1-1-31,0 0 19,-1 0-18,1-3-10,-3 3 16,-3 1 23,0-2-30,-5 0 30,-2 1-25,-3-1 30,-11 0-45,-3-2 36,-2 1-28,-2 1 24,-2 0-28,-3-3 29,-8 1-28,-3-1 29,-4 1-30,-5 0 19,-5-2-8,-1 0 30,-4 0 10,-3 1 39,-1-1 20,-14-1 8,25 0-17,-25 0 4,17 0-10,-17 0 16,13-1-6,-13 1 11,11-3-16,-11 3 6,0 0-8,14-4 1,-14 4-6,0 0-5,9-4-1,-9 4-5,0 0-1,9-2-1,-9 2-4,0 0 13,0 0-21,0 0-8,10-5-2,-10 5-9,0 0-4,0 0-9,0 0 8,0 0-18,0 0-4,0 0-3,0 0 3,11 2-3,-11-2 1,3 12 0,-3-12 2,2 22 4,-2-7 18,-1 2 11,0 4-4,1 4 6,-3 1 14,2 3 1,0 0-3,-1 5-15,2 2 45,-1 1-35,2-1 0,-1 3 0,2-2 10,-2 1-4,1-3-3,0 2-4,1-3 2,-1 0-7,1-2 2,0-4-3,-1-1 6,0-1-6,1-3-32,1 1-11,-2-5 0,2 1 0,-2-3 0,2-1 0,-2-1 0,0-2 0,2-1 0,-2-1 0,-1-11 0,3 19 0,-3-19 0,3 15 0,-3-15 0,2 11 0,-2-11 0,3 11 0,-3-11 0,0 0 0,1 12 0,-1-12 0,0 0 0,0 0 0,0 0 0,0 0-34,0 0-375,0 0-96,0 0-121,0 0-145,-10-7-196,10 7-579,-11-5-1186</inkml:trace>
  <inkml:trace contextRef="#ctx0" brushRef="#br1" timeOffset="211322.8144">5291 5479 592,'0'0'492,"0"0"-102,-8 7-47,8-7-29,0 0-22,0 0-31,0 0-17,0 0 2,-5 8-19,5-8 13,0 0-24,0 0-21,0 0-23,0 0-11,14 2 2,-14-2-10,0 0 10,18 0-43,-18 0 13,16 0-34,-16 0 13,24 0-28,-10 0 15,1 0-35,3 0 15,1 3-31,4-3 14,0 0-26,4 0 17,1 0-19,1 1 2,5-1-11,4 0 14,3 0-15,2 0 19,6 1-37,2 1 16,0-1-22,2 0 21,-2 0-23,1 2 25,2-1-29,-2 0 25,2-2-26,0 3 25,-1-2-22,2 0 18,-2-1-22,-1 2 19,0-2-21,1 1 22,-2-1-23,0 0 23,0 1-21,-1-1 23,0 0-25,-7 1 27,2-1-26,-2-1 26,2 1-24,4 0 22,-5-1-24,-1 1 23,-1-1-22,1 1 22,-1-2-18,2 2 27,-2-1-28,1 0 25,1 1-25,6 0 20,-3-3-23,3 1 22,-8 2-24,1-2 26,5-1-23,0 2 24,-7 0-27,0 0 25,1-1-22,-2 1 23,-2 0-24,2-2 18,-7 3-19,4-1 23,-1 0-5,-4 1 4,-2-2 6,2 1-3,-2 1 13,0-1 15,-3-2 4,0 2 1,-4 1-1,-1 0 33,-3 0 7,0-2 12,-5 2-1,1 0-3,-2 0 12,-13 0 30,22 0-45,-22 0 38,18-2-41,-18 2 1,14 0-5,-14 0-3,0 0-5,19 0-16,-19 0-6,0 0-10,13-3-8,-13 3-11,0 0-6,0 0-10,12 0-46,-12 0-41,0 0-125,0 0-87,0 0-91,-7-7-123,7 7-187,-13-5-200,2 4-713,-1-2-1254</inkml:trace>
  <inkml:trace contextRef="#ctx0" brushRef="#br1" timeOffset="214927.3663">8141 3355 187,'0'0'621,"-11"-5"-148,11 5-39,0 0-29,-15-2-44,15 2-47,-8-5-30,8 5-19,0 0 15,-9-8-38,9 8-3,-4-9-48,4 9 1,0 0-22,2-16-1,-2 16-20,5-13 11,-1 5-33,1 1 8,0-2-35,1 2-1,-1 0-21,-5 7-9,11-13-7,-11 13 7,13-9-8,-13 9-13,12-6-9,-12 6 2,11-2-4,-11 2 6,0 0-11,13 5-11,-13-5 11,6 8-15,-6-8-8,2 12 4,-2-12-9,-2 14 9,2-14 1,-4 19-7,0-10-7,-1 0 5,1 0-6,0 0 7,0-1-4,1 0 2,3-8-5,-9 16 6,9-16-9,-8 9 10,8-9-12,-4 10 7,4-10-6,0 0 5,-2 10-3,2-10 3,0 0-4,0 0 7,9 5-9,-9-5 5,0 0-1,16 2 3,-16-2 0,14 1-5,-14-1 8,17 3-1,-17-3-2,18 3 1,-18-3 1,18 5-2,-18-5-1,15 7 1,-7-1 5,-8-6 2,9 6-1,-9-6 1,8 8 1,-8-8 3,4 9-2,-4-9 1,0 0-1,-2 17-3,2-17 3,-9 12-4,9-12 10,-12 12-15,5-7 4,-2 2-3,0-3 3,0 0-1,-1 1-5,-1-3 1,1 1-3,-3-2-7,13-1-28,-19 0-32,19 0-70,-22-1-41,22 1-81,-20-4-93,10 3-84,2-5-82,8 6-232,-16-8-403,16 8-769</inkml:trace>
  <inkml:trace contextRef="#ctx0" brushRef="#br1" timeOffset="215534.4981">8256 3030 524,'1'-12'535,"-1"0"-55,-1 0-53,1 1-2,0 11-72,-3-21-28,0 9-2,3 12 11,-5-20-57,0 10-28,0 1 22,0 0-21,-1 1-39,-2 2-9,-1-1-21,0 1-10,-3 2-25,1-2 12,0 4-23,-3 1-10,-1 1-12,1 0-10,-4 3-5,1 1-8,-1 3-7,-3 2-3,2 0-5,1 3 0,-3 3-10,2 3 16,0 2-10,2 1 1,2 1-7,0 1 5,1 1-20,2 3 0,1-2-3,2 2 1,1 1-12,1-1-4,0 2 1,4-4-10,0 1 6,2 0 2,-1 1-6,2-1-2,2-1-1,0 2-18,2-3 17,3 5-12,0-3 5,2 1-8,0-1 5,4-3-4,-2 1 1,4-2 5,0-1 3,3-4-4,0 0 7,3 0-7,2 0-9,0-2 5,2-4 2,1 0 1,-3-2-5,2-4-4,0-1 29,2-1-33,1-2 3,0-1-9,2-1 22,0-6-6,2 2-5,-1-5-1,0 0-6,-2-4 7,-1 0 2,-1-1-6,1-6 0,-5 2 1,-2-2-5,-2-1 2,-2-2-4,-2-2 4,-2-2-3,-1-7-4,-3 6 4,-2-5 1,-1 0 1,-5 1-3,-1-2 0,-1 1 2,-4 1 6,-2 3 3,1-1-5,-4 3 5,-2 0 0,-2 2-5,-1 2 4,-2 2 0,-1 0-2,-1 3-1,-3 2 3,1 0-6,-2 4 5,1-1 1,2 3-8,-1 3-8,2-1-52,-3 3-87,2-2-75,2 4-96,-1 2-116,1 1-164,3 1-161,-3 1-912,0 1-1346</inkml:trace>
  <inkml:trace contextRef="#ctx0" brushRef="#br2" timeOffset="219740.2554">6544 4471 119,'0'-12'561,"0"12"-98,-1-21-97,1 21-26,0-18-13,-2 6-35,2 12-33,0-16-2,0 16-2,0-15 8,0 15-37,0-11-7,0 11-37,0 0-7,-1-15-64,1 15 17,0 0-1,0 0 40,0 0-32,0 0 8,-3 16-32,0-5-16,1 5-5,1 3 4,-3 4 29,0 4-27,0 6-15,0 2-8,-2 9-7,1 2 14,0 1-3,-1 2-11,1 0-18,0-1-6,0 0-11,1-1 13,0-2-29,2-1 17,1-8-25,-2 1 20,3-2-6,-3-2-2,3-5-27,-1 1 8,0-4-55,1-1-30,0-3-72,0-3-27,1-3-87,-1-2-79,0 0-59,-1-2-52,1-11-144,0 13-614,0-13-829</inkml:trace>
  <inkml:trace contextRef="#ctx0" brushRef="#br2" timeOffset="220535.2727">6529 4446 208,'0'0'504,"5"-14"-116,-5 14-50,9-15-40,-9 15-28,10-12-30,-10 12-35,12-11-26,-3 6-11,-1 1-13,1 0-11,0-1-12,2 2-11,1-2-7,1 4-10,0-3-11,4 1-12,0 0-6,3 1 12,4-2 9,4 0-28,1 2 10,9-1-32,-1-1 9,3 1-24,9 1 13,1-1-31,0 1 19,4-1-27,1-1 13,2 1-14,1 1 16,2-1-36,1 1 24,3-1-15,9 0 25,3-1-35,0 2 17,2-1 18,-2-1-23,4 2 10,-2-2-12,1 0 17,0 2-31,-1 1 18,0-1 15,-3 0-21,2 0 20,-11 2-23,1 0 13,-2-1-6,0 1 13,-1 1-15,-4-1 21,-1 1-20,-4 0 18,-4-1-17,-11 2 15,-3-2-17,-7 0 14,0 1-16,-7-1 18,0 0-15,-3 1 10,-2-1-9,-1 1 23,-3-1-18,1-1 31,-2 1-17,1 1 18,-3-2 3,-11 1 39,22-1-33,-22 1 22,18-3-29,-18 3 29,17-3-32,-17 3 37,15-2-9,-15 2 13,14-4-14,-14 4 14,12-4-10,-12 4 14,11-2-10,-11 2-7,9-4-6,-9 4 1,0 0-8,10-1 5,-10 1-12,0 0 11,0 0-22,13-5 4,-13 5-12,0 0 13,0 0 1,6 8 10,-6-8-2,3 15 16,-3-15-10,-1 26 3,1-9 35,-3 6 21,0 2-15,2 7 12,0 4-29,0-1 7,1 4-5,0-1 4,1 8-15,0-2 0,2 1 8,-1 0-17,1-2 1,-2 0-13,3 2 4,-1-10-13,1 0 8,-2-1 2,1-2-2,0-3 9,0 0 0,-1-5 40,1 0-42,0-2 25,-1-2-42,1-3 38,-1 0-43,1-1 21,-1-2-36,0-1 29,-1-4-33,0 3 21,-1-12-23,4 17 8,-4-17-11,3 13 23,-3-13-27,2 9 26,-2-9-27,0 0 25,0 0-57,0 0-34,0 0-106,0 0-97,0 0-74,0 0-82,-14 2-111,14-2-112,-14-2-141,14 2-749,-22-2-1176</inkml:trace>
  <inkml:trace contextRef="#ctx0" brushRef="#br2" timeOffset="221289.3333">6069 5373 505,'0'0'420,"-10"2"-76,10-2-42,0 0-48,0 0-16,-14 3-32,14-3-18,0 0-13,0 0-8,0 0-6,0 0-25,0 0-5,0 0-18,18 2-8,-18-2-9,20 2 1,-4-2-13,3 1 3,0-1 4,4 1-14,6-1-34,2 1 58,7 1 14,4 0-7,8 1-3,4-2 6,2 1-30,4-1-1,13 2-18,5-1-2,3 1-24,2-3 11,2 3-53,3-1 32,3-1-2,2 0 7,5 0-16,3 1 9,2-2-27,1 2 13,1-2-16,2 0 20,0-2-12,-1 0 13,3 0-25,-5 1 31,1-4-38,-4 2 29,-1-2-15,-4 1 10,-4-1-15,-3-2 10,-7 2-10,-3 0 12,-5 1-12,-4-4 19,-14 3-18,-4-2 14,-4 3-44,-8 1 47,-4-2-5,-7 3 36,-2-2 5,-7 3 49,0-2 3,-3 1 29,-2 0-21,-3 2 16,-12 0 1,22-4-8,-22 4-12,15-1-3,-15 1-12,12-3-15,-12 3-12,0 0-13,14-2-10,-14 2-8,0 0-5,0 0-14,13-3-3,-13 3-30,0 0-48,0 0-92,0 0-72,0 0-122,0 0-140,0 0-153,0 0-788,0 0-1047</inkml:trace>
  <inkml:trace contextRef="#ctx0" brushRef="#br2" timeOffset="222152.793">9104 6010 279,'0'0'624,"-5"-10"-116,5 10-76,0 0-47,1-13-54,-1 13-29,5-12-22,-5 12-18,8-8-18,-8 8-22,11-8-19,-11 8-10,15-6-37,-15 6-13,16-4-45,-16 4 18,16 1-41,-16-1 19,15 5-38,-15-5 9,13 11-24,-13-11 10,6 14-1,-6-14-20,1 20 4,-3-10-6,-1 1 0,-2 2-7,-1-2-17,-3 1 3,1-2-7,0 2 12,1 0-18,-3-3 19,2 2-23,1-4 20,2 0-23,-2 0 20,7-7-12,-9 13 18,9-13-23,-5 6 21,5-6-22,0 0 24,-4 8-22,4-8 19,0 0-20,0 0 8,0 0 9,16 0-16,-16 0 16,14-2 3,-14 2 8,16 0 3,-16 0 8,20 0 20,-20 0 9,22 3-3,-22-3 10,19 4-2,-19-4 1,18 7 1,-18-7 1,12 6 14,-12-6 0,8 9 0,-8-9-13,2 10-7,-2-10-6,-4 12-3,4-12-12,-12 12-12,5-5-5,-1-2 1,-2 0-20,0 0 22,-3-1-25,-2 1 18,-1-1-24,1 0 20,-2-2-20,1 0 15,0-2-24,1 0-5,1 0-57,-1 0-16,0-2-58,-1-1-27,3 0-55,-1-1-88,2 2-72,1-3-77,1 0-120,1 0-688,0-1-885</inkml:trace>
  <inkml:trace contextRef="#ctx0" brushRef="#br2" timeOffset="222775.9191">9222 5900 182,'0'0'694,"3"-12"-128,-3 12-68,4-12-48,-4 12-66,2-12-7,-2 12-28,0-12-10,0 12-70,-3-10-5,3 10-52,-4-12 8,4 12-35,-8-9 15,8 9-43,-10-8-1,10 8-36,-14-6 23,14 6-34,-19-6 6,19 6-39,-22 0 15,10 0-15,0 3 12,-3-2-21,-1 3 21,0 0-14,0 0 14,-1 2-29,-3 1 5,2 2-20,1-1 7,-1 2 9,0 2-18,0-2-4,1 4-3,1-1-3,0 1-4,0 0-2,2 1 43,-2 2-54,4 0 28,0 0-33,-1 1 30,2 0-32,-2 2-3,4-1-1,-1 2 0,1 0 4,0 2 3,3-2-3,-1 3 9,1-2-6,2 0 6,1 3 7,2 0 14,0 0-7,2-2 12,3 3-13,2-2-14,1-2 2,2 4-5,2-1-2,3-1-1,0 0 29,4-2-37,1-1 32,3-1-37,0-3 32,3 0-36,1-3 31,1 1-38,-2-5 36,4-1-40,-4-2 9,3-2 1,0-3 32,2 1-39,0-5 41,0 0-38,4-1 33,-1-4-35,1-3 34,-1 0-32,5-2-1,-2-3 1,-2-1 5,-2-2-1,-1-2 5,-4-3-4,0-3 10,-2 0-4,-4-3 2,-1-1 13,-3-2-16,-6 3 17,0 0-30,-5-2 58,0 2 6,-3 0 22,-5 3-21,1-2 40,-5-3-46,-2 2 3,-2 0-5,-5-3-1,-1 6-41,-3-3 0,-1 2 0,-3 3 0,1 5 0,-1 0 0,1 2 0,-3 2 0,-1 2 0,1 1-143,-2 1-61,1 4-79,3 1-61,-4 2-94,1 1-145,-4 3-141,2 3-218,-1-3-497,-5 5-1051</inkml:trace>
  <inkml:trace contextRef="#ctx0" brushRef="#br3" timeOffset="226389.8369">7549 4197 26,'0'0'546,"0"0"-107,-3-12-53,3 12-59,0 0-24,-5-13-18,5 13-40,-5-6-4,5 6 9,0 0-21,-5-11 1,5 11-26,0 0 10,-5-9-40,5 9 8,0 0-27,0 0-50,0 0 3,0 0 22,0 0 19,0 0 7,-7 17-5,7-2-10,0 2-12,-1 6-7,0 4-2,1 3 10,-1 6-27,1 3 18,-2 7-25,-1 3 14,1 2-35,0 1 18,-1 0-34,2 3 3,-2-3-22,1 2 6,1-4-26,-2 1 7,3-2-7,0-3-4,0 1 2,0-9 3,0 2 36,0-3-55,1-1 1,-1-1-6,0 0-18,0-6-31,0-4-40,2 1-58,-2-6-19,0 1-63,0-4-44,0-2-82,0-3-48,0 0-52,0-12-82,0 15-121,0-15-416,0 0-693</inkml:trace>
  <inkml:trace contextRef="#ctx0" brushRef="#br3" timeOffset="227156.3606">7502 4293 536,'0'-11'444,"1"0"-69,-1 11-64,3-21-38,-1 13-9,2-2-25,1 1-45,0-1-19,-1 2-2,2-1-16,1 2-15,0-2-14,1 2-12,0 1-15,1 1-6,3-3 11,1 3-24,2-1 15,2 1-34,5 1 13,1-1-19,2 0-2,2 1-11,9 0 20,0 0-31,1 1 24,10-1-23,2-1 28,3 3-38,3-2 48,2 1-38,5 0 29,12 0-29,5-1 16,3 1-13,5 1 16,4 0-29,1-1 17,4 3-32,2-3 22,3 2-21,1-2 15,4-1-27,2 1 26,-1 1-30,-1-3 25,2 1-8,1 0-16,-3-3 17,-1 2-27,-5 2 26,-5-2-24,-3 1 15,-5-1-6,-6 2 13,-7-2-3,-15 1 0,-4 2 3,-7-2-2,-8 1 6,-4-1 12,-8 0 39,-2 4 34,-6-3 24,-1 1 9,-4 0-10,-1-1-15,-3 1-18,0 0-20,-11 2-6,15-7-5,-15 7-11,11-3-10,-11 3 0,11-4-7,-11 4-3,0 0-8,10-6-5,-10 6 1,0 0-7,0 0-1,14 0 13,-14 0-6,0 0 3,8 9-4,-8-9 22,6 13 3,-4-4 1,-1 5 6,0 1 15,-1 3 11,2 3-11,-4 5 15,1 6-3,0 3 7,-3 7-4,0 2-4,-1 2-10,-1 2 4,0 1 7,1 0 2,1-1-11,1 2 4,0-1 4,-1 0 1,3-3-21,0 0-7,1-5-2,1-5 4,0 2 6,0-1-1,2-3-10,-2-3-9,2-2 3,1-1-1,-2-3 0,0-3-7,0-2 24,1-2-30,-2 0 2,2-2-22,-1-3 0,1-1 0,-2 0 0,-1-12 0,2 18 0,-2-18 0,2 16 0,-2-16 0,1 12 0,-1-12-4,0 0-120,-1 12-110,1-12-72,0 0-100,-8 5-69,8-5-88,0 0-127,-20 0-63,20 0-718,-21-1-1093</inkml:trace>
  <inkml:trace contextRef="#ctx0" brushRef="#br3" timeOffset="227923.8846">7620 5396 204,'0'0'567,"-11"4"-120,11-4-75,0 0-44,-17 2-15,17-2-32,0 0-23,-10 2-13,10-2-12,0 0-22,0 0-22,-11 5-19,11-5-5,0 0-21,0 0-5,0 0-3,0 0-23,0 0 5,0 0-25,0 0 3,10 3-33,-10-3 27,15 4-30,-2-6 26,1 4-26,3-2 0,3 0-17,7 0 7,2 0-14,10 1 13,3-1-17,9 0 20,3 0-24,4-1 12,8-1-20,13 0 5,5 0-13,4-1 10,5 0-23,5 1 21,3-1-22,2-1 26,5 1-4,0-1 5,2 3-5,1-2-22,0-1 16,-3 2-6,-1-3-6,-2 2-5,-2-1 12,-3 1-4,0-1-5,-3-1-4,-2 0 5,-3 2-3,-1-2-3,-5 0 5,-3 1-16,-3-3 16,-5 2-1,-4 1 4,-13-1-2,-5 0-2,-2 2-13,-3-2 26,-9 1-14,-2 1 22,-8 0-1,-3 3 45,-2-3 10,-7 2 28,1-2 12,-4 1 1,0 1-9,-2 0-13,-12 1-15,20-1-8,-20 1-16,13-2-13,-13 2-6,13 0-10,-13 0-7,0 0-27,11-3-49,-11 3-76,0 0-90,0 0-153,0 0-172,0 0-178,0 0-767,0 0-1122</inkml:trace>
  <inkml:trace contextRef="#ctx0" brushRef="#br3" timeOffset="229025.2015">11690 4270 560,'0'0'610,"0"0"-92,-3-12-23,3 12-61,0 0-2,0 0-71,0 0-7,1-10-35,-1 10-28,0 0-30,0 0-21,0 0-17,0 0-11,0 0-2,0 0-3,0 0-19,0 0-17,0 0-9,0 0-2,-4 16-31,4-16 0,-5 16-6,0-6-27,0 0-13,-1 1-11,-1 1-14,1 0 2,-1 2-10,-2-3 0,3 2-9,-1-1-7,0-2 2,-1 1-10,0-1-2,2 1-2,-1-4-3,1 2-5,2-2-3,-2 1 3,6-8-4,-9 10-5,9-10-2,-9 10 19,9-10-19,-5 9 3,5-9 6,0 0-1,-6 9 2,6-9 0,0 0 2,0 0-8,0 0 11,8 8-10,-8-8-6,12 2 1,-12-2-2,15 0-7,-15 0 8,21-1-10,-10 0 29,3 1-26,-1 0-9,1-2 2,3 2-4,-3-1-3,1 1-13,2 0-9,0-1-7,0 0-6,0-1 8,-2 1 1,-1-2 2,0 2 6,-1-2-3,1 1 0,-4-1 15,-1-1-5,2 2 20,-3-4-14,-8 6 14,11-11-5,-11 11 9,7-11-8,-7 11 15,2-12-17,-2 12 20,-2-15-16,2 15 13,-5-15-1,5 15 6,-5-14-14,5 14 5,-4-12-2,4 12 14,-6-11-5,6 11 10,0 0-10,-6-10 10,6 10-15,0 0 19,0 0-1,-7 7 12,7-7 0,-4 13-6,4-13-1,-2 22 0,2-9 1,-2 0 1,2 4 34,-2 0-56,2 2 0,0 0 1,-3 1 6,3 0-2,-1-1-17,1 0-46,0-2-29,-1 0-89,1 0-41,-1-4-99,1 1-117,-2-3-111,2 2-66,0-13-155,-1 15-547,1-15-915</inkml:trace>
  <inkml:trace contextRef="#ctx0" brushRef="#br3" timeOffset="229584.3648">12039 4158 148,'-7'-18'680,"2"1"-152,-2-1-64,3 1-24,-4 2-61,0 1-18,0-3-64,0 2-8,0 1-20,-2 2-21,0 1-28,0-1-18,-1 1-14,0 4-17,-3 0 1,1-1-34,-1 4 19,1 1-21,-4 0-10,1 3-14,-3 0-15,0 4-2,-3 1-7,0 1 4,-3 6-7,-4 0 5,3 1 4,-5 5-8,1 2-1,0 0-7,1 2 4,1 2-10,0-1 2,2 3 0,2 0-14,1 3 0,4 0-9,0 2-9,3 0 1,1 0-8,3-1 0,4 0 14,1 1-21,3 1-2,0-1 19,4-2-2,4 2 8,1 0 3,6-1-14,0-1-2,7 4-6,2-3 1,3-2-4,6-2-8,1-1 0,3-5-3,7-2-4,-1-2-2,5-5 5,4-1 5,0-5 1,7-3-2,1-2-6,-1-2-2,1-3-2,-1-2-8,-1 0-5,-2-5 2,-5 2 5,-2-3-4,-3-1 0,-3-2 0,-5-2 0,-4-1-1,-4-3 26,-6 1-26,-4-1 0,-3-5-2,-4 0 6,-1-3 19,-6-4-1,-2 0-5,-4-10 4,-6-1-11,-1-3-4,-7-7 2,-2 0-9,-3 6-2,-2 3 3,0 7 0,0 6-2,1 1-4,-2 6 5,2 2-10,0 6-9,1 2-47,4 4-66,-2 4-91,0 1-48,4 3-97,-4 3-121,4 3-171,-3 3-139,1 4-785,0 2-1233</inkml:trace>
  <inkml:trace contextRef="#ctx0" brushRef="#br3" timeOffset="237079.6057">8072 5753 749,'0'0'579,"-2"-10"-89,2 10-10,-1-10-57,1 10-29,0 0-9,-1-15-5,1 15-50,0 0-2,0-14-39,0 14 6,0 0-41,0 0 0,-2-12-38,2 12 8,0 0 2,0 0-9,0 0-8,-2 10-35,2-10-12,-3 15-12,0-6-12,1 3-16,0-1-21,0 1-8,-1 2-15,1 1-13,-2 0-8,2 0 20,-2 0-46,1 1 24,0 0-44,-1-2 27,0 0-27,2-2 23,-1 1-45,2-4-12,-2 3-103,0-3-2,3-9-97,-3 17-33,3-17-46,-4 15-26,4-15-45,-4 11-74,4-11-47,-6 8 10,6-8 10,0 0-20,-7 6-9,7-6-41,0 0-360,0 0-472</inkml:trace>
  <inkml:trace contextRef="#ctx0" brushRef="#br3" timeOffset="237499.3418">8015 5818 508,'4'-14'451,"-1"2"-56,-1 2-46,1 0-8,-3 10-24,4-17-45,-4 17-23,0 0-26,-3-16-10,3 16 6,0 0-23,-10-3-8,10 3-20,-12 5-23,2-2-17,1 2-8,-1 2 1,-1 2-34,-1-1 9,2 1-25,-3 0 7,3 0-27,-1 0 8,0-1-41,1 0 17,1 1-21,1-1 12,1-3-16,0 2 15,7-7-29,-9 9 24,9-9-21,-9 5 12,9-5-44,0 0-3,0 0-14,0 0-45,3-14-9,3 7-7,-1-1 2,3-3 15,0-1 12,2 0 15,-1 0 16,2-2 3,1 2 10,-2 1 15,2-1 4,2 3 4,-3-1 9,2 4 9,-2-1 28,1 3 28,1 1 26,0 1 5,-13 2 15,25 2 19,-11-2-16,-1 2 34,1 1-4,1 1 32,-1 0-11,2 0 22,-2-1-13,0 0 15,-3 1-25,2-1 6,-1-1-5,-2 0-20,1 1-9,-11-3-6,17 3-17,-17-3-11,14 4-11,-14-4-12,11 2 21,-11-2-46,0 0 18,16 2-49,-16-2-37,0 0-78,0 0-75,0 0-120,10-3-89,-10 3-199,0 0-195,0 0-839,-5-11-1270</inkml:trace>
  <inkml:trace contextRef="#ctx0" brushRef="#br3" timeOffset="240486.3074">9117 5557 89,'0'0'840,"0"0"-172,-1-15-56,1 15-38,0 0-42,0-14 11,0 14-47,0 0-35,-2-12-26,2 12-36,0 0-33,0 0-10,-1-12-74,1 12 3,0 0-57,0 0 12,0 0-13,0 0-10,-6 12-24,6-12-45,-2 17-148,1-5 0,1 0 0,0 2 0,0-2 0,0 0 0,0 3 0,0-2 0,0 1 0,0-1 0,0 0 0,0-1 0,0 1 0,0-1 0,0-1 0,0-11 0,-1 22 0,1-22 0,-2 19 0,2-19 0,-2 15 0,2-15 0,-3 12-74,3-12-318,-5 11-53,5-11-15,0 0-54,-5 6-61,5-6-18,0 0-2,0 0-130,-5-9-477,5 9-813</inkml:trace>
  <inkml:trace contextRef="#ctx0" brushRef="#br3" timeOffset="240868.0742">9113 5496 718,'0'-12'586,"1"1"-74,-1 11-27,2-16-52,-2 16-37,-2-12-26,2 12-17,0 0-36,-7-7-6,7 7-37,-9 5 0,9-5-38,-16 10 8,7-1-37,0 1 1,-2 2-22,1-1-7,-3 3-18,3-2-27,1-1-21,-3 0-24,3 0-14,2 1-14,-2-4-11,1 1 1,2-3-22,1 1-16,5-7 11,-11 11-5,11-11-4,-9 8-2,9-8-1,0 0-3,0 0-4,0 0-5,0 0 2,-11-5-7,11 5 4,1-12 1,-1 12 0,3-14 1,-3 14 2,2-22-4,1 14-3,-1-3 2,1 2 0,1 0 6,-4 9-7,6-17 4,-2 8-1,-4 9-2,8-15 2,-8 15-1,14-9 2,-14 9 1,15-8-9,-15 8 11,19 0 3,-19 0-2,22 3-3,-9-1 10,-2 1-2,2 1 0,0 1 4,1 1-3,-3-1-2,1 0-2,1 0-8,-3 1-30,-1-4-48,1 3-59,-1-1-59,-9-4-85,13 7-100,-13-7-123,11 6-108,-11-6-191,0 0-530,13 2-938</inkml:trace>
  <inkml:trace contextRef="#ctx0" brushRef="#br3" timeOffset="242574.0139">10784 5623 567,'0'0'678,"-7"-11"-116,7 11-29,-9-13-56,9 13-11,-9-13-35,9 13-2,-8-12-47,8 12-14,-5-12-18,5 12-30,-5-8-28,5 8-28,-4-8-40,4 8-36,0 0-16,0 0 6,0 0 49,-9 6-52,9-6-9,-2 19-9,0-4 0,1 2-3,-1 3-11,0 3-23,0 2-109,-2-1-11,3 2 0,-3-2 0,1 1 0,0 1 0,0-2 0,-1-1 0,1 1 0,1-2 0,-1-3 0,1 0 0,0-1 0,-1-2 0,1-2 0,0-1-301,0-1-28,1-2-35,-1 1-30,2-11-68,-3 13-74,3-13-41,0 0 17,-2 10-42,2-10-59,0 0-401,0 0-680</inkml:trace>
  <inkml:trace contextRef="#ctx0" brushRef="#br3" timeOffset="243028.7339">10722 5743 148,'1'-17'700,"0"1"-103,-1 3-96,0 1-41,0 12-46,0-22-10,0 22-39,0-17-19,0 17-45,-1-14-2,1 14-45,0 0 6,-2-12-30,2 12 19,0 0-30,0 0 9,-12 7-13,12-7-28,-13 13 0,6-3-31,-1 1-26,-1 1-17,-4 3-15,2-1-12,-2 2-13,0-1 21,-1 0-52,1-1 20,0-1-41,-1 2 28,2-2-42,0-3 32,2 2-38,1-3 35,-1-1-48,2-1 41,0 0-43,8-7 29,-12 11-23,12-11 23,-9 4-55,9-4 35,0 0-48,0 0-9,-11-5-4,11 5 5,-1-12-3,1 12 4,3-20 5,-2 8-1,2-2-3,0 0 24,0-1-3,2 1 26,0-1 1,2 1 0,-1 0 3,0 2 3,2 1 2,1 1-2,-1 0 1,2 4 3,1 0 1,1 2 15,2 4 11,1-2 11,2 2 10,1 2 11,2 1-4,2 1-4,0 1 19,2 0 29,-1 0-30,0 2 34,-1-2-37,-1 2 23,0-1-44,-4 0 27,-1-1-45,-2 0 29,0 0-41,-2-1 26,-1-1-37,-2 2 35,-9-5-49,13 7 5,-13-7-78,11 6-7,-11-6-114,9 4-66,-9-4-74,0 0-89,0 0-147,0 0-92,7-8-142,-7 8-595,0-13-1013</inkml:trace>
  <inkml:trace contextRef="#ctx0" brushRef="#br3" timeOffset="319907.0637">15184 13525 272,'0'0'482,"0"0"-108,0 0-35,0 0-28,0 0-2,14 3-5,-14-3-20,0 0-1,0 0-10,0 0 4,14-3 1,-14 3-33,0 0 37,10-3-47,-10 3 3,0 0-26,10-4 14,-10 4-23,0 0 19,9-6-35,-9 6-9,0 0-10,8-9-21,-8 9-17,6-10-6,-6 10-12,4-11 9,-4 11-9,3-13-17,-3 13-9,0-14-7,0 14-14,-3-16-9,3 16 8,-3-14 5,3 14-7,-6-16-7,6 16-3,-6-13-5,6 13 12,-8-12-27,8 12 5,-8-9-19,8 9-6,-10-7 5,10 7-13,-11-5 1,11 5 6,0 0-10,-13-3-6,13 3 4,-14 1 2,14-1-1,0 0 1,-14 4-1,14-4 9,0 0-12,-16 5-22,16-5-37,0 0-28,-11 5-47,11-5-11,0 0-65,-11 7-23,11-7-59,-8 5-25,8-5-53,-7 5-57,7-5-48,-6 8-47,6-8-80,0 0-631,-8 5-846</inkml:trace>
  <inkml:trace contextRef="#ctx0" brushRef="#br0" timeOffset="322128.2644">15278 13568 263,'-10'4'604,"10"-4"-105,0 0-46,0 0-12,0 0-44,0 0-1,-11 4-9,11-4-23,0 0-42,0 0-6,0 0-54,0 0-13,-4-10-29,4 10 8,0 0-22,-1-12 9,1 12-31,-2-12 3,2 12-20,-2-13-12,2 13-10,-4-16-3,4 16-16,-7-17-3,2 9-1,1-3-15,-4 3-17,2-2 1,-1 1 1,-2 1-10,-1-1-18,-1 3 0,0 0-2,-2 3-10,0 1-3,-1 2-11,-1 0-7,0 5 5,-2 0-4,-1 2 10,1 3-13,0 2-2,2-1-3,1 4-18,3-2-6,-1 1 0,5 0 0,-1 1 0,4-2 0,0 0 0,0-1 0,4-12 0,0 22 0,0-22 0,6 18 0,-3-9 0,3-1 0,-1 0 0,-5-8 0,14 9 0,-14-9 0,16 8 0,-16-8 0,18 1 0,-18-1 0,22-3 0,-11-1 0,1-1 0,1 0 0,-2-2 0,2 0 0,-2-3 0,1 0 0,1 0 0,-3-2 0,-1 2 0,2-2 0,0 0 0,-4 3 0,0 1 0,0-1 0,-7 9 0,11-13 0,-11 13 0,7-8 0,-7 8 0,0 0 0,0 0 0,0 0 0,16 3 0,-16-3 0,2 11 0,-2-11 0,5 16 0,-5-16 0,4 20 0,-1-10 0,-2 2 0,3-1 0,-1 0 0,0 2 0,-1-2 0,3 0 0,-2 0 0,1 0 0,-1 0 0,3-2 0,-2 0 0,2-1 0,0 0 0,-1-2 0,1 1 0,1-2 0,-7-5 0,12 9 0,-12-9 0,14 6-9,-14-6-159,16 0-67,-16 0-80,14-3-55,-4-2-59,-1 1-111,1-1-72,3-3-78,-3 0-839,3-1-1164</inkml:trace>
  <inkml:trace contextRef="#ctx0" brushRef="#br0" timeOffset="322372.6228">15641 13554 551,'0'0'833,"0"0"-126,0 0-30,0 0-45,0 0-27,13 2-48,-13-2-51,0 0-42,10 3-36,-10-3-38,0 0-52,17 2-26,-17-2-36,13 0-40,-13 0-45,16 0-35,-16 0-33,15 0-23,-15 0-20,17 0-51,-17 0-29,15 0 0,-15 0 0,17 0 0,-17 0-51,15 0-126,-15 0-83,16-1-38,-16 1-62,11 1-46,-11-1-92,0 0-77,19 2-65,-19-2-112,0 0-571,5 8-927</inkml:trace>
  <inkml:trace contextRef="#ctx0" brushRef="#br0" timeOffset="322578.5001">15695 13705 454,'-11'11'820,"11"-11"-114,-7 5-72,7-5-44,0 0-37,-6 7 0,6-7-67,0 0-18,0 0-25,7 7-32,-7-7-40,14 0-28,-14 0-38,19 0-48,-7-1-39,0 0-54,0 1-29,-12 0-29,24-3-23,-24 3-52,24-4-80,-12 3-75,0-2-72,2 2-68,-3 1-72,0-3-36,1 1-52,1 2-85,-13 0-38,23-3-40,-11 1-110,-12 2-576,23-3-879</inkml:trace>
  <inkml:trace contextRef="#ctx0" brushRef="#br0" timeOffset="322932.2749">16206 13546 436,'2'-9'750,"-2"9"-93,3-17-5,-3 17-65,1-16-25,-1 16-37,0-14-50,0 14-31,0-14-27,0 14-14,-1-14-30,1 14-30,0 0-32,0-15-39,0 15-51,0 0-13,0 0 17,0 0 7,0 0-134,0 0-98,0 0 0,0 0 0,3 17 0,-3-17 0,1 22 0,0-9 0,-1 0 0,0 2 0,2-1 0,-2 0 0,0 2 0,0-3 0,0 1 0,0 0 0,0 0 0,0-1 0,1-1 0,0 0 0,-1-12 0,1 21 0,-1-21 0,0 20 0,0-20 0,2 14 0,-2-14 0,1 12 0,-1-12 0,2 12 0,-2-12 0,0 0 0,0 13 0,0-13 0,0 0 0,0 0 0,-3 11 0,3-11 0,0 0 0,0 0 0,-5 10 0,5-10-454,0 0-354,-13 10-69,13-10-1031,-14 10-1635</inkml:trace>
  <inkml:trace contextRef="#ctx0" brushRef="#br0" timeOffset="324805.6106">15020 14283 312,'0'0'779,"1"-13"-113,-1 13-45,4-12-50,-4 12-9,2-12-44,-2 12-56,2-10-51,-2 10-46,0 0-52,3-12-50,-3 12-47,0 0-10,0 0 7,0 0-19,0 0-14,6 7-1,-6-7-27,4 20-21,-4-7-17,0 1-20,0 4-12,-4-1-16,4 0-8,0 3-10,-2-1-4,0 3-2,2-5-12,-2 2-6,0-1 5,1 1-15,-1-4-3,-2 0 0,4-1-2,-2-1-2,1-2 1,1-11 8,-3 19-10,3-19 2,-1 14 3,1-14 0,0 0 7,-2 14-9,2-14-7,0 0 1,0 0 0,0 0-2,6-12-5,-6 12 2,8-14 1,-4 5 0,0-1-2,6-1 2,-4 0 0,3-1 3,1 1-3,2 1-5,-1-1 1,2 3 2,1-1 1,1 3-2,-1 0 0,2 1 0,-2 5 4,0-2-3,-1 0 1,0 4 0,-1 0 1,0 1 2,-1 1 2,-2 1 11,-1 3 11,-2 1 11,-2-2 7,1 2-19,-5-9-24,0 18 0,0-18 0,-6 21 0,-1-10 0,1-2 0,-3 1 0,-5 0 0,5-1 0,-5-1 0,1 1 0,0-2 0,-3-1 0,3 1 0,-1-2 0,1 0 0,-2-1 0,3-1 0,0 0 0,-1-1 0,2-1 0,11-1 0,-21 0 0,21 0 0,-18-1 0,18 1 0,-15-1 0,15 1-293,-14-2-207,14 2-64,0 0-80,-5-7-96,5 7-113,0 0-606,10-6-1078</inkml:trace>
  <inkml:trace contextRef="#ctx0" brushRef="#br0" timeOffset="325065.4488">15731 14568 1005,'0'0'829,"0"0"-100,-11-6-79,11 6-57,0 0-72,-6-7-56,6 7-86,0 0-25,2-12-64,-2 12-25,8-10-57,-1 6-38,-1-3-23,4 1-20,-1 2-44,-1 0-15,3-2-23,-2 4 2,2-3-57,-1 2-63,0-1-99,-10 4-86,19-5-103,-19 5-129,14-3-87,-14 3-138,14-1-658,-14 1-972</inkml:trace>
  <inkml:trace contextRef="#ctx0" brushRef="#br0" timeOffset="325251.3339">15667 14682 89,'-7'8'897,"7"-8"-133,-6 10-44,6-10-63,-3 11-47,3-11-60,5 7-52,-5-7-51,9 4-55,-9-4-72,17 5-64,-17-5-33,21 2-65,-21-2-38,22 3-81,-10-3-89,2-2-95,-1 1-87,3 0-118,0-1-125,-1-2-92,1 2-123,1 1-653,-1-3-944</inkml:trace>
  <inkml:trace contextRef="#ctx0" brushRef="#br0" timeOffset="325728.0401">16266 14580 227,'0'0'1017,"4"-13"-170,-4 13-65,5-13-88,0 5-34,0 2-83,4-2-49,0-1-45,3 0-38,0 3-71,1-2-45,1 1-44,0 1-48,0-1-40,-2 5-34,-2-1-32,3 0-20,-13 3-22,19-1-74,-19 1-15,19 5 0,-11-1 0,-8-4 0,11 14 0,-11-14 0,3 15 0,-3-15 0,-3 21 0,-1-10 0,-3 1 0,-1 0 0,0 2 0,-2-4 0,1 3 0,0-2 0,0 1 0,-1-3 0,1 2 0,3-2 0,1-1 0,-3-1 0,8-7 0,-9 14 0,9-14 0,-4 13 0,4-13 0,0 0 0,3 15 0,-3-15 0,9 8 0,-9-8 0,15 3 0,-15-3 0,18 6 0,-5-5 0,-13-1 0,24 1 0,-11 1 0,-13-2 0,25 0 0,-12 0 0,1-2 0,-1 2 0,1-1 0,-2 0 0,-1 0 0,2 0 0,-13 1 0,18-1 0,-18 1 0,16-3 0,-16 3 0,13-2 0,-13 2 0,13-1 0,-13 1 0,0 0 0,13-1 0,-13 1 0,0 0 0,0 0 0,0 0 0,0 0 0,0 0 0,0 0 0,0 0 0,0 0 0,-7 4 0,7-4-497,-17 8-275,4-1-86,-2 0-1054,2 0-1639</inkml:trace>
  <inkml:trace contextRef="#ctx0" brushRef="#br0" timeOffset="326304.9968">15483 15380 301,'0'0'716,"0"0"-99,2-9-49,-2 9-30,0 0-59,-1-12-38,1 12-15,-3-9-41,3 9-28,-6-10-29,6 10-24,-13-8-28,6 3-11,-4 3 4,0-1-15,-2 1-17,0 1-13,-2 1-11,1 1-13,-4-1-14,0 5-7,0-1-14,2 3-13,-1 0-41,-2 1-111,2 4 0,1 0 0,1 1 0,0 1 0,4 1 0,-1 1 0,3-1 0,3 1 0,1-2 0,1 1 0,3-1 0,1-1 0,5 3 0,0-4 0,3-1 0,3 2 0,4-2 0,0 0 0,4-2 0,1-1 0,1-3 0,2-1-113,1 1-345,0-3-54,3 1-7,-5-3-66,5 1-9,1-2-13,1 1 17,0-1-186,2-1-297,5-2-690</inkml:trace>
  <inkml:trace contextRef="#ctx0" brushRef="#br0" timeOffset="326501.8697">15975 15468 13,'0'0'949,"0"0"-161,-2-10-49,2 10-101,0 0-9,0 0-56,-2-10-73,2 10-55,0 0-41,0 0-5,4-10-35,-4 10-40,10-3-43,-10 3-38,13-3-57,-13 3-32,19-3-33,-19 3-24,19-4-11,-19 4-27,19-1-28,-19 1-54,20 0-63,-20 0-66,16 0-81,-16 0-55,14 1-40,-14-1-70,0 0-91,14 1-120,-14-1-132,0 0-743,0 0-1107</inkml:trace>
  <inkml:trace contextRef="#ctx0" brushRef="#br0" timeOffset="326704.7466">15903 15618 196,'-8'8'981,"1"-1"-161,7-7-68,-8 12-74,8-12-36,-2 11-54,2-11-54,3 10-32,-3-10-53,12 7-57,-3-4-35,-9-3-57,19 5-58,-6-3-52,-13-2-27,23 3-37,-23-3-42,22 2-82,-22-2-75,23 0-95,-23 0-71,24 0-32,-13-1-61,3 1-36,0-1-88,2 1-75,-2 0-42,5-3-92,-1 1-709,2-1-973</inkml:trace>
  <inkml:trace contextRef="#ctx0" brushRef="#br0" timeOffset="327202.4342">16402 15525 39,'0'0'904,"-12"-10"-175,12 10-78,-10-13-70,10 13-80,-10-15-53,10 15-58,-7-12-37,7 12-47,-4-12-25,4 12-28,0-14-31,0 14-29,4-12-25,-4 12-13,8-12-6,-8 12-4,12-8-1,-12 8-4,16-5-6,-16 5-3,18-3-9,-18 3-16,16 3-12,-16-3-12,17 8-12,-9-3-15,-2 2-5,0-1-9,-1 2-7,-2 4-2,0-4-8,-2 3-3,-1 0-5,-3 1-5,1 0 0,-2 0-3,-2 1 9,-1 0-18,1-1-17,-2-1-20,2-1-9,-2-2-17,3 3-13,0-4 9,0 0-5,5-7-9,-8 13 19,8-13-6,-7 8 11,7-8-2,-4 8 13,4-8 4,0 0 15,0 0-3,0 0 14,5 9-2,-5-9 20,0 0-19,12 7 7,-12-7 5,11 5 40,-11-5 30,15 12 27,-7-7 2,-1 1 26,1 2 2,1-1 8,-1 0-7,-2 0 3,-1 2-15,0-2 2,2 2-6,-7-9-15,5 15-91,-5-15 0,1 17 0,-1-17 0,-5 12 0,0-4 0,-3-1 0,1 0 0,-3 3 0,-2-5 0,-1 2 0,-2-2 0,-2 0 0,-1-1 0,-1-1 0,-1-1 0,-1 0 0,2-1 0,-2 0 0,2-1 0,0 0 0,1-1 0,3 0-336,0 1-219,-1-2-131,1 4-150,-1-2-987,3-2-1531</inkml:trace>
  <inkml:trace contextRef="#ctx0" brushRef="#br0" timeOffset="328051.4169">15320 16587 5,'0'0'710,"0"0"-109,0 0-60,0 0-56,0 0-43,0 0-50,11-6-20,-11 6-36,6-8-17,-6 8-27,7-9-24,-7 9-13,5-12-19,-5 12-7,6-15-16,-6 15-11,2-17-11,-2 17-15,2-15-22,-2 15-16,-3-19-4,1 9-31,-1 0-6,-2 2-18,-3-1 5,1 3-11,-2 0-10,-1 2-21,-2 2 9,-1 2-3,-2 0-21,-2 2-10,-1 5 13,-1 0-26,0 4 19,-1 0-27,1 1 17,1 3-23,2 0 15,1 0-15,0 1 30,2-1-22,1 1 9,2-2-19,5-1 10,-1 0-14,3 0 20,2-1-18,1-1-1,1 1 2,1-3 10,4-1 13,0 1-12,3-2 8,1-2-24,2 0-22,0-1-31,3 0-15,0-2-16,0-1-5,3-2 2,-1-2-3,0-1 7,2-1 9,-3 0 12,1-2-2,-2 0 6,0-2 7,1-1 6,-3-2 5,-1-1-7,1-2-11,-2 0 1,-2-3 0,-1-2 8,0 1 12,-2-3 13,-1 0-3,-2-5 21,1 3 6,-2-4 1,-2 1 5,2-2 14,-4 2 1,2 1 41,-1 1 20,0 0 19,-1 5 4,0 1 22,2 2 5,0 4 1,-1 0-7,1 1-15,0 12-17,-3-19-14,3 19-19,-3-14-3,3 14 9,0 0 21,0 0 22,-12 2 0,8 7 7,0 0-14,1 5-4,0 3 5,-2 3 3,4 3 18,-1 2-4,0 1 6,0 2-11,2 0-11,0-2-16,2 3-7,0-2-17,0 1-2,2-2-17,-1 2 2,1-4-16,1 0-21,-1-1-45,1-2-56,2 0-65,-1-1-60,-1-5-58,0-1-54,1 1-39,2-3-103,-2-1-111,2 0-47,-2-4-887,3 0-1166</inkml:trace>
  <inkml:trace contextRef="#ctx0" brushRef="#br0" timeOffset="328259.2885">15647 16659 907,'0'0'829,"0"0"-65,0 0-75,0 0-53,0 0-57,3-11-65,-3 11-42,0 0-40,13-7-39,-13 7-59,14-7-58,-14 7-48,19-5-53,-10 2-30,2 1-32,0-1-23,-1 1-57,1-1-74,-11 3-81,20-4-72,-20 4-50,16-5-53,-16 5-47,14-4-56,-14 4-57,14-4-76,-14 4-30,0 0-211,15-4-368,-15 4-755</inkml:trace>
  <inkml:trace contextRef="#ctx0" brushRef="#br0" timeOffset="328465.1584">15611 16774 193,'0'0'873,"-6"10"-128,6-10-54,0 0-101,0 0-49,4 10-48,-4-10-51,12 3-43,-12-3-43,15 0-40,-4-3-26,-11 3-66,25-3-35,-13 0-50,1 1-38,3-3-81,-2 1-77,1 1-69,-1-2-81,3-1-64,-2 2-91,2-1-87,-1 1-92,3-1-94,-1 1-613,5-1-857</inkml:trace>
  <inkml:trace contextRef="#ctx0" brushRef="#br0" timeOffset="329099.2964">16341 16508 285,'0'0'920,"0"0"-126,2-11-80,-2 11-58,0 0-52,0 0-59,1-11-55,-1 11-33,0 0-63,0 0-45,0 0-58,0 0-35,0 0-11,0 0-25,0 0-3,0 0-24,0 0-4,0 0-39,-3 9-6,3-9-66,-5 13-78,5-13 0,-9 16 0,4-8 0,0 0 0,-1 1 0,1 0 0,-2 2 0,2-4 0,-1 3 0,-2-1 0,3-1 0,0 1 0,0-1 0,-1 1 0,0-2 0,6-7 0,-7 13 0,7-13 0,-6 12 0,6-12 0,-3 9 0,3-9 0,0 0 0,3 12 0,-3-12 0,8 5 0,-8-5 0,11 3 0,-11-3 0,13 3 0,-13-3 0,17 0 0,-17 0 0,19 1 0,-19-1 0,23-1 0,-10 1 0,0-1-9,0 1-81,-1-2-12,1 2 9,1 0-17,-1 0 17,-2-3-7,3 3 27,-2-1 6,-12 1 23,23-1 2,-23 1 20,19-3-5,-19 3 30,15-2-15,-15 2 15,14-4-14,-14 4 27,11-2-3,-11 2 14,7-5 10,-7 5 11,0 0-13,7-10 10,-7 10-6,2-10 3,-2 10 9,0 0-2,4-15 2,-4 15 2,0-14 6,0 14-4,-1-16 8,1 16 22,-3-17 24,3 17-97,-1-13-12,1 13 0,-1-13 0,1 13 0,-1-12 0,1 12 0,0 0 0,0 0 0,0 0 0,0 0 0,0 0 0,0 0 0,0 0 0,3 17 0,-3-17 0,4 21 0,-4-8 0,1 4 0,-1 2 0,0 0 0,-1 0 0,1 1 0,-1 2 0,-2 0 0,1 2 0,1-2 0,-2-1 0,2-2 0,-2 0 0,1-1 0,-1 0 0,-1-2 0,2 1 0,-2-2-70,-1-1-577,0-1-119,1-1-119,-7 5-952,4-5-1548</inkml:trace>
  <inkml:trace contextRef="#ctx0" brushRef="#br0" timeOffset="329799.3754">15009 17520 513,'0'0'574,"-9"4"-56,9-4-36,0 0-34,-5 7-19,5-7-26,0 0-43,0 0-21,0 0-3,0 0-18,2 13-22,-2-13-19,0 0-29,15 0-31,-15 0-24,13-2 0,-13 2-23,21-5-26,-11 0-18,-1 0-9,5 2-13,-5-4-9,4 0-5,-1 1-9,-1 0-6,-1-2-10,-4 1-7,2 0-3,-3 0-13,2-1-4,-7 8-9,7-14-3,-7 14-8,2-14-3,-2 14-1,-3-11-8,3 11 3,-9-11-7,9 11 1,-15-6-5,15 6 4,-18-3 4,18 3-9,-23 2 6,10 0-5,-1 3-7,-2-1 9,2 4-2,0-1-1,0 0 1,0 1 0,3 1 36,-2 3 9,4 0 21,0 0 19,4 0-2,-2 1 15,3 1 9,4-1 22,0 1-81,2 2-46,3-2 0,0-1 0,2 3 0,3 0 0,2-2 0,3-1 0,1-1 0,1-2 0,2 1 0,-1-4 0,2 1 0,-2-3 0,-1-1 0,2 0 0,-1-1 0,0-2 0,1-1 0,0 0-330,2-1-132,-1-2-58,-1 0-53,4-2-76,0 0-22,-5 0-159,5-4-487,5-1-921</inkml:trace>
  <inkml:trace contextRef="#ctx0" brushRef="#br0" timeOffset="330038.2263">15755 17541 938,'0'0'797,"0"0"-78,0 0-91,-13 0-63,13 0-63,0 0-53,0 0-39,0 0-35,0 0-23,0 0-33,0 0-20,8-7-59,-8 7-34,14-5-51,-4 2-23,0 1-30,-1-2-12,3 1-37,-2 1-57,-1-1-63,-9 3-53,19-5-42,-10 1-44,-9 4-28,15-4-27,-15 4-32,12-1-28,-12 1-23,10-3-32,-10 3-45,0 0-11,0 0-39,0 0-112,0 0-368,10 3-533</inkml:trace>
  <inkml:trace contextRef="#ctx0" brushRef="#br0" timeOffset="330222.1139">15708 17671 381,'0'0'706,"-4"9"-90,4-9-36,0 0-70,4 11-50,-4-11-45,8 3-38,-8-3-21,15 3-54,-15-3 0,20-1-33,-7-1-4,2 2-62,1-3-17,1 0-60,-1 1-6,2-4-85,-1 2-57,-1 0-85,3-1-91,-2-1-73,-1 2-103,1-1-101,1-2-58,-3 4-180,2-3-386,-1 1-717</inkml:trace>
  <inkml:trace contextRef="#ctx0" brushRef="#br0" timeOffset="330667.3547">16408 17457 94,'0'0'813,"0"0"-132,-3-12-46,3 12-74,0 0-62,-5-12-41,5 12-26,0 0-49,-9-8-12,9 8-41,0 0-5,-11-5-54,11 5 13,0 0-33,-14-1-31,14 1-34,0 0-32,-11 4-23,11-4-3,-7 5-15,7-5-15,-7 8-18,7-8-10,-3 9-9,3-9-9,-3 9-10,3-9-6,0 12 3,0-12-8,3 13-5,-3-13-7,3 13-2,-3-13-8,9 13 3,-4-6-4,1 1 1,1-2-9,0 0 9,3 1-8,-2-2-1,2 3 3,0-2 3,-2 0-6,2-1 1,-1 1 5,0-1-5,0 0-1,-2 0-3,2-1 2,-2 1-4,-7-5 0,13 9 4,-13-9-8,11 11-1,-11-11 9,6 7 0,-6-7-1,4 10 2,-4-10 0,0 0 0,1 12 4,-1-12 0,-3 10-6,3-10 1,-8 8 7,8-8 0,-11 10-5,3-6-3,0 2 7,8-6 1,-18 8-2,8-5 2,0 1-4,-2-1-6,1-1-28,-2-2-33,13 0-87,-22 0-92,22 0-34,-21-2-69,12-4-73,0 2-104,0-3-102,4-3-66,-2 2-760,2-6-1068</inkml:trace>
  <inkml:trace contextRef="#ctx0" brushRef="#br0" timeOffset="330864.2335">16385 17444 818,'0'0'823,"14"-8"-65,-4 3-109,3 0-34,1-1-92,3 0-37,-1 0-75,5-1-20,0 0-51,2 0-55,-1-3-42,1 3-47,1-1-42,1-1-34,-4 1-20,1-1-33,0 1-61,-2-1-56,-2 2-56,1-1-57,-3 2-62,-1 0-98,-2-1-48,-1-2-86,-4 3-65,1 0-104,-1 0-686,-2-1-917</inkml:trace>
  <inkml:trace contextRef="#ctx0" brushRef="#br0" timeOffset="342361.402">3760 16380 134,'4'-7'584,"-4"7"-121,0 0-34,3-10-36,-3 10-7,0 0-27,3-12-14,-3 12-16,0 0 4,3-10-20,-3 10-19,0 0-23,0 0-22,4-11-22,-4 11-26,0 0-26,0 0-18,0 0-26,5-8-12,-5 8 5,0 0 9,0 0 4,-2 15-7,2-15-15,-4 14-11,1-4 4,-1 4-12,0-2-18,-1 3-13,0-1-12,0 1-12,-3 1 6,2 0-6,-1 1-12,0 0-12,-1-1-2,2-1 27,-1 0-50,2-2 15,0 0-20,-1-1 18,2-2-9,-1-1 9,5-9-15,-7 16 15,7-16-1,-5 13 3,5-13-13,-2 9 11,2-9 17,0 0-21,0 0 1,0 0 0,4 9 3,-4-9-3,0 0 4,15-4-2,-15 4-1,16-5 1,-5 1-8,-1 0 3,5 1 12,-2-2-7,4 0-5,-2 0-6,2 1 5,-1-2 0,1 1 3,1 0-2,-2-1 0,2 1-8,-1 0-16,1 0-22,-3 0-17,2 1 0,-1-1 6,0 2-5,0-2 3,-2 4-1,0-3 3,-2 2 2,-1 0 16,1-1 9,-2 1 7,0-1-8,-10 3 15,16-4 0,-16 4 3,13-3 8,-13 3-1,12-2 5,-12 2-1,9-4 6,-9 4-1,0 0 0,10-6-3,-10 6 0,0 0-1,0 0 5,4-11 4,-4 11 0,0 0 5,-4-11 9,4 11 13,-2-11 12,2 11 19,-7-10-21,7 10 30,-6-12 1,6 12 18,-6-13-28,6 13 15,-8-9 5,8 9-6,-5-11 2,5 11 0,-6-6-6,6 6-14,0 0-3,-7-8-9,7 8-4,0 0-12,0 0 8,0 0 6,-9 8 19,9-8 3,-1 14 3,1-14-15,0 24-48,0-10-9,0 3 0,1 1 0,-1 1 0,3 1 0,-3 1 0,1 1 0,-1 3 0,1 0 0,-1-2 0,0 3 0,0-5 0,0 2 0,0-2 0,-1-1 0,1 1 0,0-3 0,-1 2 0,1-2 0,-4-1 0,4 0 0,-1-2 0,-1-3-3,1 0-210,0-2-55,1-10-48,-1 17-48,1-17-63,-2 12-82,2-12-85,0 0-32,2 12-145,-2-12-528,0 0-901</inkml:trace>
  <inkml:trace contextRef="#ctx0" brushRef="#br0" timeOffset="342770.1477">4413 16692 157,'0'0'862,"0"0"-150,-7-5-46,7 5-69,0 0-39,-10-5-28,10 5-38,0 0-36,-9-5-27,9 5-14,0 0-41,0 0-28,-10-7-32,10 7-26,0 0-10,0 0-33,0 0-2,-6-6-37,6 6-183,0 0-23,6-6 0,-6 6 0,13-7 0,-13 7 0,16-7 0,-6 4 0,2 0 0,0-1 0,1 1 0,0 1 0,0-1 0,0-1 0,0 2 0,0-1 0,-2 1 0,3 0 0,-2 1 0,0-2 0,-1 1 0,-11 2 0,22-4 0,-22 4 0,16-3 0,-16 3 0,17-2 0,-17 2 0,13-3 0,-13 3 0,10-3-332,-10 3-155,11-2-18,-11 2-34,0 0-63,11-4-15,-11 4-62,0 0-730,0 0-1011</inkml:trace>
  <inkml:trace contextRef="#ctx0" brushRef="#br0" timeOffset="343127.9301">4578 16513 183,'-11'-12'862,"11"12"-142,-9-13-47,9 13-88,-9-14-20,3 6-11,6 8-42,-8-13-39,8 13 10,-8-11-30,8 11-48,-7-11-18,7 11-27,-5-7-8,5 7-44,0 0-11,-5-9-278,5 9-19,0 0 0,0 0 0,0 0 0,0 0 0,0 0 0,0 0 0,-5 14 0,5-14 0,4 20 0,-3-7 0,2 2 0,-1 1 0,0 0 0,0 1 0,-1 0 0,2 1 0,-2 0 0,1 0 0,0-2 0,-1 2 0,2 0 0,-2-1 0,2-1 0,-2 1 0,2-1 0,-2-3 0,0 1 0,-1-2 0,1 0 0,1 1 0,-2-13 0,1 19 0,-1-19 0,0 18 0,0-18 0,0 15 0,0-15 0,0 12 0,0-12 0,0 0 0,0 15 0,0-15 0,0 0-392,0 0-234,-3 11-83,3-11-89,0 0-66,0 0-659,0 0-1155</inkml:trace>
  <inkml:trace contextRef="#ctx0" brushRef="#br0" timeOffset="343844.9971">4923 16656 789,'0'0'724,"-6"-8"-54,6 8-30,-7-7-69,7 7-45,-6-11-38,6 11-44,-6-10-3,6 10-19,-4-12-34,4 12-25,-2-13-17,2 13-20,0-14 4,0 14-15,4-17 7,0 7-236,2 1-86,-1 0 0,3-1 0,0 0 0,2 2 0,-1-1 0,1 1 0,2 1 0,-2 2 0,-1 0 0,2 1 0,1 1 0,-2 1 0,-10 2 0,21 0 0,-10 1 0,0 2 0,0-1 0,-2 3 0,1 0 0,-2 3 0,-2 0 0,1 3 0,-3-3 0,0 3 0,-2-1 0,-1 2 0,-1 1 0,-1-1 0,-1 0 0,0 0 0,-4 2 0,0 0 0,0-1 0,-1 2 0,1-4 0,-1 2 0,0 1 0,-1-2 0,2 0 0,-3 0 0,1-2 0,2 1 0,0-2 0,-1-1 0,1 0 0,1-1 0,0 1 0,5-8 0,-8 10 0,8-10 0,-9 10 0,9-10 0,-4 9 0,4-9 0,0 0 0,-6 8 0,6-8 0,0 0 0,0 0 0,0 0 0,5 9 0,-5-9 0,0 0 0,15-2 0,-15 2 0,18-2 0,-6-1 0,0 1 0,1 0 0,3-3 0,0 1 0,-1 2 0,2 0 0,-2-1 0,2 0 0,-3 0 0,0 0 0,-1 2 0,0 0 0,-2-2 0,-11 3 0,20 0 0,-20 0 0,16-1 0,-16 1 0,14-2 0,-14 2 0,11 0 0,-11 0 0,0 0 0,13 0 0,-13 0 0,0 0 0,0 0 0,14 0 0,-14 0 0,0 0 0,0 0 0,0 0 0,0 0 0,0 0 0,0 0-383,0 0-328,0 0-119,0 0-63,0 0-806,0 0-1375</inkml:trace>
  <inkml:trace contextRef="#ctx0" brushRef="#br0" timeOffset="344143.8116">5430 16743 839,'0'0'827,"0"0"-60,0 0-59,-7-6-40,7 6-40,0 0-49,0 0-55,0 0-50,-5-8-45,5 8-45,6-8-3,-6 8-41,9-9 7,-1 4-51,-1 0-296,5-2 0,-2 2 0,3 0 0,-1 0 0,1 1 0,3-2 0,-5 4 0,2-1 0,-2 1 0,2 0 0,-3 0 0,-10 2 0,18-1 0,-18 1 0,18 0 0,-18 0 0,17-2 0,-17 2 0,13-1 0,-13 1 0,0 0 0,17-1 0,-17 1 0,0 0 0,13-2 0,-13 2-211,0 0-320,0 0-26,13-3-47,-13 3-44,0 0-38,0 0-42,0 0-613,0 0-943</inkml:trace>
  <inkml:trace contextRef="#ctx0" brushRef="#br0" timeOffset="344466.1416">5599 16570 75,'-9'-12'777,"9"12"-105,-8-11-28,8 11-68,-7-12-50,7 12-22,-10-15-22,10 15-13,-8-9-31,8 9-31,-7-9-11,7 9-35,-6-8-34,6 8-15,0 0-30,-8-8-10,8 8-43,0 0-12,0 0-36,-6-7-137,6 7-44,0 0 0,0 0 0,3 12 0,-3-12 0,5 15 0,-2-6 0,0 2 0,1 3 0,0-2 0,0 5 0,-1-3 0,0 5 0,0-2 0,-1 2 0,2-1 0,-2 2 0,0-1 0,-1 1 0,0-2 0,0 3 0,-1-1 0,0-1 0,0-1 0,0-1 0,-1 0 0,1-2 0,0-1 0,-1-1 0,1-1 0,-1-1 0,1-11 0,-2 19 0,2-19-277,0 12-326,0-12-61,2 13-71,-2-13-115,0 0-753,3 7-1255</inkml:trace>
  <inkml:trace contextRef="#ctx0" brushRef="#br0" timeOffset="344805.9288">5796 16583 777,'0'0'854,"1"-17"-77,-1 17-61,0-14-39,0 14-51,0-15-51,0 15-52,1-14-33,-1 14-38,2-12-51,-2 12-18,0 0-53,1-13-23,-1 13-56,0 0-199,0 0-52,0 0 0,0 0 0,11 5 0,-11-5 0,8 17 0,-4-7 0,-2 0 0,2 4 0,0 1 0,0-1 0,-1 2 0,1 1 0,-1-2 0,-2 3 0,2-1 0,-1 2 0,0-2 0,-1 0 0,0 0 0,1-1 0,-1-1 0,-1-1 0,1-1 0,-1 1 0,0-2 0,2-1 0,-2-11 0,0 21 0,0-21 0,-2 18 0,2-18 0,0 16 0,0-16 0,0 12-685,0-12-122,3 12-64,-3-12-968,1 12-1549</inkml:trace>
  <inkml:trace contextRef="#ctx0" brushRef="#br0" timeOffset="345243.1974">6136 16692 756,'-11'-10'620,"11"10"-89,-7-7-18,7 7-43,-9-7-10,9 7-31,-8-7-23,8 7-30,0 0-27,-8-7-13,8 7-15,0 0-19,0 0-15,-5-8-17,5 8-2,0 0-15,7-5-12,-7 5-26,10-3-17,-10 3 1,18-7-29,-18 7-22,19-4-75,-8 1-73,0 1 0,0-1 0,1 0 0,-12 3 0,20-4 0,-8 2 0,-12 2 0,21-3-73,-21 3-143,16-3-78,-16 3-56,15-1-53,-15 1-46,13 0-49,-13 0-71,0 0-27,14 2-177,-14-2-481,0 0-861</inkml:trace>
  <inkml:trace contextRef="#ctx0" brushRef="#br0" timeOffset="345467.0578">6120 16854 543,'0'0'793,"-5"8"-78,5-8-45,0 0-59,0 0-48,3 13-42,-3-13-49,0 0-32,9 6-21,-9-6-48,11 2-45,-11-2-39,19-2-37,-19 2-31,23-3-76,-10 0 3,-1-1-32,4 2-37,-2-2-63,2-1-84,-1-1-85,0 4-66,1-3-76,-1-2-61,0 3-110,1-1-111,-2-1-65,-3 1-207,1 3-430,2-3-888</inkml:trace>
  <inkml:trace contextRef="#ctx0" brushRef="#br0" timeOffset="346183.1622">6763 16599 666,'0'0'812,"0"0"-79,0 0-89,0 0-35,0 0-58,0 0-43,0 0-63,0-13-39,0 13-40,0 0-24,0 0-40,-5-10-42,5 10-34,0 0-27,-6-10-19,6 10-9,-5-6-5,5 6-23,-7-8 10,7 8-28,-8-10 2,8 10-70,-11-11-57,5 5 0,6 6 0,-13-10 0,13 10 0,-13-10 0,13 10 0,-13-9 0,13 9 0,-14-9 0,14 9 0,-10-8 0,10 8 0,-9-5 0,9 5 0,-8-5 0,8 5 0,-9-6 0,9 6 0,0 0 0,0 0 0,-9-5 0,9 5 0,0 0 0,0 0 0,0 0 0,0 0 0,0 0 0,0 0 0,12 4 0,-12-4 0,15 1 0,-15-1 0,18 3 0,-4-2 0,-1 1 0,2-1 0,2-1 0,2 1 0,-1-1 0,-1 1 0,0-1 0,-1-1 0,0 1 0,1-1 0,0 1 0,-3-1 0,0-1 0,-1 1 0,-13 1 0,21-3 0,-21 3 0,18-1 0,-18 1 0,13-5 0,-13 5 0,10-5 0,-10 5 0,9-7 0,-9 7 0,6-5 0,-6 5 0,0 0 0,4-9 0,-4 9 0,0 0 0,0 0 0,2-12 0,-2 12 0,0 0 0,0 0 0,0 0 0,0 0 0,-7-5 0,7 5 0,0 0 0,-6 9 0,6-9 0,-6 14 0,3-4 0,0 2 0,-1 3 0,3 2 0,0 1 0,0 1 0,-1 5 0,1-1 0,0 2 0,-1 2 0,2 1 0,-1-2 0,0 1 0,0 1 0,-1-2 0,1 0 0,0-3 0,-2 3 0,2-3 0,0-2 0,0-4 0,-1 1 0,1-3 0,0 0 0,-1-3 0,1 0 0,1-12 0,0 17 0,0-17 0,-2 17 0,2-17 0,0 0 0,-3 12-495,3-12-96,0 0-52,0 0-78,0 0-7,0 0-859,-9-10-1238</inkml:trace>
  <inkml:trace contextRef="#ctx0" brushRef="#br0" timeOffset="346517.9444">6737 16799 660,'0'0'847,"-11"2"-68,11-2-124,0 0-47,-15 1-58,15-1-42,0 0-39,0 0-19,0 0-9,0 0-33,0 0-36,0 0-24,17 0-15,-5-3-20,0 1-19,4-1-138,2 0-156,0 1 0,4-3 0,1 0 0,0 0 0,0 0 0,0-1 0,0 2 0,-5-1 0,1 1 0,-3-1 0,1 2 0,-3-1 0,-1 2 0,-3-1 0,1 1 0,-11 2 0,17-5 0,-17 5 0,15-3 0,-15 3 0,11-3 0,-11 3 0,10-4 0,-10 4 0,0 0 0,13-2 0,-13 2 0,0 0 0,0 0 0,7-7 0,-7 7 0,0 0 0,0 0 0,0 0-139,-13-3-695,13 3-104,-17 3-1040,17-3-1723</inkml:trace>
  <inkml:trace contextRef="#ctx0" brushRef="#br0" timeOffset="350429.2444">3179 12066 89,'2'-12'776,"1"1"-157,-1 2-88,-2 9-20,4-19-49,-4 19-6,4-16-39,-4 16-33,4-15-36,-4 15-32,3-11-27,-3 11-27,3-9-23,-3 9-30,0 0-23,3-12-18,-3 12-18,0 0-2,0 0 3,0 0 26,0 0-28,5 12 0,-4-3-11,0 4 3,-1 1-28,0 4-13,0 3 0,-1 3-14,1 2-11,0 4 10,0 6 18,-1 4-39,1 7-64,-1 1 0,1-1 0,-2 1 0,4 3 0,-4 0 0,2-3 0,0 3 0,0-3 0,0 1 0,2-2 0,-2 0 0,1-3 0,-1-6 0,1-1 0,-1-1 0,1-2 0,1-2 0,-2-4 0,1-1 0,-1-2 0,0-6 0,1 0-147,-1-2-140,0-3-30,0-2-26,2 0-22,-2-12-73,0 15-49,0-15-57,0 0-36,0 0-160,0 0-504,0 0-854</inkml:trace>
  <inkml:trace contextRef="#ctx0" brushRef="#br0" timeOffset="351479.5904">3179 12093 526,'-4'-13'543,"4"13"-65,-1-9-33,1 9-28,0 0-57,-5-13-11,5 13-48,0 0 7,-2-11-35,2 11-28,0 0-31,0 0-28,-1-10-16,1 10-19,0 0-12,0 0-14,4-10-11,-4 10 5,0 0 2,11-8-9,-11 8-10,11-4-7,-11 4-3,12-4-11,-12 4-4,18-6-4,-6 4-9,-2-1-4,1 1-13,3 0-2,2-1 0,0 0-6,0 0-11,3 0-7,0 1-2,-1 1-4,4-1 7,-1 1-12,5-1-1,1-1 0,1 3-4,0-1 2,3 1-3,1-1 1,4 1-2,3-2 6,-2 2 0,3 2-9,0-2 1,3 1 11,-1-1-13,9 1-3,0-1 2,-1 0 7,4 3-5,-1-3 0,3-3 3,1 3-2,0 0 0,2 0 2,3-1-2,-1-2 17,3 2-22,-1-2 21,1 2-21,11-2 18,0 1-18,-11-1-2,0 1 1,-2-1 1,1 2 3,0-2-2,-3 3 19,-2-3-22,1 2 19,-1-2-19,-3 1 24,0-1-30,-2 0 20,1 1-19,-2 0 15,-2 0-11,0-1 16,-9 2-18,0 0 18,-2 1-25,-2 0 26,-5-3-21,0 3 18,-1 0-18,-3 0 19,-4 0-16,-1 0 18,-1 0-19,-3 0 19,-2 0-19,-2 0 21,-1 0-18,-1 3 17,-13-3-11,22 0 11,-22 0-16,18 0 28,-18 0-5,15 0 29,-15 0 0,0 0 18,19 0 3,-19 0-3,0 0-7,15-3-12,-15 3-6,0 0-4,16-4 0,-16 4-11,0 0 16,14-4-23,-14 4 3,9-4-13,-9 4 12,10-2-17,-10 2 6,0 0-5,10-7 5,-10 7-10,0 0 10,9-4-3,-9 4 2,0 0-3,0 0-1,10-4 10,-10 4-23,0 0 9,0 0-6,0 0 10,0 0-8,9-2 9,-9 2 8,0 0-15,0 0 4,0 0 4,0 0 3,0 0 8,0 0 11,0 0-3,0 0 0,0 0 0,0 0 7,0 0-6,0 0 24,0 0 24,9 4 11,-9-4-4,0 0 0,0 15-9,0-15-31,0 19-41,0-7 0,0 2 0,-1 3 0,0 1 0,0 6 0,-1-1 0,1 4 0,-2 1 0,-1 5 0,2 0 0,-2 2 0,-1 1 0,1 4 0,0-2 0,1-2 0,-1 0 0,1 1 0,1 0 0,-2-1 0,2 1 0,-1 0 0,0-3 0,3 0 0,-1-5 0,1 0 0,0 0 0,1-3 0,-1-1 0,3-1 0,-2 1 0,1-5 0,1-2 0,-2 1 0,2-4 0,-1 0 0,0-3 0,0 0 0,0 0 0,-2-12 0,3 17 0,-3-17 0,2 14 0,-2-14 0,1 12 0,-1-12 0,0 0 0,0 12 0,0-12 0,0 0 0,0 0 0,0 0-497,0 0-281,-9-5-130,9 5-985,-5-11-1621</inkml:trace>
  <inkml:trace contextRef="#ctx0" brushRef="#br0" timeOffset="352465.9786">3107 13351 566,'0'0'516,"0"0"-82,0 0-52,0 0-21,-6-7-49,6 7-41,0 0-46,0 0-5,0 0-17,0 0-17,0 0-9,0 0-7,0 0 33,0 0-36,4-8-3,-4 8-26,0 0 9,14-3-20,-14 3 9,14-1-21,-14 1 6,19-3-8,-8 3-4,3-1-12,1-1 4,0 0-19,3 1 1,2-1-12,4-2 6,3 2-9,3-1 4,3 0-9,4-1-3,1 0-2,10 0-7,-1 0-6,4-1-12,1 0 4,1 2-3,4-2 0,2 1-1,4-1-1,9-1 8,0 0-3,2 2-1,2-3 4,-1 3-4,3-1 0,-2 0-10,-1 1 2,-1 0-5,-1 0 4,-11 0-10,10 1 9,-9 1-11,10-3-4,-10 2 6,10-1 0,-10 2-10,-1-1 19,0 1-23,-1-1 11,0-1 11,-1 1-18,-1 0 6,0 1 1,-3 0 13,2-3-9,-4 3-5,0-1 2,-1 0 4,-2 1-11,-2-1 5,-1 0 4,-7 0-4,-3 2-4,0-3 6,-2 1 0,-1 0 19,0-1-9,-8 1 10,0 0 9,0-1 9,-3 2 6,0-3 9,-3 3 0,-2-1-6,0 0 3,-2 0 1,-1 2 3,-1-2 3,-3 1-18,0 0-54,-2 0 0,-10 2 0,18-4 0,-18 4 0,14-2 0,-14 2 0,13-2 0,-13 2 0,0 0 0,13-4 0,-13 4 0,0 0 0,11-4 0,-11 4 0,0 0 0,0 0 0,6-7 0,-6 7 0,0 0 0,0 0-16,0 0-447,0 0-44,-13 0-142,13 0-116,-15 6-211,5-2-551,-1-2-1160</inkml:trace>
  <inkml:trace contextRef="#ctx0" brushRef="#br0" timeOffset="353593.2779">3473 13622 517,'0'0'495,"0"0"-74,0 0-45,-12-3-27,12 3-31,0 0-33,0 0-7,-4-8-7,4 8-27,0 0 15,0 0-33,5-13 16,-5 13-42,7-8 6,-7 8-1,10-7 4,-10 7-12,13-11-8,-13 11-15,15-8-28,-15 8-22,15-8-15,-15 8-27,17-5-7,-17 5-16,14 0-3,-14 0-14,15 0-1,-15 0-8,13 4-2,-13-4-1,11 8 2,-11-8-13,7 9-3,-7-9 9,1 13-17,-1-13-4,0 15-3,0-15 3,-5 15 0,2-6-2,3-9 10,-8 16 7,4-8-21,0 1 1,-1-3 0,-1 3 0,6-9 0,-9 12-2,9-12-4,-8 13 3,8-13 2,-6 8-2,6-8 2,-7 8-4,7-8-6,0 0 1,-5 8-6,5-8 5,0 0 4,0 0-1,0 0 1,0 0 2,0 0 1,0 0 1,8 6-2,-8-6-1,0 0 5,13 0-1,-13 0 1,0 0 3,19 1 0,-19-1 9,14 2-4,-14-2-1,15 3 5,-15-3 0,13 6 5,-13-6 10,13 8 12,-13-8-1,11 12 0,-11-12 3,8 11 0,-8-11 5,6 12 5,-6-12 2,2 14 1,-2-14 3,0 12-5,0-12 14,-4 14 19,4-14-11,-7 15 13,3-6 4,-1-1-6,5-8 4,-14 12-13,8-5-3,-3 0-5,0 0 7,-1-1-11,1-2 3,-4 3 5,3-2 1,-2-2-55,1 3-16,1-3 0,-1 0 0,11-3 0,-20 3 0,20-3 0,-20 2 0,20-2 0,-18-2 0,18 2 0,-17-3 0,17 3 0,-14-5 0,14 5 0,-13-5 0,13 5 0,-11-5 0,11 5 0,-9-7 0,9 7 0,0 0 0,-12-6 0,12 6 0,0 0-147,-6-7-195,6 7-39,0 0-50,0 0-25,0 0-99,1-12-39,-1 12-55,0 0-202,10-5-340,-10 5-802</inkml:trace>
  <inkml:trace contextRef="#ctx0" brushRef="#br0" timeOffset="354042.001">3884 13808 58,'0'0'874,"0"0"-164,0 0-76,0 0-59,0 0-77,0 0-22,-13 2-42,13-2-40,0 0-28,0 0-23,0 0-21,0 0 2,0 0-26,-11-2-28,11 2-15,0 0-17,0 0-6,0 0-12,0 0-9,0 0-6,0 0-2,0 0-152,0 0-51,8-7 0,-8 7 0,0 0 0,12-3 0,-12 3 0,13-4 0,-3 1 0,-10 3 0,20-5 0,-9 3 0,0-1 0,1 1 0,1-1 0,0 1 0,0 0 0,0 1 0,-1-3 0,2 3 0,-3-1 0,2 0 0,-1 2 0,-1-1 0,-11 1 0,22-2 0,-22 2 0,20-3 0,-20 3 0,17 0 0,-17 0 0,17-2 0,-17 2-293,12-2-85,-12 2-17,0 0-16,18-1-44,-18 1-76,0 0-42,0 0-27,13-1-184,-13 1-403,0 0-796</inkml:trace>
  <inkml:trace contextRef="#ctx0" brushRef="#br0" timeOffset="354437.7537">4077 13684 809,'0'0'735,"-6"-6"-77,6 6-40,0 0-33,-8-8-30,8 8-23,0 0-51,-6-9-24,6 9-15,0 0-15,-7-7-42,7 7-17,0 0-21,0 0-23,-5-8-23,5 8-134,0 0-167,0 0 0,0 0 0,0 0 0,0 0 0,0 0 0,0 0 0,0 0 0,-6 9 0,6-9 0,0 13 0,0-13 0,-2 16 0,2-16 0,0 20 0,0-20 0,0 23 0,0-11 0,-1 0 0,1-1 0,-1 3 0,1-1 0,0-2 0,-1 2 0,1 1 0,-2-2 0,1 3 0,1-3 0,-1-1 0,1 1 0,-2 0 0,2-12 0,-1 21 0,1-21 0,0 17 0,0-17 0,-1 14 0,1-14 0,-1 13 0,1-13 0,0 0 0,0 16 0,0-16 0,0 0 0,-2 12 0,2-12 0,0 0 0,0 0-271,-2 10-270,2-10-102,0 0-103,0 0-111,0 0-768,0 0-1282</inkml:trace>
  <inkml:trace contextRef="#ctx0" brushRef="#br0" timeOffset="355186.2881">4449 13748 483,'0'0'611,"0"0"-89,-9-9-34,9 9-32,-4-9-35,4 9-44,-5-8-32,5 8-32,-3-9-25,3 9-34,2-12-7,-2 12-24,1-12 5,-1 12-8,4-12-8,-4 12-2,8-14-11,-2 8-6,0-1-12,1 1-8,0 1 4,3-1-29,-2 2-10,3 1-12,-11 3-12,19-2-26,-19 2-12,16 0-21,-16 0-6,18 5-9,-10 0-3,-2 2-5,2-2 0,-4 4-11,-1-1 1,-3-8-4,3 19-1,-3-19-7,-1 19 1,1-19-2,-3 20-4,1-11 0,-1 2-1,0-2 0,-1 0 1,0-2-5,4-7 5,-7 16-7,7-16 8,-5 11-12,5-11 6,-4 10 7,4-10-13,-4 8 12,4-8-13,0 0-5,0 0-3,-3 9-7,3-9 8,0 0-10,0 0 8,0 0-1,0 0 7,9-7-10,-9 7 14,7-5-10,-7 5 23,11-7-19,-11 7 11,15-5-10,-15 5 4,15-5-3,-15 5 7,19-3-7,-19 3 4,18-2-2,-18 2 10,16 2-10,-16-2 10,17 3 4,-17-3-1,15 8 7,-8-3 9,1 2 2,-3 0 16,0 2 6,-1 0 6,0-1 16,-4-8 2,4 15 1,-4-15 5,0 17-20,0-17-55,-3 16 0,3-16 0,-5 17 0,0-10 0,5-7 0,-9 15 0,9-15 0,-13 12 0,5-6 0,8-6 0,-14 10 0,14-10 0,-16 7 0,16-7 0,-16 4 0,16-4 0,-18 1 0,18-1 0,-17 0 0,6-3 0,11 3 0,-19-3 0,19 3 0,-16-5 0,16 5 0,-18-6 0,18 6 0,-16-6 0,16 6 0,-14-7 0,14 7 0,-10-7-81,10 7-315,-9-5-67,9 5-30,-6-7-93,6 7-72,0 0-56,-4-10-808,4 10-1155</inkml:trace>
  <inkml:trace contextRef="#ctx0" brushRef="#br0" timeOffset="355528.0761">4926 13759 102,'0'0'838,"0"0"-162,0 0-42,0 0-78,0 0-55,0 0-39,-8-5-32,8 5-17,0 0-56,0 0-1,0 0-52,0 0-13,0 0-32,0 0-6,0 0-23,0 0-25,0 0-3,0 0-5,4-10-10,-4 10-12,9-5-4,-9 5-17,14-4-14,-14 4-42,15-5-98,-5 1 0,1 1 0,-1 1 0,1-1 0,1 1 0,0-1 0,0 1 0,0-1 0,0 0 0,0 2 0,0-2-159,0 1-104,-2 0-30,2-1-56,-12 3-54,18-5-53,-18 5-97,14-2-58,-14 2-38,0 0-767,11-3-1022</inkml:trace>
  <inkml:trace contextRef="#ctx0" brushRef="#br0" timeOffset="355828.8887">5078 13627 196,'-8'-8'840,"8"8"-126,-7-7-69,7 7-42,-5-7-36,5 7-39,0 0-52,-7-8-47,7 8-33,0 0-24,0 0-39,-5-8-41,5 8-39,0 0-32,0 0 8,0 0 2,0 0 8,0 0-18,0 0-9,4 13-18,-4-13-194,6 12 0,-2-2 0,-2-1 0,2 4 0,1-1 0,-1 5 0,0-3 0,1 2 0,1 0 0,-2 1 0,0-1 0,0 1 0,-2 0 0,1-2 0,1 2 0,-1-1 0,0-2 0,-2 0 0,2-3 0,-2 1 0,2-1 0,-3-11 0,2 20 0,1-11-128,-3-9-429,4 14-14,-4-14-99,5 12-101,-5-12-173,9 7-501,-9-7-1059</inkml:trace>
  <inkml:trace contextRef="#ctx0" brushRef="#br0" timeOffset="356165.6814">5453 13629 876,'0'-15'948,"0"15"-123,0 0-74,-1-12-60,1 12-81,0 0-61,-4-9-59,4 9-46,0 0-62,0 0-48,0 0-51,0 0-19,4-10-4,-4 10-10,0 0-16,0 0-234,6 9 0,-6-9 0,7 13 0,-5-4 0,2 1 0,-1 2 0,1 2 0,-1 2 0,0 0 0,-1 1 0,0 0 0,-1 0 0,0 0 0,1-1 0,-2 2 0,0-3 0,0-1 0,0 0 0,-2-2 0,2 3 0,0-3 0,-1-2 0,1-10 0,0 19 0,0-19 0,-1 16 0,1-16 0,0 12 0,0-12-527,0 0-149,-2 15-138,2-15-219,0 0-594,0 0-1286</inkml:trace>
  <inkml:trace contextRef="#ctx0" brushRef="#br0" timeOffset="357074.1149">5777 13683 699,'0'0'565,"0"0"-62,0 0-28,0 0-26,0 0-20,10-4-30,-10 4-10,0 0-46,0 0-10,0 0-46,0 0 3,0 0-39,7-4 4,-7 4-37,0 0 2,0 0-17,0 0-20,0 0-10,0 0-8,0 0-18,0 0-7,6-7-11,-6 7-11,0 0-14,0 0-9,0 0-10,0 0 5,0 0-19,-3-10-5,3 10-8,0 0 1,0 0-11,0 0-5,-5-8-4,5 8-3,0 0-2,0 0-34,0 0 0,-7-7 0,7 7 0,0 0 0,0 0 0,0 0 0,0 0 0,-7-7 0,7 7 0,0 0 0,0 0 0,0 0 0,0 0 0,0 0 0,0 0 0,0 0 0,0 0 0,0 0 0,0 0 0,0 0 0,11 4 0,-11-4 0,13 1 0,-13-1 0,17 2 0,-17-2 0,22 1 0,-9-2 0,2-1 0,1 2 0,1-2 0,1-3 0,-1 3 0,0-1 0,1 0 0,-1-1 0,-1-1 0,0 2 0,-2 0 0,-3-1 0,2 1 0,-4-1 0,0 1 0,-9 3 0,14-8 0,-14 8 0,9-6 0,-9 6 0,5-7 0,-5 7 0,0 0 0,4-8 0,-4 8 0,0 0 0,-5-8 0,5 8 0,0 0 0,-9-4 0,9 4 0,0 0 0,-14 3 0,14-3 0,-11 5 0,11-5 0,-10 9 0,4-2 0,1 1 0,1 2 0,0 1 0,2 4 0,-2 0 0,2 0 0,1 2 0,0-1 0,-1 1 0,2 0 0,0 0 0,0 1 0,0-1 0,2 0 0,-2-2 0,1 2 0,0-2 0,1 2 0,-1-5 0,0 1 0,1-2 0,0 0-339,-2-11-52,3 18-42,-3-18-51,1 14-52,-1-14-49,3 11-61,-3-11-180,0 0-421,0 0-856</inkml:trace>
  <inkml:trace contextRef="#ctx0" brushRef="#br0" timeOffset="357265.9982">5889 13841 43,'-5'-8'850,"5"8"-190,0 0-51,2-11-75,-2 11-69,9-7-31,-9 7-65,16-8-22,-6 1-82,5 1-29,-1 1-65,4-2-36,-1 1-41,2 0-35,-1-2-71,0 2-43,1-2-70,-2 3-52,-1-1-56,-2-1-51,0 3-55,-1-1-15,-3 0-72,0 0-72,1-1-374,-3 2-423</inkml:trace>
  <inkml:trace contextRef="#ctx0" brushRef="#br0" timeOffset="357817.6537">6223 13476 393,'-7'-10'605,"-2"5"-85,2-1-44,-2-1-39,0 3-28,-3-1-24,-1-1-3,1 3-37,0-1-24,-2 0-25,-1 0-24,2 2 4,-2 2-6,2 0-5,-2-2-14,-1 2-14,1 2-9,-2 0-8,3 1-27,-1-2-9,-3 4-19,2 1-9,1-2-18,0 2-14,1 2 3,0 0 0,0 0-9,1 4-8,-1 0-5,2 1-49,1 1-56,-1 2 0,3 1 0,2 0 0,-2 3 0,1 1 0,2 1 0,-1 0 0,3 2 0,0 3 0,1-3 0,0 3 0,1 0 0,3 2 0,-1-1 0,3 4 0,1-2 0,0 0 0,2 0 0,-3-4 0,5 0 0,1 0 0,1-1 0,2 0 0,-2-6 0,3 0 0,0-1 0,2-3 0,-1 1 0,3-4 0,-1 0 0,2-3 0,2-2 0,0 1 0,0-6 0,1 1 0,-1-3 0,2-2 0,1-1 0,1-2 0,-1 0 0,1-3 0,-2-1 0,1 0 0,-4-2 0,0 0 0,-2-4 0,-2 1 0,0-3 0,-3 0 0,-3-3 0,-1-1 0,-3 1 0,0-4 0,-4 1 0,-1-2 0,-2-1 0,-3 1 0,1 0 0,-4-1 0,0 0 0,-4 1 0,0 2 0,1 5 0,-3 1 0,0 0 0,-2 2 0,0 1 0,-1 2 0,0 2 0,-2 1 0,3 2 0,-1 2 0,-1 1 0,1 0-150,0 3-242,0 1-59,-1 1-55,0 3-89,-2 2-83,-1 2-78,2 1-724,0 2-1102</inkml:trace>
  <inkml:trace contextRef="#ctx0" brushRef="#br0" timeOffset="358185.4243">5460 14122 661,'0'0'767,"0"0"-71,-12 4-104,12-4-35,0 0-62,0 0-30,0 0-58,0 0-44,-10 2-27,10-2-19,0 0-26,0 0-23,0 0-26,0 0-26,15-2-34,-15 2-17,12-4-28,-12 4-36,15-3-19,-15 3-17,18-4-12,-18 4-32,20-4-49,-20 4-47,20-4-53,-20 4-43,20-3-33,-20 3-39,19-3-11,-19 3-58,14-2-43,-14 2-64,14-1-28,-14 1-18,0 0-69,14 1-677,-14-1-821</inkml:trace>
  <inkml:trace contextRef="#ctx0" brushRef="#br0" timeOffset="358399.2919">5430 14254 21,'-6'6'870,"-2"1"-169,8-7-26,-9 8-93,9-8-34,-6 8-32,6-8-41,-4 8-59,4-8-23,0 0-34,-3 10-35,3-10-30,0 0-36,0 0-48,6 10-20,-6-10-34,0 0-24,15-2-42,-15 2-85,14-1-99,-14 1-83,17-4-92,-7 0-92,-1 0-98,-9 4-109,18-7-112,-18 7-782,15-5-1082</inkml:trace>
  <inkml:trace contextRef="#ctx0" brushRef="#br1" timeOffset="467454.283">4244 11944 562,'-2'-12'583,"2"12"-104,-1-11-33,1 11-18,0 0-30,-3-11-32,3 11-41,0 0-38,0 0-30,-4-10-56,4 10-20,0 0-27,0 0 54,0 0-49,-2 11-2,2-11-41,1 21 21,0-6-40,2 4 15,-1 3-40,1 2 26,-1 3-6,4 5-20,-1 3 18,2 5-37,1 1 14,-2 4-35,1-1 11,-2 2-31,0 3 18,0-4-26,-1 4 24,0-1-22,0-2 12,-1-4-32,0-4 29,-2-2-22,1-2 19,0 0 7,0-7-36,-1 0 14,-1-1-65,1-2-22,1-2-62,-2-2-10,2-4-60,-2 1-52,0-5-36,0 1-43,0-13-53,0 19-123,0-19-160,-5 11-287,5-11-567</inkml:trace>
  <inkml:trace contextRef="#ctx0" brushRef="#br1" timeOffset="468348.7227">4173 11883 13,'-6'-14'682,"6"14"-163,-7-9-99,7 9-39,-4-10-32,4 10-51,-4-7-26,4 7-59,0 0-22,-2-12-23,2 12-14,0 0 8,6-9-17,-6 9 3,8-8-15,-8 8 8,16-5-29,-5 1-17,3 1 0,-1 1 0,3-1-28,3 3-11,2-3 0,-1 2-13,7 0 1,0-1-4,1 1-5,0 0 0,3 0-5,1 1 1,6 0 0,2-2 0,1 4 19,8-4-25,-5 2 13,7 0-12,3 0 11,1 0-24,2 0 18,6 0-19,-1 3 5,5-2-5,10 2 18,0-1-20,0 1 17,4-2-13,0 2 19,3 0-38,2-2 31,4-1-22,1-1 21,1-1-15,1 0 15,0-1-20,0-2 19,1 0-22,1 0 26,-1-1-23,-1 1 21,-4-1-20,-2 0 19,-5 1-22,-3 1 18,-7 0-23,-13 1 22,0 2-26,-7-2 21,-11 1-24,-3 2 22,-6-2-21,-4 2 18,-3 0-16,-4-1 28,-2 2-12,-1-2 31,-3 1-15,-2 1 31,-13-1-28,22 0 30,-22 0-26,17 0 20,-17 0-28,14 0 17,-14 0-9,0 0 0,14 2 5,-14-2-12,0 0-2,0 0-2,12 2-3,-12-2 3,0 0-10,0 0 6,0 0 0,0 0-2,13 0 1,-13 0 5,0 0-8,0 0-5,0 0-1,0 0 0,0 0-5,0 0-1,0 0-5,0 0 3,0 0 0,0 0 0,0 0 0,0 0 3,-11 3-2,11-3 2,0 0-4,-9 5-3,9-5 3,0 0-23,-8 8 30,8-8-3,-6 10-20,6-10 29,-5 18 2,2-4 17,-1 3 5,-1 5 13,0 3 0,1 6 5,0 3 50,2 1-61,-1 3 53,2 6-60,0 1 40,2-1-31,-1 3-16,3-1 2,-2 0 1,0-1 36,0 0-52,1 3 42,0-3-45,0 1 40,0-1-38,-1 0 35,1-8-40,-1 0 28,0 1-37,1-1 35,0-4-41,-2 3 35,1-2-35,-1-7 32,2 2-34,-2-2 32,0-1-36,0-1 32,0-4-31,1-3 31,-1 1-30,0-2 2,1 0 32,-1-3-34,1-4 1,-1 2 6,0-12-1,3 18 2,-3-18 11,0 15-8,0-15 30,1 11-35,-1-11 35,2 11-35,-2-11-6,0 0-4,0 0-67,0 0-75,0 0-30,0 0-69,0 0-79,0 0-81,0 0-122,0 0-91,-6-7-130,6 7-678,-5-13-1047</inkml:trace>
  <inkml:trace contextRef="#ctx0" brushRef="#br1" timeOffset="469160.2174">4164 13437 79,'-13'1'591,"13"-1"-145,0 0-77,0 0-32,0 0-32,0 0-43,0 0-50,0 0-29,0 0-20,0 0-14,0 0-24,8-5-20,-8 5-8,13-3-20,-13 3-9,18 0-8,-18 0 9,25 0 19,-11 3 20,5-3 0,3 0-5,5 0-32,1 0 14,10 0-35,1-3 22,2 3-18,10-3 30,2 2-23,2 0 3,4-2-8,2 2-9,4 1-4,15-5-16,2 3-2,3-2-7,1 0 3,2 2-5,3-3 0,1-2 0,3 2 2,1 0-1,1-2-5,2-1 6,0-1 6,0 2 4,-1-1 14,0-1-24,-4 3 21,-2-1-22,-4 0 9,-3 0 24,-2 2-4,-8 0 29,-12 2-28,-5-1 32,-3 1-22,-2 0 36,-11 2-21,-3 1 32,-8-3-22,-2 3 25,-3 0-20,-4 0 28,-2 0-20,-4 0 33,-1 0 3,-1 0 9,-14 0-2,23 0-8,-23 0-10,18 0-17,-18 0-11,15 0-16,-15 0-15,14 0-12,-14 0-9,0 0-8,16 0-10,-16 0-24,0 0-30,14-2-54,-14 2-58,0 0-31,0 0-77,12-1-37,-12 1-80,0 0-102,0 0-64,0 0-96,0 0-821,0 0-1069</inkml:trace>
  <inkml:trace contextRef="#ctx0" brushRef="#br1" timeOffset="470931.2748">6686 11381 679,'0'0'591,"-11"-11"-53,6 5-35,0-2-15,5 8-35,-8-17-29,6 8-44,-1-3-33,2 0-3,2 0-28,0 0-16,1-1-21,3-1-8,1 2-22,-1 0-14,3 1 13,-2 1-73,4 1 42,-2 2-51,1 1 39,0 1-71,-9 5 10,20-3-46,-20 3-5,21 2 4,-12 1-8,2 5 17,1-1-84,-3 4-22,0 0 0,-1 2 0,0 1 0,0 1 0,-2 0 0,1 0 0,-2 1 0,-1 1 0,-1 0 0,1 0 0,-2 0 0,0-1 0,-1 0 0,-1-1-134,-1-1-104,0 2-84,0 0-35,-2-2-21,0 1-50,0-1-76,-1-2-34,-3 2-27,1-4-69,-2 1-662,2-3-900</inkml:trace>
  <inkml:trace contextRef="#ctx0" brushRef="#br1" timeOffset="471638.8399">6676 11566 28,'0'0'792,"0"0"-158,0 0-43,0 0-46,7-11-44,-7 11-54,11-9-55,-2 3-30,0-2-73,4-1-63,-1 1-38,4-2-36,0-1-35,2-1-26,-1 1-29,2-4-45,-1 3-48,4-3-59,-1 0-40,-4 1-39,2 1-43,-2-1 1,-2 1-39,2-3-20,-3 4-22,-1-2-4,-1-3-14,-1 3 25,0-1-30,-1-2 2,-2 2-29,0-2 35,-2 1 53,0-1 85,-2 2 137,-1-2 179,-1-2-8,0 2 37,-2 0-25,-2 0 9,0-1-6,-2 2 22,-2-3 7,-2 1-16,0 1 3,-1 0 24,-1 1-3,-3 1 20,2 1 18,-4 2 0,2 0 19,-2 3-35,-1 1-1,0 0 1,0 1-4,-2 3-1,0 1 0,-1 1-26,-2 1-8,1 1-13,-1 3-8,-4 2-9,2 0-10,0 3-20,0 1 1,-2 3 1,1 0 4,-1 2-14,3 1-2,1 5-5,0-2-4,2 2 27,0 2-58,3 0 32,0 3-42,3 0 26,0 3-51,3 0 39,2 1-41,1 1 35,2 1-34,1 0 28,1 2-38,2-6 27,2 2-38,2 3 33,0-1-42,2 1 33,1-2-35,2 1 25,-1 0-27,2-4 28,4 1-27,0-1 29,1-2-35,0-2 27,4 1-27,0-3 31,2-2-35,3 0 41,2-2-37,0-2 40,3-4-43,3-1 36,2-3-29,-1-3 30,0-3-30,6-2 29,-1-4-32,4-4 35,4-3-39,-3-5 37,3-1-39,-4-4 38,5-7-35,0 0 36,-5-3-7,-7 3-6,-3-2-5,1-2-5,-8-1 0,0-3 0,-5 0 0,-3-1 0,-4 0 0,-4-2 0,-5 6 0,-2-1 0,-5 1 0,-1 1 0,-4 2 0,-2-6 0,-4 4 0,-2 1 0,-5 2 0,0 4 0,-5-2 0,-1 5 0,-2 1 0,-2 1 0,-2 2 0,1 2 0,-2 2 0,4 3 0,2 2 0,-1 1 0,6 2-38,-1 2-235,1 0-54,3 2-61,1 3-43,0 2-145,2 2-93,-1 1-183,1 1-620,-4 1-1092</inkml:trace>
  <inkml:trace contextRef="#ctx0" brushRef="#br2" timeOffset="481269.2968">5603 11871 537,'0'0'634,"0"0"-144,0 0-77,-9-8-44,9 8-27,0 0-27,0 0-9,0 0-15,-9 12-24,9-12-11,-1 17-48,-1-4-12,1 5-43,1 3 21,0 4-24,1 9 31,1 2-17,0 10-28,2 2-10,0 2-31,-1 2 7,0 3-29,2 0 7,0 10-22,-2-9 17,0 0-38,-1 0 14,-1-4-8,2-2-4,-2 1-5,2-4-9,-2-3 13,0-5-44,1-4 19,1-1-21,-1-1 15,-1-6-45,1-3-19,0 1-66,0-6-24,0-2-60,0-1-52,1-3-60,-2-1-51,2-3-49,-3-9-113,4 9-163,-4-9-334,0 0-639</inkml:trace>
  <inkml:trace contextRef="#ctx0" brushRef="#br2" timeOffset="482027.3718">5421 12008 279,'-5'-15'645,"3"0"-154,-1 2-87,2 2-56,0 0-45,1 11-34,-2-21-17,2 21-29,3-16-4,-3 16-32,6-15-10,1 8-24,-1 1-17,2 0-21,1 2-5,3 1-18,3-1-9,0 1-13,1 0 0,4 2-12,1 0 3,1-1-20,6 2 6,4 0-6,6 0 24,2 0-25,11 0 20,0 2-26,4-2 15,3 0-20,3 1 12,2-1-29,13 1 38,0-1-40,3 0 34,-1 0-21,4 0 20,1 0-29,0 0 19,2-1-22,1-2 15,1 1-28,-3 0 22,3-2-29,-4-1 29,3 0-24,-1 1 19,-2-2-26,-2 1 21,-2-1-18,-5-1 27,0 0-36,-6 1 25,-9-1-25,-3 2 31,0-3-22,-3 3 22,-3-3-22,-2 0 18,-3 3-18,-8-2 23,-1 3-25,-4-1 23,-7 0-22,0 2 23,-5 0-23,-2 0 24,-2 1-24,-3 0 31,0 0-6,-13 2 32,22-2-24,-22 2 39,15-3-21,-15 3 16,13-2 1,-13 2 5,0 0-3,14-2 2,-14 2-11,0 0-8,12-2-8,-12 2-4,0 0-3,12-2-7,-12 2-2,0 0-5,0 0-3,0 0 1,12-1-8,-12 1 8,0 0 14,6 7 10,-6-7 2,4 12 1,-4-12 4,1 22 1,0-5 12,1 0 3,-1 6-4,0 5 10,-1 0-9,2 7 47,0 2-47,1 9 53,1 1-48,-2 2 38,2 1-49,0 3 33,1 1-48,0-2 39,-1 2-30,2-1 26,1 0-40,0 1 26,0-2-41,0-2 29,0-2-37,0-1 19,2-1-23,-1-4 25,0 2-30,0-5 26,-1-5-30,-1-2 27,0-2-30,0-1 29,0-3-34,1-3 5,-2 1 10,0-5-8,0 2 3,0-4 0,0 0 13,-2-2-10,1-2 3,-2-2-5,1 1 1,-1-3-1,-2-9-11,4 16-33,-4-16-4,4 12-105,-4-12-50,0 0-91,0 0-49,-1 12-65,1-12-113,0 0-49,0 0-69,-12-5-833,12 5-1095</inkml:trace>
  <inkml:trace contextRef="#ctx0" brushRef="#br2" timeOffset="482648.9894">5456 13382 78,'0'0'685,"-14"-3"-188,14 3-125,-10-2-60,10 2-45,0 0-31,-14-5-31,14 5-17,0 0-9,0 0-15,-9-4 3,9 4-9,0 0-14,0 0-18,12-6 13,-12 6-17,20-2 26,-5 0-15,4 2-7,3-1-23,6-1-2,4 0-9,6 0 9,11 1-10,3-1-5,5-2 1,5 1 25,11-2-3,7-2 5,2 2 22,6-4-20,4 1 19,3-2-37,6 1 24,20-4-32,2 1 15,-1 0-29,1-2 15,2-1 0,1 3-13,1-2-4,0 0-5,2 1-10,-4 0-4,-1 0 5,-1 0 34,-3 1-53,-22 0 40,2 3-61,-2-1 43,-3 0-63,-3 0 47,-7 1-59,-3 0 49,-6 1-54,-6 0 55,-15 3-53,-3-1 50,-7-1-52,-9 4 49,-8 0-52,-2 0 52,-7 1-51,-3 0 54,-3 0-52,-13 2-98,13-3-40,-13 3-88,0 0-106,0 0-118,0 0-130,-10-4-228,10 4-631,-17-6-1071</inkml:trace>
  <inkml:trace contextRef="#ctx0" brushRef="#br2" timeOffset="483308.6272">8119 11150 53,'0'0'696,"0"0"-158,0 0-83,0 0-29,0 0-12,7-8-26,-7 8-17,0 0-39,7-11-9,-7 11-67,8-12 5,-3 5-58,2-1 44,0 1-21,2-3 15,1 1-25,0 1-16,2 2-15,0-2-9,-1 3-22,0 1-23,1 1-14,-12 3-17,24 3 29,-11 1-59,-2 1-16,2 3-13,-4 2-4,1 2 43,0 4-62,-1 3 52,-1 2-60,-2-2 32,2 5-37,-3-2 41,-1 1-24,0 0-4,-2 0-22,0 1-36,-2-3-87,1-3-34,-1 2-54,0-3-57,-3 1-15,2-2-82,-1-1-53,-1-3-55,0 1-20,1-4-111,-2 0-613,-2-2-829</inkml:trace>
  <inkml:trace contextRef="#ctx0" brushRef="#br2" timeOffset="483931.2404">8088 11454 323,'0'0'672,"0"0"-107,-7-6-78,7 6-48,0 0-44,5-6-37,-5 6-26,14-9-38,-5 4-49,3-2-31,2-2-44,6 0-33,0-1-21,6-2-24,-1-1-21,2 0-16,1 0-16,0-2-49,0 2-19,-1-1-75,0 0-48,0-1-19,-2-1-25,0 4-4,-2-2 2,-3-1 0,-2 2-11,-3 0 15,1 0-9,-3-1 21,-2 3-3,-3-2 56,-1 1 7,-1-2 48,-2 0 1,-1 2 17,-2-1 14,-2-2 37,1 2 15,-4-3 31,-2 2 6,1 0 14,-3-1 21,-1 2 7,-2-2 7,-2 4-1,-2-2 4,-1 3 13,-2 1 9,0 0 0,-2 3 8,-2 1 26,2 1-17,-2 3 31,-1 0 7,-2 2-11,-3 3 19,2 0-42,-6 4 29,1 1-45,3 3 15,-4 1-28,0 3 19,-1 4-23,2-1 4,2 5-23,1 0 21,2 2-33,2 2 25,1 1-12,4 0-6,2 2-13,1 1-9,5-3-8,4 0 19,-1 4-28,4-2 17,6-1-31,0 2-3,6 1-8,2 1-7,6 0-1,1-1-3,6-4 0,1-1 6,4-5-6,3-1-2,2-4-5,2-4-9,-2-3 15,3-5 1,1-4-2,5-2 4,3-5 0,3-5 6,1-2 12,0-5-10,5-5 40,-4-3-44,0-3 50,-4-3-51,-5-2 51,-5-4-53,-8 3-3,-4-2-3,-3-2 1,-5-4 1,-5-1-2,-4-1-6,-4-2-6,-6 0 4,-4 0 1,-4 0 49,-4 3-56,-3 4 41,-5 2-50,-1 3 58,-1 5-63,-3 1 45,-1 3-52,0 6 37,-3 0-67,2 6-32,1 1-57,-3 6-58,4 2-41,-2 3-75,0 3-128,-5 5-66,-5 3-105,0 3-755,0 5-975</inkml:trace>
  <inkml:trace contextRef="#ctx0" brushRef="#br3" timeOffset="488472.9173">8415 11831 662,'0'0'702,"0"0"-132,-5-8-63,5 8-54,0 0-35,0 0-36,0 0-59,0 0-8,0 0-37,0 0-22,0 0-24,-6 7 16,6-7-11,0 19-21,1-5-14,0 3-12,-1 4-28,2 3 50,0 2-21,-1 7 39,2 5-8,0 6-51,1 4 11,0-1-24,0 2 7,0 1-52,0 1 1,0-1-34,0 3-80,0-2 0,-2 0 0,3-1 0,-4 1 0,1-2 0,-2-3 0,1 1 0,0-2 0,-1-2 0,2-4 0,-2-3 0,0 2 0,0-1 0,0-3 0,0 0 0,0-6 0,0 0 0,0-2 0,0 0 0,0-5 0,0-2-34,1 1-232,0-3-57,-1-3-75,0-1-20,1-2-75,-1-11-83,0 19-56,0-19-122,0 0-611,3 10-966</inkml:trace>
  <inkml:trace contextRef="#ctx0" brushRef="#br3" timeOffset="489414.8726">8431 11923 377,'-3'-10'603,"3"10"-111,-1-16-61,1 16-33,-2-13-48,2 13-18,0-12-39,0 12-5,2-11-24,-2 11-39,2-10 5,-2 10-43,5-8-9,-5 8-29,9-9 10,-9 9-28,14-6 12,-5 1-41,-9 5 23,21-7-26,-10 5 8,1-1-24,2 1 14,1-1-34,2 1 21,1-1-30,2-1 20,1 1-31,4 1 18,1-1-11,2-1 8,1 2-39,7-1 36,0-1-28,0 1 17,2 1-3,0-1-8,3 2-8,0-2 0,10 2 3,0-3-2,3 1-4,2 1-1,2-1 1,0 0-3,4 1 1,9-2-4,-8-1 5,10 1-8,-13-1-1,0-1 4,0 2-6,-1 0 5,-2-2-4,0-1-2,-1 0-2,0 1-2,0-1-1,-1-1 0,0 2-2,-4-1 1,2-1 1,-2 0-8,-1 1 2,-2 0 2,-2 0-1,0 2 38,-4-3-45,-4 2 37,-3 3-43,0-2 50,-2 1-51,-5 1 53,-1 0-65,-2 1 53,-3 0-57,-3-1 12,-1 2 61,-3 0-61,-2-1 51,-1 2-30,-12 0 27,23-3-47,-23 3 54,15-1-53,-15 1 48,16-2-31,-16 2 30,12 0-43,-12 0 57,0 0-52,17-1 50,-17 1-55,0 0 55,14 1-53,-14-1 53,0 0-54,16 2 52,-16-2-53,12 1 51,-12-1-52,10 3 44,-10-3-33,13 0 55,-13 0 2,13 2-25,-13-2-47,12 2 47,-12-2-46,12 1 44,-12-1-50,10 3 52,-10-3-44,0 0 44,15 2-36,-15-2 46,0 0-39,12 2 40,-12-2-40,0 0 42,9 5-43,-9-5 39,0 0-17,0 0 17,11 2-29,-11-2 43,0 0-30,7 10 34,-7-10-18,2 13 38,-2-2 7,2 3 45,-2 5-80,1 3-48,-1 7 0,1 5 0,-1 5 0,2 6 0,1 2 0,-3 1 0,5 3 0,-2-2 0,1 3 0,0 1 0,1-1 0,-1 1 0,2-2 0,0 0 0,1 1 0,-1-2 0,-1-2 0,2 0 0,-1-1 0,-2-1 0,0-3 0,0 0 0,-2-6 0,1-1 0,-1-1 0,1 0 0,-3-2 0,0-5 0,0 0 0,0-2 0,0-1 0,0-5 0,-3 0 0,3-2 0,0-1 0,-1-2 0,1-3 0,0-1 0,0-11 0,-1 20 0,1-20 0,-2 14 0,2-14 0,0 0 0,-3 11-324,3-11-196,0 0-49,-9 4-92,9-4-93,-13 0-206,13 0-440,-17 0-1002</inkml:trace>
  <inkml:trace contextRef="#ctx0" brushRef="#br3" timeOffset="490105.9873">8470 13551 378,'0'0'618,"-14"-2"-130,14 2-81,-13-3-47,13 3-45,-10-2-32,10 2-12,0 0-14,-14-5-10,14 5-24,0 0-25,-6-5-4,6 5-37,0 0-10,5-7-36,-5 7 17,11-5-31,-11 5 16,16-6-26,-5 2 8,1 2-6,3 0 22,3-1-19,1 1 19,2 0-31,4 1 19,3 0-24,3 0 16,1-1-26,5 2 22,4 0-33,0-2 17,8-1-28,1 2 6,3-1-10,0-3 23,4 1-8,1 1 17,4-1-17,7-3 6,4 1-16,1 1 3,-1-2-11,-1 2-2,1-2-20,-1 2 18,0-3-6,1 2-3,3-1-5,-3-1-12,0 2 10,1 0-15,-1-1 18,-1 0-24,-1 0 13,-11 2-3,0 0 1,-3 0-12,-2 0 10,-2 0 1,-2 2 0,-4-1-4,-9 1 2,-2 2 3,-7 0 25,-1-1 5,-6 2 8,-3-1 11,2-1 10,-6 2 20,-2 0-9,-1 0-3,-12 0-11,20 0-7,-20 0-10,15 0-5,-15 0-8,14 0-6,-14 0-7,0 0-8,13-3-6,-13 3-108,0 0-68,0 0-51,0 0-84,0 0-97,9-6-174,-9 6-146,0 0-933,0 0-1321</inkml:trace>
  <inkml:trace contextRef="#ctx0" brushRef="#br3" timeOffset="490951.8795">10362 11111 563,'-4'-9'627,"4"9"-83,0 0-18,-6-9-49,6 9-46,0 0-57,-7-11-39,7 11-55,-5-8-5,5 8-45,-8-9 6,8 9-37,-8-9 2,8 9-25,-7-9 1,7 9-14,-9-8-20,9 8-19,-9-9-8,9 9-3,-8-9-3,8 9-15,-9-10 1,9 10-6,-6-7-15,6 7-6,-9-7 5,9 7-6,0 0-12,-8-8-5,8 8-13,0 0-12,-6-6-7,6 6-4,0 0-2,0 0 1,0 0-2,0 0 7,14 1-12,-14-1-3,19 2 11,-7-1-15,2 1 2,0-2 0,3 3 1,2-3-1,0 0 1,0-3-1,0 3-2,1-3 3,-2 1-2,3-1 8,-2-2-5,-1 1 0,0-1-3,-1 0 0,-2-2 4,0 4-5,-2-3-1,-2 0-1,-1 2 0,-2-1 3,-1 0 3,-7 5 31,12-11-35,-12 11 38,5-9-51,-5 9 44,0 0-49,4-12 45,-4 12-52,0 0 8,0 0 14,0 0-10,0 0 0,-11 3 6,11-3 37,-7 14 10,4-3-55,-1 2 12,0 2 1,0 2 5,1 1 5,-1 3-8,2 3 2,0-2-9,-1 2 52,0-1-49,1 0 35,1-3-60,-1 1 16,1-2-101,0 0-37,1-1-79,-2 3-70,2-7-100,-1 0-94,1 1-71,0-2-88,0-1-783,0-12-1046</inkml:trace>
  <inkml:trace contextRef="#ctx0" brushRef="#br3" timeOffset="491674.9391">10327 11317 428,'0'0'774,"-10"-3"-181,10 3-84,0 0-29,0 0-27,0 0-74,0 0-9,5-14-64,4 8-33,2-1-42,2 2-5,4-5-59,1 3-11,1-3-48,1 2-5,1-3-41,-1 1 7,3 1-41,-2-1 0,4-3-58,-3 4-5,-1-1-41,0 0 2,-1-1-21,1 0 7,-2 2-25,0-3-18,-2 1 10,1-2-12,-3 1 14,0-1-1,-2-1 11,1-2 16,-4 0 2,2-1 11,-3 0 17,-3 0 2,1-2 25,-2 1-2,-3 1 13,1-3-2,-3 0 17,0 1 11,-3-1 30,1-1 5,-5-1 42,2 3 27,-1-1-2,-2 1-6,-1 0 3,-1 1 34,-2 2-3,-1 1-12,-2 1 30,-1-1-22,-1 3 20,-3 3 8,-1-1 3,1 3-10,-3 1-9,-1 2-12,-1 1-13,3 3-5,-3 3-16,-1 1 31,1 2-52,1 2 25,-4 3-51,2 3 42,3 1-50,-1 2 58,1 3-57,2 1 52,-1 5-52,2 2 50,1 1-53,2 0 41,1 4-50,4-6 47,1 3-50,-1 1 35,3-2-42,3 2 31,-2 1-49,4 0 40,1 1-45,0-1 39,3-2-49,1 2 39,2 1 3,2-1-6,1-1-2,2 1-37,4 2 37,3 0-36,1-5 38,5 0-38,2-4 38,1-3-34,0-3 36,3-4-36,3-3 36,2-3-42,1-4 57,5-3-62,0-2 47,7-6-43,2-2 42,-2-5-6,2-1 1,-2-4-1,6-6-5,-2-2-17,-4-6 23,-2-1-30,-5-3 29,-3-3-31,-4-1 30,-8 1-29,-4-3 26,-4-1-35,-6-1 37,-3-3-38,-4 0 26,-6 0-24,-3 0 43,-3 3-40,-5 1 39,-3 2-39,-5 3 37,-3 2-40,-3 2 29,-3 4-63,-2 4-3,-1 2-26,-1 5-32,-3 3-48,-1 3-65,-1 4-33,3 4-68,0 4-84,-1 4-71,-5 6-76,0 2-144,3 6-639,-2 4-947</inkml:trace>
  <inkml:trace contextRef="#ctx0" brushRef="#br4" timeOffset="508082.2778">8769 15168 180,'0'0'670,"0"0"-123,0 0-28,0 0-20,9 7-9,-9-7-48,0 0-37,0 0-25,17-5-34,-17 5-39,11-5-9,-11 5-22,14-10-11,-6 3-17,2-3-21,-1 1-28,3-2-23,-3 1-20,0-3-17,1 1-6,-1-1 5,-1 1-8,0-2-14,0 1-9,-4-1-14,0 1-14,-2 0-5,1 2 4,-3 0-14,-1 0-11,-3 0-12,0 2-8,-3 0-9,-3 2-4,0 1-1,0 3-10,-5 1-3,0 2-2,-4 2-2,1 1-2,-2 3-6,0 2 2,0 2-5,1 1 3,1 3-20,3 1-10,0 0-4,3 3-1,3 0-14,0 1-3,5-1 0,2 0 5,2 0 8,2 0-13,4 1 17,2 1 7,3 0 3,3 0 3,2 0 7,2-1 3,1-2 2,3 2 4,0-4 5,-2 1 2,2-3 2,-3 1 2,-1-3 1,-1 1 0,-4-3-4,-1-2 18,0 3-32,-3-2 31,-2-1 4,-2 0 8,-5-7-4,4 16 17,-4-16-10,-5 14 11,0-6-4,-4-3-2,0 1-5,-1 1 0,-4-3-6,0-1 5,-3 2-9,-1-3-5,-1 0 0,0-2-3,0 0-8,-3-2-9,2 0 6,0-1-6,1 0-3,0 0-46,2 1-47,1-1-55,3 2-59,2-2-94,11 3-37,-20-2-94,20 2-74,-11 1-55,11-1-88,0 0-699,0 0-959</inkml:trace>
  <inkml:trace contextRef="#ctx0" brushRef="#br4" timeOffset="508411.0765">9107 15390 113,'0'0'884,"0"-18"-151,0 18-77,-3-15-40,3 15-14,-4-17-48,4 17-43,-4-18-71,4 18-17,-5-14-17,5 14-74,-3-10-54,3 10-52,0 0-35,-3-12-29,3 12 14,0 0-10,0 0-9,5 12-17,-1-2 14,1 7-19,-1-2-8,1 8-118,0 2-9,1 8 0,2 8 0,-2 1 0,2 4 0,-3 1 0,3 0 0,-3 0 0,0 0 0,0 1 0,-1-1 0,-1 0 0,1-1 0,-2-3 0,2-4 0,-3-4 0,2-1 0,-2-7-202,1 0-131,1-1-65,-2-7-45,2-1-85,-1-3-81,1-4-38,-3-11-121,4 15-585,-4-15-956</inkml:trace>
  <inkml:trace contextRef="#ctx0" brushRef="#br4" timeOffset="508734.8761">9107 15487 513,'-9'-19'779,"1"3"-161,0-3-59,3-1-86,0 2-26,2 1-51,2-2-38,2 0-50,1 1-22,2 0-24,2-1-15,2 1-20,4 1-7,0 1-18,3 3-6,1 3-16,-1 3-28,0 3-15,1 3-24,-2 2-10,2 3-2,-2 3-24,0 2-19,-3 3-2,-1 3-10,-1 0-1,-3-1-13,-3 4-6,-2 0-2,-2-1-5,-2 3-3,-1 1-3,-3 0-7,-1 0 11,-1-3-15,0 1-9,-2-2-45,2-1-37,0-3-39,0-1-36,2-1-27,1-3-46,0-1-27,6-7-80,-12 8-77,12-8-94,0 0-11,0 0-228,0 0-382,0 0-749</inkml:trace>
  <inkml:trace contextRef="#ctx0" brushRef="#br4" timeOffset="509183.1261">9434 15291 372,'0'0'792,"2"-17"-121,-2 17-43,0-12-85,0 12-75,-2-12-43,2 12-48,0 0-58,-6-8-51,6 8-45,0 0-24,-8 5 18,8-5-38,-4 11-29,4-11-17,-3 21-18,3-9-16,0 1-19,0 2-16,2 2-18,-1-2-6,3 0-12,0 2-2,2 0-2,-1-4-7,1 0-7,1-1 1,2 1-6,0-3-2,0-3-4,0 0-4,1-4-25,0 0-8,-10-3-22,23-1-5,-13-2-17,4-4 5,-2 2-27,-1-2 5,2-5 7,-1 3 33,-1-4-15,-1-2 21,-1 0 9,-1-1 11,-1-1 6,-3 1 9,0-1 6,0 1 9,-1 0 24,-2-1 15,-1 5 21,1 0 23,-1 12 16,0-21-3,0 21-3,0-15-12,0 15-9,0 0-4,-2-11 16,2 11 9,0 0 8,0 0 13,-3 13-8,3-13-2,1 19-14,-1-19 11,2 23-13,-1-10-5,0 4-24,2-2-9,-1 3-14,1-3 4,-1 2-20,2-2-23,-1 0-56,-1-1-59,2 1-55,0-3-47,0-3-35,1 1-68,1 0-63,-1-2-99,-5-8-48,12 12-66,-12-12-723,11 6-927</inkml:trace>
  <inkml:trace contextRef="#ctx0" brushRef="#br4" timeOffset="509597.8655">9794 15282 171,'-1'-12'805,"-1"0"-176,2 12-63,2-17-87,-2 17-28,5-17-57,0 9-25,-5 8-42,13-12-31,-3 9-18,0 1-26,2 1 1,-12 1-28,24 1-1,-11 2 5,0 2-65,-1 1-12,1 2-40,-3 1-8,2 1-35,-3 0-11,0 2-12,-3 1-7,0-2-8,-2 1 0,-1-2-1,-1 2-14,1 0-11,-2-1-3,-1-11-7,2 16-10,-2-16-3,0 14-2,0-14-5,-2 13-7,2-13-5,0 0-9,0 0-5,0 0 3,0 0-2,0 0 2,0 0 0,0 0 0,2-20-1,-1 8 10,0-1 27,3-1-16,-1-2 3,3-1 2,0-2 5,1-1 6,0 1 1,3 2 7,1 0-9,-1 2 13,1 4 15,0 1 28,2 2 19,-1 2 6,-1 2 15,0 2 21,-11 2 4,22 1-13,-11 2 8,-2 1-21,-1 1-21,0 2-6,-1 2-18,0-3-2,-1 3-27,-1-2-31,0 0-45,-1 2-41,-4-9-47,6 17-59,-6-17-62,3 15-112,-3-15-128,1 12-112,-1-12-195,-4 14-384,4-14-817</inkml:trace>
  <inkml:trace contextRef="#ctx0" brushRef="#br4" timeOffset="509772.7573">10186 15020 357,'-1'-11'868,"1"11"-179,-2-18-73,2 18-138,-2-12-63,2 12-103,0 0-40,2-17-83,-2 17-48,0 0-120,5-11-80,-5 11-119,0 0-99,0 0-91,14 3-156,-14-3-402,11 8-499</inkml:trace>
  <inkml:trace contextRef="#ctx0" brushRef="#br4" timeOffset="510195.4942">10464 15117 95,'0'0'757,"0"0"-149,0 0-58,10 4-30,-10-4-74,0 0-13,-1 11-32,1-11-54,-3 9-39,3-9-53,-4 13-39,4-13-27,-2 15-27,2-15-14,-3 15-23,3-15-22,-4 16-21,4-16-10,0 16-7,0-16-11,3 16-1,-3-16-6,4 13-3,-4-13-6,6 13-2,-6-13-6,10 13 2,-10-13-4,13 8-3,-13-8-5,13 6-2,-13-6-2,16 2-6,-16-2-2,20-2-2,-8 0 0,-1-2 0,2 1 3,0-3 9,-1-1 8,1 1 11,-2-1-2,0-1 5,0 0 8,-3-1 4,-1 0 13,1-2 15,-3 3 3,-2-5-8,-1 4-2,-2-5 8,-1 1 1,-2-3-8,-1 2 2,-3-2-8,0 0-10,-2-1-5,0 2-4,-1-2-9,0 5-7,1 0-6,-1 1-7,1 0-9,-1 4-13,1 2-26,0 0-46,9 5-55,-18-3-67,18 3-60,-14 3-77,14-3-77,-10 10-99,3-3-78,7-7-88,-5 17-747,5-17-1028</inkml:trace>
  <inkml:trace contextRef="#ctx0" brushRef="#br4" timeOffset="510926.5662">10775 15063 12,'8'-11'989,"-8"11"-226,3-10-40,-3 10-103,0 0-37,2-12-64,-2 12-63,0 0-59,0 0-47,0 0-29,0 0-25,0 0-24,0 0-36,-5 7-28,5-7-38,0 17-27,0-17-13,3 20-36,-2-8-14,2-3-22,1 3-9,-1-2-10,2-1-9,-1 2-10,1-1-10,2 1-12,-1-4-21,0 0-3,1 0-20,1-2-12,-8-5-11,16 7-5,-16-7-11,15 3 17,-15-3-26,18-3 24,-7 2-16,-1-5 8,-1 1 14,1-4 15,0 1 6,-1-2 5,-1-1 7,-1-1 5,1-1 3,-3 1 10,0-2-2,-2 3 12,1 1 12,-2-1 24,-2 11 18,4-16-3,-4 16-9,3-11-8,-3 11-4,0 0-2,0 0 2,0 0 1,0 0-4,0 0 1,0 0-5,1 11-1,-1-11 1,-1 16-15,1-16 11,-2 16-24,2-16 10,2 17-16,-2-17-2,5 18-24,-5-18 10,5 17-23,-5-17 24,8 14-11,-8-14 16,10 12-23,-10-12 27,13 9-20,-13-9 27,14 7-22,-14-7 2,17 2 6,-17-2 3,20-1 5,-20 1 2,23-6 6,-11 4 2,1-5 3,2 0 2,0-2 1,1 0-1,0-4 7,0 0 3,-2-1 5,0 0 6,1-2 8,-4 1 20,-2-2 12,-2 3 7,0 1 29,-3-3-4,0 4-4,-2-1 14,0 4-15,-4-3-9,2 12-15,-5-17-15,5 17-7,-9-13-15,9 13-3,-10-7-8,10 7 1,-13-1-5,13 1-3,0 0-2,-10 7-11,10-7-4,-2 9-7,2-9-26,5 14-12,-2-4-26,2-3-16,0 4 2,4 0 15,-2 0 11,2 0 8,-3 1 11,3 0 12,-1 0 8,-2-1 11,-1 2 12,0-2 34,-1 0 39,-3-1 36,-1-10 27,0 22 4,-2-11 13,-1-1 5,-6 1-15,2 0-15,-2-1-18,-1 1-21,-1-1-12,1-2-15,-3-1-17,3 0-28,-1-3-83,-1 0-87,2-1-119,-3-2-85,13-1-122,-17 3-202,17-3-223,-20-3-646,20 3-1202</inkml:trace>
  <inkml:trace contextRef="#ctx0" brushRef="#br4" timeOffset="511857.4978">11867 14755 765,'-4'-13'651,"0"1"-87,0 0-54,-1 1-5,2 0-19,1 1-17,2 10-27,-8-17-81,8 17-3,-3-10-47,3 10 27,0 0-4,0 0-28,-4 13 10,4-2-35,2 6-15,-2 3-18,0 4-11,2 2-14,0 1-16,-1 8-194,1 0-13,-1 2 0,0-1 0,3-1 0,-4 2 0,4-3 0,0-1 0,2-3 0,-2-1 0,0-5 0,3-2 0,-1 1 0,2-5 0,1-1 0,-2-4 0,3-2 0,2-2 0,1-5 0,1 0 0,-1-4 0,4-1 0,0-5 0,2-1 0,1-6 0,1-1 0,0-3 0,-2-3 0,0-1 0,-2 0-59,-1 2-20,1-1 18,-6 3 20,0 1-3,-2 4 14,-2 1 9,-1 2-6,0 2 2,-6 7 7,8-8 8,-8 8 8,0 0 5,0 0 7,9 7 5,-9-7 1,4 12-2,-4-12-4,7 15 1,-2-7 3,-5-8 5,9 16-18,-5-10-6,3 2-10,2 0-19,-2-3-40,2-1-23,2 0-19,0-1-34,-11-3-3,23 1-3,-10-1-6,-2-3-1,1 2-7,-1-4 4,3-1 9,-1-1-9,-2-3 10,0 1-7,-2-2 44,2-2-8,-3 0 39,0 0-6,-1 0 35,-1 1 3,2 0 48,-4 1 16,1 3 55,-1-2-5,-4 10 14,4-11 4,-4 11 39,0 0-5,0 0 18,9-4 5,-9 4-2,0 0 1,5 15-20,-5-15-16,3 17-9,-1-7-24,0-1-9,0 3-15,1-2-3,-1 2 4,2-3-22,-2 3 11,2-1-20,-1 0 7,2-3-35,-1-1-6,0 3-50,1-3-2,-5-7-53,9 11-18,-9-11-60,10 7-34,-10-7-60,12 4-43,-12-4-33,14-1-42,-14 1-65,13-5-142,-6-3-426,-1 0-670</inkml:trace>
  <inkml:trace contextRef="#ctx0" brushRef="#br4" timeOffset="512175.3013">12447 14672 340,'-13'7'693,"-1"1"-130,5 0-48,1-2-31,0 4-65,2-3-5,6-7-69,-6 12-21,6-12-51,0 0-27,1 16-32,-1-16-13,7 5-24,-7-5-24,0 0-22,20-2-32,-11-1-6,0-3-12,3-1-2,-1 0 6,-3-1 1,2-2-7,-1-1-9,-3 0 5,2 0 10,-4-2-29,-2 3 15,-1-2-31,-1 0 13,-1 0-21,-3 1 17,-1 2-16,2 0 10,-3 1-24,6 8 3,-13-14-15,3 10 16,10 4-22,-15-3 13,15 3-25,-16 1-1,16-1-52,-16 8-46,10-2-60,-2 3-53,4 0-41,0 1-113,4 2-73,0 1-52,4 1-91,4 1-674,1-3-876</inkml:trace>
  <inkml:trace contextRef="#ctx0" brushRef="#br4" timeOffset="512490.1075">12937 14645 700,'2'-12'795,"3"0"-62,-5 1-68,5 1-84,-5-1-22,0 11-72,0-19-30,0 19-55,2-12-46,-2 12-67,0 0-44,-2-15-14,2 15-60,0 0-1,0 0-26,-8 12 10,8-12-24,-4 22 0,2-7-20,2 5 0,-2 1-4,4 2-13,-2 3-11,2 0-5,0 3-3,0 3-10,1 0-9,-1 1-34,3-2-21,-3-5 0,3 1 0,-1-2 0,0-2 0,1 2 0,2-5 0,-2-4 0,-1-1 0,3 0-87,-1-2-24,4-1-38,-2-6-43,-1 1-36,1-5-40,-8-2-24,21 3-50,-21-3-68,21-3-54,-13-3-67,3 1-60,1-5-142,-5 0-461,1-2-804</inkml:trace>
  <inkml:trace contextRef="#ctx0" brushRef="#br4" timeOffset="512691.9789">12715 14805 211,'-21'3'948,"4"3"-198,3-4-137,3 3-58,-1-3-54,12-2-36,-11 6-44,11-6-63,0 0-50,0 0-55,0 0-51,7 5-37,-7-5-33,25-5-28,-7 0-20,2 0-55,3-2-68,1-3-73,6 1-34,1-4-130,5 1-79,-7 1-96,9-4-126,-7 3-736,6-1-916</inkml:trace>
  <inkml:trace contextRef="#ctx0" brushRef="#br4" timeOffset="512906.8456">13389 14296 927,'-2'-12'820,"2"12"-64,0 0-68,-5-6-41,5 6-67,0 0-85,-16 4-56,16-4-70,-11 7-53,5 0-66,-1-2-48,0 3-40,2-1-37,1 0-23,4-7-38,-9 15-39,9-15-84,-4 13-36,4-13-60,0 13-36,0-13-27,4 11-46,-4-11-74,7 9-78,-7-9-77,11 4-88,-11-4-187,16 0-289,-16 0-674</inkml:trace>
  <inkml:trace contextRef="#ctx0" brushRef="#br4" timeOffset="513064.746">13431 14227 757,'0'0'803,"-4"-16"-115,4 16-54,0-13-65,0 13-63,-4-9-54,4 9-49,0 0-46,0 0-52,0 0-50,0 0-30,0 0-43,0 0-35,0 0-31,8 6-26,-8-6-42,6 11-69,-6-11-83,4 13-97,-4-13-77,6 13-114,-3-2-103,-3-11-141,2 15-766,-2-15-1005</inkml:trace>
  <inkml:trace contextRef="#ctx0" brushRef="#br4" timeOffset="513772.3327">7983 14734 338,'0'0'866,"-11"-6"-138,11 6-92,-10-6-55,10 6-75,0 0-51,-9-4-47,9 4-53,0 0-16,0 0-32,5 8-61,-5-8-40,9 11-40,-2-4-34,-1 3-27,1-1-25,1 1-35,-1 1-42,0 0-62,1 0-48,-3 2-71,1-3-39,3 0-88,-4-1-71,0 1-71,2-3-65,-1 0-178,-6-7-442,12 11-746</inkml:trace>
  <inkml:trace contextRef="#ctx0" brushRef="#br4" timeOffset="513953.2217">8097 14720 17,'-4'-12'982,"-1"4"-177,5 8-101,-4-13-69,4 13-64,-3-11-63,3 11-50,0 0-44,0 0-37,0 0-39,6-5-50,-6 5-62,11 8-42,-11-8-36,12 17-46,-4-8-79,0 4-104,0-1-116,0 4-121,2-1-128,-1 2-134,0 0-135,-1 4-697,2-2-1018</inkml:trace>
  <inkml:trace contextRef="#ctx0" brushRef="#br4" timeOffset="515238.42">13344 14304 191,'-9'-15'517,"9"15"-68,-7-11-50,7 11-39,-6-14-16,6 14-11,-7-14-35,7 14-5,-7-12-29,7 12 8,-5-13-47,5 13 13,-2-9-25,2 9-15,0 0 0,-2-11-6,2 11-12,0 0-10,0 0-15,0 0-2,0 0-12,6 9-12,-6-9-21,1 13-16,-1-13-12,-1 19-8,-1-5-22,0 1 8,0-1-31,-2 2 10,1 1-30,1 1 4,-2-1-42,0 0-17,0 0-70,0 1-21,0-2-52,2-2-48,-3 1-77,5-1-85,-4 1-79,2-5-122,2-10-625,0 18-834</inkml:trace>
  <inkml:trace contextRef="#ctx0" brushRef="#br4" timeOffset="515505.2584">13663 14265 756,'0'0'788,"0"0"-103,0 0-58,0-12-65,0 12-53,0 0-61,0 0-65,0 0-26,0 0-32,-9 4-33,9-4-34,-6 8-55,6-8-28,-10 14-50,6-6-14,-1 1-22,-1 0-30,-1 2-64,0 1-55,0 0-86,3 2-62,-3-3-85,1 3-137,1-2-96,0 4-111,1-6-777,0 5-1018</inkml:trace>
  <inkml:trace contextRef="#ctx0" brushRef="#br0" timeOffset="605649.6924">30871 7495 228,'5'6'616,"-5"-6"-89,0 0-39,9 6-23,-9-6-28,0 0-53,16 0-5,-16 0-30,10-5-28,-10 5-23,13-6-19,-7 0-22,-6 6-33,12-12-16,-7 4-4,2-1-8,-2 0-27,1 0-7,-3-2-13,1 0-25,-1-1-13,1-1-11,-3 0-6,-1 1-3,-1-2 7,-3 0-21,0-1 4,-2 2 9,-1 2-27,-1 1-3,-3 1-16,-2 3 0,-1 3-12,-1 2-2,-3 2-5,-3 2-6,-2 7-10,-2 3 0,-1 3-7,-2 6 4,0 4-6,3 1-6,0 4 2,2 2 40,3 0-40,3 4 3,2-3 0,1 1 1,4-3 4,3-3 6,3 3-15,2-8-2,1 2-5,3-2 19,1-2-10,2 0 4,1-2-4,4-1-7,1-2-8,-1-4-6,3-2-4,-2-1-14,3-4-9,0-1-13,0-2-13,2-3 2,0-3 4,1-2 3,3-3-8,1-5-17,-1 1-14,2-10-6,2-2-25,-3-7 6,2-1-13,-3-3 2,-2-5 20,1-1 5,-2-1 11,-3-2 33,1-1-1,-3-2 31,-2 1-9,1-1 20,-3 1-3,0 1 21,-2 1-10,0 4 22,-2 4 4,-1 5 1,-2 2 21,0 3 3,1 2 8,-4 2 26,4 2 6,-4 4-9,2-1-6,0 4 8,-1 1-18,0 0-2,1 12-7,-3-11 2,3 11 2,0 0 12,-11 3 6,6 3 0,0 7 3,-2 0 0,1 10 1,-2 0 3,3 8 1,-1 2 7,2 3-2,0 6-6,1 0-6,2 2-4,1-5 6,1-1-16,1 0 1,0 0-12,2-2 1,1 0-22,0-3 8,2 0 3,2-3 0,-2 0 3,2-4 4,3 0-2,1-4 4,-2-3-3,2-2 2,-2-2 10,2-2-8,-1-2 4,-1-1 2,2-2-7,-3-2-1,2-1-5,-1-3-7,-1 1 0,-10-3 8,21-2-14,-11 0-12,0-2 14,-1 0-7,0-1-3,1-2-26,-2 0-32,0 0-31,-2 0-76,-1-1-46,2 0-87,-7 8-66,7-12-119,-7 12-89,4-14-123,-4 14-731,0 0-1031</inkml:trace>
  <inkml:trace contextRef="#ctx0" brushRef="#br0" timeOffset="608713.5906">31768 7414 352,'0'0'653,"0"0"-100,-15 0-32,15 0-52,0 0-13,-13 1 6,13-1-52,0 0 1,0 0-42,0 0-8,-14 0-23,14 0-12,0 0 12,0 0-18,0 0-41,0 0-30,0 0-38,21 0-29,-21 0-26,15-1-23,-4-2-32,-11 3-14,22-4-23,-9 3-11,-1-2-10,0 0-15,1-1-4,-1 2-6,0 0-16,0-1-46,0 0-51,-1 0-73,-1 1-66,1-1-67,-11 3-69,16-1-55,-16 1-88,13-3-29,-13 3-45,0 0-110,12 0-564,-12 0-870</inkml:trace>
  <inkml:trace contextRef="#ctx0" brushRef="#br0" timeOffset="608924.4589">31777 7573 497,'0'0'711,"-8"9"-120,8-9-13,0 0-69,-4 12-16,4-12-38,0 0-21,7 8-51,-7-8-26,12 2-41,-12-2-32,20 3-39,-20-3-47,23 0-43,-9 0-28,-1-1-26,2-1-28,-1 1-13,3 0-44,0-2-68,-1 0-105,-2 2-81,4-2-122,-4 1-156,3-1-150,-2-1-792,-3 2-1077</inkml:trace>
  <inkml:trace contextRef="#ctx0" brushRef="#br0" timeOffset="609402.1665">32325 7242 643,'0'0'757,"0"0"-99,0-15-30,0 15-28,0 0-23,3-13-23,-3 13-46,0 0-9,1-11-44,-1 11-48,0 0-56,4-8-41,-4 8-24,0 0-45,0 0-15,0 0-16,0 0 5,0 0-149,0 0-66,0 0 0,9 11 0,-9-11 0,5 21 0,-2-10 0,-1 4 0,2 2 0,-1-1 0,1 2 0,-2 1 0,2 0 0,-1 0 0,1 1 0,0-1 0,0-2 0,-1 2 0,1-1 0,-2 0 0,2 0 0,-1 0 0,1-1 0,-1-1 0,0 2 0,-1-4 0,0 2 0,0-3 0,-1-1 0,2-1 0,-3 0 0,0-11 0,3 21 0,-3-21-168,1 17-416,-1-17-48,1 9-102,-1-9-70,0 0-862,7 9-1336</inkml:trace>
  <inkml:trace contextRef="#ctx0" brushRef="#br0" timeOffset="609921.8522">32814 7303 167,'0'0'874,"0"-18"-160,0 18-62,-2-14-71,2 14-47,-2-13-35,2 13-63,-7-12-21,7 12-31,-10-11 21,10 11-30,-9-11-47,9 11-44,-11-6-42,11 6-27,-14-4-24,14 4-23,-16 2-7,16-2-21,-19 8 5,9-5 0,0 6-18,-1 0-118,1 2-9,-1 1 0,2 2 0,-1 3 0,1-1 0,4 1 0,-1-1 0,1 1 0,3 0 0,0 1 0,2 2 0,3-4 0,0 2 0,0 0 0,4 0 0,-1 2 0,4-2 0,-1-2 0,2 0 0,0-3 0,-1-1 0,6 2 0,-5-5 0,2-1 0,1 0 0,0-1 0,1-3 0,0-1 0,0-1 0,-2-2 0,2 0 0,-1-2 0,2-3 0,0 0 0,-1-2 0,-1-3 0,3-2 0,-3-2 0,1-1 0,-3-2 0,-2-3 0,-1-1 0,-1-2 0,-5-1 0,1 1 0,-2-2 0,-4 1 0,0 1 0,-2 0 0,-1 1 0,-3 0 0,-3 2 0,0 2 0,0 1 0,-3 1 0,-2 4 0,1-2 0,0 3 0,1 1 0,0 3 0,-2 0 0,1 2 0,1 2 0,1-1 0,1 4-114,-1-2-385,13 2-49,-23 2-83,12 2-109,-1 2-131,1-2-648,1 1-1149</inkml:trace>
  <inkml:trace contextRef="#ctx0" brushRef="#br0" timeOffset="613516.801">30382 6984 212,'-5'-11'631,"0"1"-122,0 3-13,1-3-12,-1 2-21,5 8-25,-7-16-36,7 16-61,-5-12-3,5 12-49,-4-9-21,4 9-46,0 0 13,0 0-2,0 0 22,0 0-36,-3 17 6,4 0-28,2 6 2,0 3-10,0 7-30,-1 4-13,1 9-20,-1 3-25,0 1-12,-1 4-12,-1 4 6,-1 11-13,-1 0-12,1 1-5,-3 0-9,2-2-11,-2 1-9,1-5 0,-2-8-11,3-3-7,-1-1 3,2-1-2,-2-4-37,1-1-11,2-8-81,0-1-53,0-4-51,1-5-85,0-2-40,1-7-82,0-2-149,2-2-106,-1-3-898,-3-12-1235</inkml:trace>
  <inkml:trace contextRef="#ctx0" brushRef="#br0" timeOffset="614063.9798">31422 6793 588,'1'-14'579,"-1"14"-79,-1-9-38,1 9-45,-4-13-26,4 13-1,-4-7-52,4 7-12,-4-10-44,4 10-18,0 0-28,0 0-6,0 0 8,0 0-3,-8 9-10,8-9-9,-2 22-15,2-3 14,2 1-14,0 4-6,-1 3-40,2 7-23,-2 2-20,2 7 8,-2 4 11,3 1-2,0 3 4,-2 3-23,1-1-19,1-1-21,1 3 7,-1 0-2,-1-1-6,3-2-11,-3 0-58,3-3 0,-3 0 0,2-2 0,-1-4 0,0-5 0,-3-4 0,2 2 0,-2-3 0,1-6 0,-1-2 0,-1-4 0,1-1 0,0-3 0,1 0 0,-2-2 0,1-4 0,-1-11 0,0 22 0,0-22 0,1 15 0,-1-15-96,0 0-172,0 0-72,0 0-104,0 0-75,0 0-159,5-13-129,-5 13-789,3-21-1246</inkml:trace>
  <inkml:trace contextRef="#ctx0" brushRef="#br0" timeOffset="645860.741">30694 9476 779,'12'-4'632,"0"-2"-80,0 1-19,1-2-66,-1 1 0,1-2-50,-2 0-27,2 0-23,-1-1-21,-1 0-37,-1 0-12,2 0 2,-4-1-15,-1 0-16,1-2-45,-3 3 7,-3-2-19,1 0-22,-2 1-28,-2-2-9,0 2-8,-3-2-9,-1 1-6,-3 1-24,-1-1-12,0 2-81,-3 1-12,-1 3 0,-3 1 0,2 4 0,-5 2 0,1 3 0,-5 2 0,-1 3 0,-1 4 0,1 3 0,-3 4 0,2 4 0,2-2 0,3-2 0,3 3 0,2-2 0,2 1 0,3-3 0,1-1 0,2 1 0,3-5 0,2 1 0,2-3 0,0 1 0,2-4 0,2 2 0,1-5 0,3 3 0,0-5 0,1 0 0,-9-5 0,21 4 0,-9-6 0,1 1 0,1-4-11,1-1-69,-1-2 11,3-3-14,-1-2 15,0-1 1,-1-2 30,3-4-5,-4 0-5,1 0 6,-2 2 13,0 0-9,-2 1 21,-2 2-6,0 2 8,0 3-1,-4 0 3,2 3 31,-7 7-31,9-9-6,-9 9 15,0 0-16,6 7 14,-6-7-1,-3 21 7,2-6-7,-3 3 4,2 0-1,-1 2-3,2-1-8,1 0 23,0 0-16,1-1 3,2-2-9,1 1 11,1 0 3,1-5 3,2 2-4,1-3 7,2-2 2,1-1 30,3-1 2,-2-4 27,2-1 9,-1 0 15,1-2 8,2-2-1,0 0 5,-2-1 7,0-2-83,0 0-28,-2-2 0,-1 2 0,0-1 0,-2 0 0,-3 0 0,0 0 0,-1-1 0,-6 7 0,10-10 0,-10 10 0,7-12 0,-7 12-235,0 0-220,0 0-85,0 0-176,-3-9-166,3 9-813,0 0-1372</inkml:trace>
  <inkml:trace contextRef="#ctx0" brushRef="#br0" timeOffset="646335.4474">30759 11139 465,'0'0'839,"0"0"-131,1-10-105,-1 10-33,0 0-50,3-10-52,-3 10-69,0 0-66,0 0-47,2-9-39,-2 9-42,0 0-41,0 0-32,0 0-27,0 0-22,0 0-17,0 0-36,5-8-60,-5 8-72,0 0-81,0 0-93,0 12-116,0-12-90,-2 14-115,2-14-722,-4 22-922</inkml:trace>
  <inkml:trace contextRef="#ctx0" brushRef="#br0" timeOffset="646501.3429">30765 11626 189,'-1'14'854,"1"-2"-182,0-12-74,0 20-41,0-20-57,1 15-63,-1-15-73,0 14-83,0-14-54,0 0-47,0 17-41,0-17-49,0 0-63,3 12-84,-3-12-131,0 0-101,2 13-101,-2-13-139,2 11-620,-2-11-763</inkml:trace>
  <inkml:trace contextRef="#ctx0" brushRef="#br0" timeOffset="646646.2516">30743 12005 279,'0'0'733,"2"12"-137,-2-12-36,1 11-93,-1-11-49,0 0-80,3 11-55,-3-11-57,0 0-49,6 9-30,-6-9-62,0 0-82,0 0-107,8 8-125,-8-8-114,0 0-233,0 0-382,7 10-543</inkml:trace>
  <inkml:trace contextRef="#ctx0" brushRef="#br0" timeOffset="646804.1555">30804 12363 26,'0'0'915,"0"20"-223,0-20-96,-2 12-41,2-12-78,0 0-67,2 14-70,-2-14-70,0 0-55,0 0-54,0 13-46,0-13-75,0 0-69,0 0-117,0 0-83,1 11-77,-1-11-90,0 0-192,4 11-387,-4-11-567</inkml:trace>
  <inkml:trace contextRef="#ctx0" brushRef="#br0" timeOffset="647395.7878">31137 14088 602,'0'0'480,"5"-13"-50,-5 13-43,4-19-1,-4 19-47,3-19-15,-2 8-13,-1 11 27,1-20 6,-1 20-51,1-17 0,-1 17-11,0-14 9,0 14-8,2-14-5,-2 14-12,0-12-37,0 12-19,0 0-23,0-13-11,0 13 0,0 0 11,0 0-26,0 0-10,7 5-9,-4 6-9,-1-1-16,1 3-10,1 1-10,0 5-17,0 5 8,-1 0-65,1 2-23,2 4 0,-2 3 0,0 0 0,0 0 0,1-1 0,-1 0 0,-1 1 0,2-1 0,-2-1 0,1-4 0,-1 0 0,-1-2 0,1 0 0,-2 0 0,1-6 0,-2 2 0,0-3 0,-2 1 0,-2-2 0,2-1 0,-2 0 0,-1 0 0,-3-3 0,1 1 0,-2-1 0,-4-4 0,1 1 0,-2 0 0,-2-3 0,-3-3 0,1 0 0,-4-2 0,0-2 0,-4-1 0,0-1 0,-1-3 0,-4-2 0,1-1 0,0-1-144,3-1-260,1-1-75,1-3-80,2 0-149,7 0-162,-1-5-721,4 0-1244</inkml:trace>
  <inkml:trace contextRef="#ctx0" brushRef="#br0" timeOffset="647710.5912">30875 13798 619,'0'0'819,"-1"-10"-185,1 10-73,0 0-117,-4-9-45,4 9-66,0 0-59,0 0-35,0 0-46,0 0-44,0 0 12,0 0-24,8 5-5,-8-5-15,0 0 8,16 0 7,-16 0-15,17-3 8,-6 1-4,0-1 31,2-3 9,0-2-1,0 1-6,0-2 19,-1 0 8,-1-1-19,0-1 12,-1 0 12,-3 3-6,-1-2-1,-2 0-10,-4 10 14,3-16-37,-3 16-146,-4-13 0,4 13 0,-14-10 0,6 4 0,8 6 0,-19-5 0,19 5 0,-19-3 0,19 3 0,-19 2 0,19-2 0,-14 0-353,14 0-122,-14 3-63,14-3-132,-8 5-138,8-5-882,-8 9-1366</inkml:trace>
  <inkml:trace contextRef="#ctx0" brushRef="#br0" timeOffset="648457.1267">31656 9397 139,'0'0'939,"0"0"-149,0 0-114,0 0-31,0 0-51,0 0-39,0 0-74,0 0-55,0 0-34,9-5-44,-9 5-39,18-7-39,-8 3-42,2 0-34,1-1-51,2 1-24,0-1-25,0-2-17,1 4-33,-1-4-50,0 2-54,1 0-71,-2 0-70,-2-1-47,0 3-78,-2 0-37,-10 3-104,18-5-77,-18 5-90,10-3-170,-10 3-351,0 0-768</inkml:trace>
  <inkml:trace contextRef="#ctx0" brushRef="#br0" timeOffset="648642.0122">31653 9493 882,'0'0'742,"-11"10"-64,11-10-57,0 0-90,-5 8-47,5-8-37,0 0-52,6 7-56,-6-7-35,13 2-43,-13-2-48,19-2-39,-19 2-42,24-1-33,-10-2-62,2-1-94,0 0-84,1 1-106,0-1-104,-1-2-132,2 2-97,-1-1-844,-2 0-1031</inkml:trace>
  <inkml:trace contextRef="#ctx0" brushRef="#br0" timeOffset="649256.6298">32408 9157 594,'0'0'685,"0"0"-74,-10-4-33,10 4-30,0 0-63,0 0-9,0 0-35,0 0-21,0 0-7,-6-8-12,6 8-11,0 0-26,0 0-30,0 0-15,0 0-11,0 0-23,0 0-27,0 0-23,0 0-189,0 0-46,0 0 0,0 0 0,0 0 0,-1 15 0,1-15 0,2 19 0,0-7 0,-1 1 0,1 3 0,1-1 0,0 2 0,1 0 0,0 1 0,-1 0 0,1 1 0,-2-2 0,1 1 0,-1 0 0,1-1 0,1 0 0,0-2 0,-2 2 0,1-3 0,-1 0 0,1-2 0,-2-2 0,2 0 0,-3-10 0,2 17 0,-2-17 0,4 12 0,-4-12 0,1 11 0,-1-11 0,0 0 0,4 12 0,-4-12 0,0 0 0,0 0 0,6 9 0,-6-9 0,0 0 0,0 0 0,0 0 0,0 0 0,10-5 0,-10 5-73,0 0-666,0 0-108,0 0-179,-8-8-714,8 8-1425</inkml:trace>
  <inkml:trace contextRef="#ctx0" brushRef="#br0" timeOffset="653150.4449">30609 10432 683,'0'0'664,"2"-15"-118,-2 15-2,0-16-85,0 16 11,0-16-26,0 16-28,0-14-27,0 14-29,0-14-16,0 14-24,-2-12-19,2 12-48,0 0-42,0 0-13,0 0 11,0 0-11,0 0-11,0 0-25,2 13-7,-1 0-1,0 2-27,2 2-20,-2 2-16,-1 1-18,1-1-11,0 2-8,1 4-44,-1 0-10,0-2 0,1-2 0,-1 0 0,-1-1 0,1-2 0,-1 0 0,2 0 0,-2-4 0,1 1 0,-1-4 0,0 1 0,0-12 0,0 21 0,0-21 0,0 16 0,0-16 0,0 0 0,0 14 0,0-14 0,0 0 0,0 0 0,0 0 0,5-7 0,-5 7 0,6-15 0,1 6 0,-2-2 0,2 0 0,1-4 0,2 2 0,2-1 0,1 1-16,2 0 2,-1 3 3,3-2 3,-3 5-4,2 0 8,0 1-4,0 4 2,1 0-1,-3 2 3,0 3 1,1-2 1,-1 5-2,0 0 9,-2 1-9,-1 1 4,-2 2 5,-2-3-5,-3 4 5,0-1 0,-4-10 7,-2 22-2,0-12 11,-5 3 0,-1-2-2,-1 1-19,-2 0 0,-3 1 0,-3-1 0,1 0 0,-2-2 0,-1-1 0,1 1 0,-1-3 0,3 0 0,0-1 0,2 0 0,-3-3 0,4 0 0,1-1 0,12-2-56,-22 2-131,22-2-65,-22-3-46,13-1-92,9 4-87,-16-7-133,16 7-113,-7-8-922,7 8-1307</inkml:trace>
  <inkml:trace contextRef="#ctx0" brushRef="#br0" timeOffset="653437.2581">31643 10560 739,'-15'-2'895,"15"2"-110,-13-2-96,13 2-29,-10-2-61,10 2-105,0 0-55,-12-3-65,12 3-43,0 0-35,0 0-60,0 0-27,5-8-33,-5 8-39,12-4-25,-12 4-20,20-6-22,-8 4-24,1-1-49,-1-1-78,1 2-73,0 1-72,0-1-72,-1-1-63,-12 3-113,22-1-81,-22 1-35,17 1-216,-17-1-401,14 3-816</inkml:trace>
  <inkml:trace contextRef="#ctx0" brushRef="#br0" timeOffset="653605.1525">31641 10683 848,'0'0'736,"-8"10"-27,8-10-131,0 0-6,-3 10-54,3-10-61,0 0-57,7 7-43,-7-7-49,14 3-41,-14-3-31,16 0-40,-16 0-42,26-2-34,-11 0-50,1 1-84,1-3-84,1 1-92,4-4-101,-2 2-141,-1 2-105,1-1-150,2-3-671,-1 1-960</inkml:trace>
  <inkml:trace contextRef="#ctx0" brushRef="#br0" timeOffset="654140.8229">32415 10423 127,'0'0'844,"-15"-5"-172,15 5-40,-12-8-109,12 8-49,-9-9-49,9 9-43,-7-10-38,7 10-41,0 0-9,1-17-8,-1 17-9,7-12-12,0 5 19,1 2-4,3-1-29,0 0-11,4 1-4,0 2-24,2 1-8,-2 0-29,0 2-12,2 2-35,-1 2-9,-3 1-68,0 2-51,0 2 0,-4 0 0,-2 1 0,0 2 0,-6 0 0,-2 0 0,-3 2 0,-2 1 0,-3 2 0,-3-2 0,-1 2 0,-1-3 0,0 2 0,0-1 0,-1-3 0,2 1 0,0-1 0,3-2 0,0 0 0,1-1 0,2-1 0,1-2 0,6-6 0,-5 11 0,5-11 0,0 0 0,8 6 0,-8-6 0,17 0 0,-5 0 0,0-2 0,3 2 0,3-3 0,0 0 0,1 1 0,-1-2 0,5 1 0,-3-1 0,4 1 0,-3-2 0,-1 0 0,-1 4 0,-2-3 0,1 0 0,-3 1 0,-2 1 0,0-1 0,-13 3 0,20-4 0,-20 4 0,16-3 0,-16 3 0,14-2 0,-14 2 0,11-1 0,-11 1 0,0 0 0,0 0 0,0 0-443,12-2-255,-12 2-176,0 0-1072,0 0-1683</inkml:trace>
  <inkml:trace contextRef="#ctx0" brushRef="#br0" timeOffset="656206.1938">30804 12482 237,'-12'-4'841,"12"4"-155,0 0-38,-10-6-90,10 6-9,0 0-24,0 0-14,0 0-28,0 0-22,0 0-24,0 0-41,10-6-41,-10 6-35,21-5-41,-10 2-38,4-2-27,1 0-28,2-2-29,1-1-50,0 1-107,1-4 0,1 2 0,-2-2 0,0 1 0,-1-3 0,0 1 0,0-1 0,-7 3 0,0 0 0,-1-1 0,-3 0 0,0 0 0,-2 1 0,-5 10 0,1-15 0,-1 15 0,-6-12 0,-3 9 0,-1 0 0,-3 2 0,-3 2 0,-1 2 0,-6 3 0,1 0 0,-4 6 0,1 1 0,-1 1 0,2 3 0,3 0 0,0 3 0,3 1 0,4-1 0,1-1 0,4-1 0,3 3 0,2-4 0,4 0 0,1 0 0,3 0 0,2 1 0,5 0 0,1-1 0,3-3 0,1 2 0,2-4 0,2 0 0,1-2 0,0-2 0,0 0 0,2-1 0,0-2 0,-2-3 0,2 0-54,-1-2-371,5-3-75,1-1-94,4-1-108,0-4-90,2 1-830,4-4-1279</inkml:trace>
  <inkml:trace contextRef="#ctx0" brushRef="#br0" timeOffset="656415.0689">31826 12322 1015,'0'0'803,"0"0"-69,0 0-78,0 0-17,7-7-78,-7 7-85,11-3-40,-11 3-62,19-4-33,-9 1-84,3 1-43,1-1-56,1 0-9,1-1-70,-1 1-62,2 0-87,-2-1-82,0 1-81,1-1-103,-4 1-104,-1 2-121,-11 1-91,19-3-767,-19 3-1026</inkml:trace>
  <inkml:trace contextRef="#ctx0" brushRef="#br0" timeOffset="656613.9393">31809 12478 408,'-10'9'900,"0"0"-116,5-1-87,0-2-48,5-6-43,-6 11-58,6-11-67,3 12-27,-3-12-46,10 6-50,-10-6-70,21 5-50,-8-4-50,-13-1-36,26 0-37,-10 0-38,0-1-80,2 0-69,-1-2-86,1 0-64,-2 1-62,2-3-56,0 1-95,-3-1-87,3 0-90,-2 0-156,1-1-474,-1 1-850</inkml:trace>
  <inkml:trace contextRef="#ctx0" brushRef="#br0" timeOffset="657069.6527">32571 12221 179,'0'0'894,"0"0"-177,1-17-37,-1 17-74,0 0-42,-4-13-54,4 13-45,-5-7-20,5 7-10,-9-6-48,9 6-18,-10-6-48,10 6-36,-13-1-23,13 1-38,-14 0-20,14 0-37,-14 1-2,14-1-27,-16 7-25,16-7-52,-15 10-61,15-10 0,-12 11 0,7-5 0,1 4 0,4-10 0,-4 16 0,4-16 0,-3 18 0,3-18 0,4 21 0,-1-11 0,2 0 0,1 2 0,3 0 0,0 0 0,3 0 0,0 3 0,2-3 0,0-1 0,1 2 0,0 1 0,-2-3 0,2 2 0,-1-2 0,1-1 0,-2 1 0,-1-1 0,2-2 0,-3 1 0,1 0 0,-2-1 0,-1 2 0,0-3 0,-3-1 0,-1 2 0,0-1 0,-5-7 0,6 12 0,-6-12 0,0 12 0,0-12 0,-7 13 0,2-6 0,-3 0 0,-3-1 0,-2 0 0,-1 0 0,-1-1 0,-1 0 0,-2-1 0,1-2 0,0-1 0,-1 0 0,0-1 0,4-1 0,-4-2-4,4 0-389,0-3-87,3-2-84,0-4-114,1 2-136,1-2-849,5-3-1331</inkml:trace>
  <inkml:trace contextRef="#ctx0" brushRef="#br0" timeOffset="657365.4692">32608 12193 919,'0'0'833,"0"0"-75,0 0-54,0 0-39,8-8-42,-8 8-49,17-5-76,-4 2-28,4-2-57,1 0-41,2 0-8,3-2-40,1 2 1,1-1-47,-2 0-207,2-1-71,0 2 0,-3-2 0,3 2 0,-5-2 0,2 1 0,-3 2 0,-3 0 0,-1-1 0,-4 2 0,1 0 0,-2-1 0,-10 4 0,18-5 0,-18 5 0,14-2 0,-14 2 0,9-5 0,-9 5 0,8-6 0,-8 6 0,0 0 0,0 0 0,4-9 0,-4 9 0,0 0 0,0 0 0,-9-3-175,9 3-580,0 0-141,-15-3-1107,15 3-1758</inkml:trace>
  <inkml:trace contextRef="#ctx0" brushRef="#br0" timeOffset="666267.9668">21869 8460 544,'-5'-14'554,"5"14"-37,-5-13-48,5 13-38,-5-9-66,5 9-51,0 0-52,-5-10-48,5 10-2,0 0-14,0 0 38,0 0-51,0 0-10,-3 10-23,3-10-3,1 22-5,1-7-40,-1 5 26,2 5-26,-1 1 8,1 8-34,-2 3 18,3 5-18,1 6 37,0-2-6,0 2-13,-1 2 29,2 1-50,0 0 16,0 0-30,2-2-2,-2 0-7,0-1-18,0-2-5,1-2-2,-2 0-9,0-3-1,-1-6-9,1-3-9,-1 0-28,-1-6-33,2-2-38,-1-1-49,-3-3-28,1-5-68,0 2-31,0-5-46,0-2-61,-2-10-64,3 14-107,-3-14-708,0 0-869</inkml:trace>
  <inkml:trace contextRef="#ctx0" brushRef="#br0" timeOffset="667091.4547">21911 8361 156,'0'0'598,"-5"-12"-149,5 12-101,-2-9-54,2 9-36,0 0-22,5-11-25,-5 11-10,11-7-37,-2 5-22,4-3 3,4 3-19,4-1-2,6 0-14,7-1-7,3 1-22,11-3-1,3 3 2,2-2 11,4 1-14,5-3 8,13 2-12,2-2-9,4 1 0,5-1-14,3 0-17,3-1-4,3 1-1,-2 2 8,2-3 13,-1 1 16,0 1-16,-2 1-11,-2-3-1,0 1 23,-5 2-17,-3-2 19,-2 2-28,-4-1 14,-6 1 2,-11 0 20,-4 0-19,-4 1 34,-11 2-17,-4 0 17,-7-1-13,-1 2 36,-9-2-8,-1 2 15,-3-1-36,-2 1 14,-13 1-21,21 0 5,-21 0-21,11 1 19,-11-1-32,0 0 8,12 3-24,-12-3 11,0 0-18,0 0 15,3 10-19,-3-10 25,0 0-25,-1 18 33,1-18-3,0 18-21,-1-8 13,1 4-4,0 2 6,0 2 33,0 3-28,0 7 37,0 0-49,0 7 4,1 2 6,-1 3-5,1 6 4,1 1 4,1 3 4,-1-1 8,0 2 21,2 0-44,3 1 33,0-1-45,1 2 43,0-2-35,2 0 34,0-1-32,-1-3 33,2 0-26,0-1 6,-2-4-2,0 1 11,1-4-14,-2-1-43,-2-6 0,0-1 0,1-2 0,-3-4 0,1-1 0,-1 0 0,-2-2 0,1-4 0,-2 0 0,0-3 0,1-1 0,-2 1 0,-2-4 0,1 0 0,1-11 0,-4 19 0,0-12 0,-2 1 0,-3-3 0,0 1 0,-4-1 0,-2-2 0,-4 0 0,-6-1 0,-3 1 0,-6-2 0,-8 0 0,-8 1 0,-9-2 0,-5 1 0,-15-1 0,-7 0 0,-3 1 0,-4 2 0,-5-3 0,-1 3 0,-3 1 0,2-2 0,1 3 0,1 0 0,1-2 0,4 4 0,1-3 0,2 1 0,6 0 0,0 0 0,3 0 0,4 1 0,5-2-21,12 1-98,3-1 20,5-3-91,1 2-67,11 0-52,2-2-65,9 1-54,0 0-121,6 0-96,4-1-137,0-1-623,8 2-1007</inkml:trace>
  <inkml:trace contextRef="#ctx0" brushRef="#br0" timeOffset="674641.2389">23548 10216 241,'0'0'445,"0"0"-89,0 0-53,0 0-45,0 0-22,0 0-22,0 0-13,0 0-17,0 0-11,0 0-5,0 0-3,0 0-2,0 0-6,0 0-10,0 0 8,0 0-4,0 0 9,0 0 1,-12-1-14,12 1-1,0 0-30,0 0 1,0 0-26,0 0 12,0 0-22,0 0 30,0 0 8,0 0-17,12 1 10,-12-1-7,13-1-25,-13 1 2,22-3-6,-11 2-4,5 0-7,2-2 3,1 2-7,1-1 1,2 1-16,2-2-8,2 1 1,1-1-8,-2 1-2,1 2-8,-3-3-5,-2 0-1,0 1-1,-2 0-4,1 0 0,-2 2-2,-4-3-1,2 3-9,-5-2 8,1 2 1,-12 0 5,19-3 10,-19 3 4,14-2-2,-14 2-4,0 0-7,0 0-1,0 0-3,0 0-6,0 0-2,0 0-4,0 0 9,-18 5-1,18-5-3,-22 2-3,10 1 1,-4-2 6,1 0-7,-3 2 3,0-2 0,-1 0-3,-1 1 2,0 1-7,1-3 3,-1 2 4,0 0 0,1-1 2,-1 1-4,2 0 1,0-1 1,4 0-5,-1 0 7,1 0-2,1 0 0,1 0 0,12-1-9,-17 2 8,17-2-5,-15 1 2,15-1 6,0 0 4,-13 1 6,13-1 5,0 0 7,0 0 4,0 0 8,0 0-17,17 2-1,-17-2 6,21-2 7,-8 0 31,1 0-38,4 0 9,1-1 52,-1 0-49,3 1 51,0-1-45,-1 1 44,1-1-52,-1 0 44,-2 1-55,0-1 34,0 2-43,-5-2 51,-2 1-43,2 0 37,-13 2-31,18-4 30,-18 4-26,15-1 30,-15 1-41,12-1 28,-12 1-43,0 0 28,15-3-36,-15 3 28,0 0-49,10-1 2,-10 1-85,0 0-29,0 0-108,0 0-96,10-3-83,-10 3-172,0 0-163,0 0-870,0 0-1282</inkml:trace>
  <inkml:trace contextRef="#ctx0" brushRef="#br0" timeOffset="679549.2254">22011 7646 471,'0'0'376,"0"0"-1,0 0-43,-1-12-25,1 12-23,0 0-46,-3-9-32,3 9-8,0 0 38,-2-12 26,2 12 8,0 0-27,-7-11-39,7 11-15,0 0 0,-6-11-3,6 11-28,0 0-1,-5-8-39,5 8-2,0 0-37,0 0 14,0 0 9,0 0 11,0 0-20,0 0 8,0 0 0,-1 16 6,1-16-16,5 17-2,-2-5-9,0-2 3,0 2-7,0 2-5,0 0-30,0 0 20,-1 1-11,1 0 26,-1 0-23,1 0-1,-1-1-4,3 1-19,-2-1 12,0-2-16,-1 1 1,1-2-12,-1-1 7,1-1-11,-1 1 9,-2-10-11,6 16 10,-6-16-6,2 11 9,-2-11 22,4 12 9,-4-12 7,0 0 3,2 9 1,-2-9-8,0 0-8,0 0-13,0 0-1,0 0-3,0 0-6,0 0-5,-2-11-3,2 11-11,-6-15 5,3 4 5,0 0-8,0-3 24,-1-1-37,-1-3 27,1 2-36,-3 0 34,2-2-28,1 0 29,-1 1-30,0 1 36,0 1-45,-1 0 38,2 0-38,0 2 9,-1-1-1,2 2 10,-1 2-4,2 2 2,-1-3-5,3 11 6,-6-14-5,6 14 2,-4-12 0,4 12 7,0 0-13,-4-12-5,4 12 5,0 0 0,0 0 35,0 0-36,0 0 13,0 0 12,0 15 18,0-15-40,3 16 38,0-6-37,-1 1 41,2 1-38,-2 1 53,2 2-40,-1-3-4,1 4 6,-1-4 17,3 2-2,-2-1 1,-2-1 3,3-3-2,-2 2-6,-1-2-9,-2-9 6,5 17-4,-5-17 2,4 12 3,-4-12 15,4 10 0,-4-10 7,3 10-3,-3-10-7,0 0 1,2 10-6,-2-10-19,0 0-7,0 0 0,0 0-41,0 0-102,0 0-85,0 0-64,0 0-100,0 0-87,0 0-140,-8-6-114,8 6-189,-10-2-458,10 2-981</inkml:trace>
  <inkml:trace contextRef="#ctx0" brushRef="#br0" timeOffset="696772.377">24136 11628 316,'0'0'312,"0"0"-37,0 0-60,0 0-22,-6-6-32,6 6-3,0 0-13,0 0 3,0 0-4,0 0 0,0 0-3,0 0-1,0 0 6,0 0 11,0 0 0,0 0 1,0 0-4,-4-8-1,4 8 0,0 0 18,0 0 19,0 0 18,0 0 11,0 0-27,0-13 19,0 13-6,0 0-19,0 0-7,0 0 2,-1-14 5,1 14 8,0 0 0,0 0 38,0-12-66,0 12 39,0 0-37,0 0 44,0-13-53,0 13 21,0 0-27,0 0 33,-2-11-41,2 11 27,0 0-45,0 0-127,0 0 0,0 0 0,0 0 0,0-11 0,0 11 0,0 0 0,0 0 0,0 0 0,0 0 0,0 0 0,0 0 0,0 0 0,-1 10 0,1-10 0,0 0 0,-1 17 0,1-17 0,-2 17 0,0-7 0,2 2 0,-1 0 0,0 2 0,1 1 0,-2 2 0,1-2 0,0 2 0,-1 1 0,2-2 0,-1 1 0,0 0 0,1-1 0,-1 1 0,-1 0 0,2-3 0,-1 1 0,1-3 0,0 1 0,0 1 0,-1-3 0,2 1 0,-1-12 0,0 22 0,0-22 0,1 20 0,-1-20 0,2 17 0,-2-17 0,1 15 0,-1-15 0,1 12 0,-1-12 0,1 10 0,-1-10 0,0 0 0,2 14 0,-2-14 0,0 0 0,0 0 0,1 12 0,-1-12 0,0 0 0,0 0 0,0 0 0,0 0 0,1 12 0,-1-12 0,0 0 0,0 0 0,0 0 0,0 0 0,0 0 0,0 0 0,0 0 0,0 0 0,0 0 0,0 0 0,0 0 0,0 0 0,0 0 0,-1-12 0,1 12 0,0 0 0,0 0-405,-1-11-553,1 11-246,0 0-572,0 0-1471</inkml:trace>
  <inkml:trace contextRef="#ctx0" brushRef="#br0" timeOffset="698198.0159">24645 11668 32,'0'0'713,"2"-12"-131,-2 12-74,0 0-31,0 0-17,3-12-8,-3 12-41,0 0-12,0 0-27,2-9-30,-2 9-15,0 0-21,0 0-24,0 0 46,3-9-69,-3 9 22,0 0-55,0 0 27,0 0-48,0 0 19,3-9-39,-3 9 12,0 0-40,0 0 17,0 0-135,0 0-39,0 0 0,0 0 0,0 0 0,0 0 0,12 1 0,-12-1 0,8 5 0,-8-5 0,10 10 0,-10-10 0,15 11 0,-6-4 0,2 2 0,-1-1 0,1 2 0,2-2 0,0 3 0,1 0 0,1-1 0,1 2 0,-2 0 0,0 0 0,1-2 0,-1 2 0,0-3 0,-2 0 0,0 2 0,0-2 0,0 0 0,0 1 0,1 0 0,-3-2 0,0 1 0,1-2 0,0 1 0,-3-1 0,0 0 0,-1-2 0,3 2 0,-4-2 0,-6-5 0,14 10 0,-14-10 0,11 9 0,-11-9 0,9 5 0,-9-5 0,7 5 0,-7-5 0,0 0 0,11 8 0,-11-8 0,0 0 0,0 0 0,9 5 0,-9-5 0,0 0 0,0 0 0,0 0 0,0 0 0,0 0 0,0 0 0,0 0-548,-11-5-107,11 5-77,-11-4-138,11 4-833,-10-6-1379</inkml:trace>
  <inkml:trace contextRef="#ctx0" brushRef="#br0" timeOffset="698783.6531">24995 11567 282,'0'0'518,"0"0"-86,0 0-62,5-9-18,-5 9-7,0 0-39,0 0 11,5-8-5,-5 8 2,0 0-26,0 0 25,0 0-10,6-7-28,-6 7-6,0 0-9,0 0-25,0 0-5,0 0-2,0 0 37,0 0-61,0 0 29,-9 4-56,9-4 38,-11 11-33,6-4-6,-5 3-45,-2 1 26,1 3-43,-2 0 20,-2 2-37,-1 2 20,-1 2-77,-1 0-40,0 2 0,0-4 0,1 2 0,0 0 0,-2 1 0,4-1 0,-2-1 0,6-3 0,-2 1 0,2-1 0,-1-1 0,2-1 0,-1 1 0,3-6 0,-1 4 0,1-2 0,2-3 0,-1-1 0,2 2 0,5-9 0,-9 13 0,9-13 0,-7 9 0,7-9 0,-6 10 0,6-10 0,0 0 0,-7 9 0,7-9 0,0 0 0,0 0 0,-6 8-83,6-8-313,0 0-53,0 0-76,0 0-103,0 0-104,0 0-150,0 0-546,0 0-1039</inkml:trace>
  <inkml:trace contextRef="#ctx0" brushRef="#br0" timeOffset="708347.7346">25533 11532 93,'0'0'403,"0"0"-117,-5-9-20,5 9-63,0 0-4,0 0-54,0 0 23,-2-9-52,2 9 35,0 0-30,0 0 29,0 0-20,0 0 22,0 0-4,-3-12 25,3 12 0,0 0 25,0 0 11,0 0 26,0 0 19,0 0-32,0-13 38,0 13-28,0 0 19,0 0-7,0 0-6,0 0 23,1-12-45,-1 12 38,0 0-46,0 0 36,0 0-15,2-10-8,-2 10-13,0 0-14,0 0 5,0 0-11,0 0-6,0 0-15,0 0-167,0-13 0,0 13 0,0 0 0,0 0 0,0 0 0,0 0 0,0 0 0,0 0 0,0 0 0,0 0 0,0 0 0,0 0 0,0 0 0,0 0 0,0 0 0,0 17 0,0-17 0,0 14 0,0-14 0,0 20 0,0-20 0,0 23 0,0-11 0,0 1 0,0 0 0,0 0 0,-2 1 0,2-1 0,0 2 0,-1-1 0,1-2 0,0 2 0,0-2 0,0 2 0,1-1 0,-1-1 0,0 1 0,2-1 0,-2-12 0,0 21 0,0-21 0,2 19 0,-2-19 0,2 17 0,-2-17 0,2 15 0,-2-15 0,1 12 0,-1-12 0,1 11 0,-1-11 0,3 11 0,-3-11 0,2 11 0,-2-11 0,2 9 0,-2-9 0,0 0 0,2 14 0,-2-14 0,0 0 0,0 14 0,0-14 0,0 0 0,0 13 0,0-13 0,0 0 0,0 12 0,0-12 0,0 0 0,-4 11 0,4-11 0,0 0 0,0 0 0,0 11 0,0-11 0,0 0 0,0 0 0,0 0 0,-5 9 0,5-9 0,0 0 0,0 0 0,0 0 0,0 0 0,0 0-177,-13-3-397,13 3-78,0 0-56,0 0-58,-6-6-122,6 6-519,0 0-1011</inkml:trace>
  <inkml:trace contextRef="#ctx0" brushRef="#br0" timeOffset="709382.0882">25850 11571 383,'0'0'528,"0"0"-93,4-11-25,-4 11-35,0 0-14,5-12-41,-5 12-25,0 0 1,2-11-4,-2 11-7,0 0-47,4-11 20,-4 11-13,0 0-1,4-12-12,-4 12-12,0 0 17,0 0-17,1-10 33,-1 10-66,0 0 31,0 0-56,0 0 28,0-12-15,0 12-18,0 0-13,0 0-12,0 0-10,0 0 3,0 0-3,-7-7-13,7 7-4,0 0-6,0 0-82,0 0-17,-13 4 0,13-4 0,0 0 0,-8 8 0,8-8 0,-8 8 0,8-8 0,-5 9 0,5-9 0,-9 12 0,9-12 0,-7 14 0,7-14 0,-5 13 0,1-5 0,2 2 0,2-10 0,-4 18 0,1-9 0,3-9 0,-2 20 0,2-20 0,-2 20 0,2-20 0,0 21 0,0-11 0,2 1 0,-2-11 0,2 21 0,-1-10 0,3-1 0,-2 1 0,0-1 0,2 1 0,-1-1 0,1-1 0,3 0 0,-2 1 0,1-1 0,1 1 0,0 0 0,2-2 0,0 0 0,-1 1 0,2-2 0,-1 0 0,0-1 0,1 0 0,0 0 0,-1-1 0,1-1 0,1-2 0,-1 2 0,0-1 0,-10-3 0,20 4 0,-20-4 0,18 1 0,-18-1 0,15 0 0,-15 0 0,16-1 0,-16 1 0,16-6 0,-16 6 0,16-9 0,-10 4 0,1 0 0,0-3 0,2 1 0,-5-2 0,3 1 0,-2-2 0,2 0 0,-1-1 0,-3 0 0,3 0 0,-2-1 0,-1-2 0,1 0 0,1-2 0,-3 0 0,-1 1 0,1-1 0,0 1 0,0-2 0,-2 1 0,0 2 0,-2-2 0,0 0 0,2 3 0,-3 1 0,-1-2 0,-1 3 0,0-3 0,-1 3 0,0-1 0,-1 0 0,-3 3 0,1 0 0,-1 1 0,0 0 0,-3-1 0,1 4 0,-1-2 0,0 2 0,-1 0 0,3 1 0,-3 1 0,1 2 0,-1-2 0,3 2 0,-2 0 0,-1 1 0,1 0 0,13 0 0,-25 1 0,25-1 0,-23 2 0,23-2 0,-17 3 0,7 2-298,10-5-340,-13 6-108,13-6-109,-10 6-930,10-6-1483</inkml:trace>
  <inkml:trace contextRef="#ctx0" brushRef="#br0" timeOffset="712191.3437">26202 11069 257,'0'0'331,"0"0"-49,0 0-55,4-9 1,-4 9-63,0 0-14,0 0-9,0 0 0,5-10 3,-5 10 10,0 0 7,0 0 7,5-8 6,-5 8 3,0 0 7,0 0 1,0 0-2,4-10 7,-4 10-1,0 0 12,0 0 13,5-9-35,-5 9 12,0 0-22,0 0 13,0 0-14,4-9 22,-4 9-20,0 0 22,0 0-8,0 0-5,0 0-10,0 0-14,0 0-5,0 0-16,0 0-5,0-13-16,0 13-11,0 0 33,0 0-54,0 0 10,0 0-23,0 0 21,0 0-33,0 0 32,0 0-34,-13 4 41,13-4-33,0 0 0,-7 8 1,7-8 8,0 0-14,-7 9 0,7-9-46,-2 8-12,2-8 0,-5 9 0,5-9 0,0 0 0,-4 13 0,4-13 0,0 0 0,-2 15 0,2-15 0,0 0 0,0 15 0,0-15 0,0 0 0,2 16 0,-2-16 0,0 0 0,2 14 0,-2-14 0,2 10 0,-2-10 0,5 12 0,-5-12 0,4 9 0,-4-9 0,5 8 0,-5-8 0,7 9 0,-7-9 0,4 8 0,-4-8 0,7 7 0,-7-7 0,7 7 0,-7-7 0,8 6 0,-8-6 0,10 6 0,-10-6 0,0 0 0,11 6 0,-11-6 0,11 4 0,-11-4 0,9 3 0,-9-3 0,0 0 0,13 4 0,-13-4 0,0 0 0,16 0 0,-16 0 0,0 0 0,13 0 0,-13 0 0,0 0 0,15 0 0,-15 0 0,0 0 0,13-1 0,-13 1 0,0 0 0,0 0 0,14-3 0,-14 3 0,0 0 0,10-2 0,-10 2 0,0 0 0,9-5 0,-9 5 0,0 0 0,12-6 0,-12 6 0,0 0 0,9-6 0,-9 6 0,6-6 0,-6 6 0,0 0 0,9-7 0,-9 7 0,0 0 0,8-8 0,-8 8 0,0 0 0,6-12 0,-6 12 0,0 0 0,6-11 0,-6 11 0,0 0 0,3-10 0,-3 10 0,0 0 0,4-12 0,-4 12 0,0 0 0,4-10 0,-4 10 0,0 0 0,3-10 0,-3 10 0,0 0 0,1-12 0,-1 12 0,0 0 0,2-12 0,-2 12 0,0 0 0,-2-10 0,2 10 0,0 0 0,-1-11 0,1 11 0,0 0 0,-3-10 0,3 10 0,0 0 0,-2-12 0,2 12 0,0 0 0,-4-10 0,4 10 0,0 0 0,-4-10 0,4 10 0,0 0 0,-3-12 0,3 12 0,0 0 0,-6-11 0,6 11 0,0 0 0,-5-10 0,5 10 0,0 0 0,-7-10 0,7 10 0,0 0 0,-6-11 0,6 11 0,0 0 0,-7-9 0,7 9 0,0 0 0,-5-9 0,5 9 0,0 0 0,-6-10 0,6 10 0,0 0 0,-10-9 0,10 9 0,0 0 0,-8-9 0,8 9 0,0 0 0,-11-6 0,11 6 0,-8-5 0,8 5 0,-9-5 0,9 5 0,-12-2 0,12 2 0,-14-3 0,14 3 0,-11-2 0,11 2 0,-15 0 0,15 0 0,-13 0 0,13 0 0,-13 1 0,13-1 0,-16 4 0,16-4 0,-13 2 0,13-2 0,-16 5 0,16-5 0,-13 6 0,13-6 0,-12 5 0,12-5 0,-13 9 0,13-9 0,-12 9 0,12-9 0,-11 11 0,11-11-66,-10 11-647,5-2-103,0-1-149,5-8-813,-7 15-1474</inkml:trace>
  <inkml:trace contextRef="#ctx0" brushRef="#br0" timeOffset="715381.2946">23441 11922 351,'0'0'453,"0"0"-52,-13-1-53,13 1-27,0 0-27,-16 0-20,16 0-16,-12-3-10,12 3 9,0 0 16,-18 0 6,18 0-11,0 0 10,-15 0-31,15 0 32,0 0-11,-15 0 22,15 0-17,0 0 15,0 0 0,-15 0-11,15 0 30,0 0-55,0 0-3,0 0-11,-13 0-15,13 0-5,0 0-27,0 0-191,0 0 0,0 0 0,0 0 0,0 0 0,0 0 0,0 0 0,0 0 0,0 0 0,0 0 0,0 0 0,11-4 0,-11 4 0,13-3 0,-13 3 0,19-2 0,-9-1 0,3 1 0,0-1 0,0 2 0,-1-2 0,4-1 0,0 0 0,1 2 0,-1-2 0,0 0 0,0 0 0,1 0 0,-3 0 0,-1 0 0,2 1 0,-3 1 0,-1-1 0,-11 3 0,19-5 0,-19 5 0,16-3 0,-16 3 0,14-3 0,-14 3 0,12-1 0,-12 1 0,11-3 0,-11 3 0,0 0 0,15-3 0,-15 3 0,0 0 0,11-3 0,-11 3 0,0 0 0,0 0 0,0 0-367,0 0-209,0 0-51,0 0-45,0 0-48,-5 9-151,5-9-515,-11 4-985</inkml:trace>
  <inkml:trace contextRef="#ctx0" brushRef="#br0" timeOffset="715886.9806">23516 11810 86,'-8'-9'830,"8"9"-138,-6-8-45,6 8-53,-6-8-54,6 8 7,-6-9-41,6 9-17,-6-8-27,6 8-29,-7-10-2,7 10-67,-4-8 20,4 8-33,-5-8-2,5 8-47,0 0-118,-5-9-184,5 9 0,0 0 0,0 0 0,-4-8 0,4 8 0,0 0 0,0 0 0,-1 12 0,1-12 0,0 13 0,0-13 0,0 21 0,0-7 0,0-2 0,0 3 0,1 1 0,-1 0 0,1 1 0,0 0 0,1-1 0,0 0 0,0 0 0,0 0 0,1-1 0,-1 1 0,1-5 0,-2 3 0,3-2 0,-2-1 0,1 0 0,0-1 0,-3-10 0,3 18 0,-3-18 0,4 16 0,-4-16 0,3 13 0,-3-13 0,2 11 0,-2-11 0,0 0 0,3 14 0,-3-14 0,0 0 0,1 9 0,-1-9 0,0 0 0,3 10 0,-3-10 0,0 0 0,0 0 0,0 0 0,1 13 0,-1-13 0,0 0 0,0 0 0,0 0 0,0 0 0,0 0 0,4 9 0,-4-9 0,0 0 0,0 0 0,0 0 0,0 0 0,0 0 0,0 0 0,0 0 0,0 0 0,0 0 0,0 0 0,0 0 0,-8-9-111,8 9-631,-4-10-69,4 10-97,-2-10-866,2 10-1470</inkml:trace>
  <inkml:trace contextRef="#ctx0" brushRef="#br0" timeOffset="719940.3067">21253 11725 376,'0'0'349,"0"0"-42,-11 3-36,11-3-27,0 0 3,0 0 5,0 0 3,-14 1-15,14-1-1,0 0-10,0 0 1,-12-1 8,12 1 25,0 0 17,0 0-33,-15-1 18,15 1-23,0 0 15,0 0-2,-10-2-8,10 2-12,0 0-14,0 0-12,0 0-15,-9-7 24,9 7-67,0 0 28,0 0-55,4-10 28,-4 10-35,7-8 24,-7 8-36,9-7 40,-9 7-46,14-6 27,-14 6-40,16-6 23,-16 6-62,19-3-47,-19 3 0,19-2 0,-19 2 0,17 0 0,-17 0 0,19 0 0,-19 0 0,18 4 0,-18-4 0,18 6 0,-11-2 0,-7-4 0,15 10 0,-15-10 0,11 11 0,-6-4 0,-5-7 0,5 14 0,-5-14 0,4 15 0,-4-15 0,-2 18 0,-1-7 0,-1 0 0,-2 0 0,-1 2 0,-1-1 0,0 2 0,-1-2 0,-2 4 0,1-4 0,-1 2 0,-1 0 0,2-1 0,0-1 0,-1 0 0,0-2 0,2 2 0,-1-3 0,0 2 0,1-2 0,1-1 0,0 1 0,2-3 0,-1 0 0,1 0 0,6-6 0,-9 11 0,9-11 0,-9 8 0,9-8 0,-6 7 0,6-7 0,0 0 0,-5 6 0,5-6 0,0 0 0,0 0 0,0 0 0,0 0 0,11 3 0,-11-3 0,14-3 0,-14 3 0,20-2 0,-9-1 0,2 2 0,3-2 0,0-1 0,1 0 0,2 2 0,0-2 0,1 1 0,-2-1 0,2 1 0,-1-2 0,1 2 0,-2 0 0,-2-1 0,1 2 0,-3-3 0,0 4 0,-3-2 0,2 1 0,-13 2 0,19-3 0,-19 3 0,18-3 0,-18 3 0,13-3 0,-13 3 0,13-3 0,-13 3 0,10-3 0,-10 3 0,0 0 0,12-2 0,-12 2 0,0 0 0,0 0 0,0 0 0,12-2 0,-12 2 0,0 0 0,0 0 0,0 0 0,0 0 0,0 0 0,0 0 0,0 0 0,0 0 0,0 0 0,0 0-210,0 0-340,0 0-84,-7 4-110,7-4-153,0 0-735,0 0-1291</inkml:trace>
  <inkml:trace contextRef="#ctx0" brushRef="#br0" timeOffset="721682.2467">21800 11765 113,'0'0'726,"0"0"-130,0 0-55,0 0-21,-11-2-33,11 2-26,0 0-36,0 0-43,-10-7-1,10 7-38,0 0 9,-8-5 4,8 5-11,0 0-7,-9-5 7,9 5-45,0 0 23,-9-4-44,9 4 15,0 0-46,0 0-212,-10-5-36,10 5 0,0 0 0,0 0 0,0 0 0,0 0 0,-9-4 0,9 4 0,0 0 0,0 0 0,4 9 0,-4-9 0,5 6 0,-5-6 0,10 10 0,-10-10 0,11 13 0,-3-7 0,1 2 0,0 0 0,1 1 0,2 0 0,1 1 0,-1-1 0,2 1 0,1 0 0,1 1 0,-1 0 0,2 1 0,-2-3 0,3 2 0,-4-2 0,0 0 0,1-1 0,-2 1 0,0-1 0,0 0 0,-1 1 0,-2-4 0,0 2 0,-1-1 0,-1 0 0,-8-6 0,15 11 0,-15-11 0,11 11 0,-11-11 0,9 6 0,-9-6 0,9 6 0,-9-6 0,7 7 0,-7-7 0,0 0 0,0 0 0,5 8 0,-5-8-144,0 0-508,0 0-99,0 0-81,0 0-135,-12-4-569,12 4-1172</inkml:trace>
  <inkml:trace contextRef="#ctx0" brushRef="#br0" timeOffset="722148.9569">22095 11801 399,'2'-12'793,"-2"12"-127,2-9-33,-2 9-58,0 0-62,3-15-23,-3 15-40,0 0-46,1-11-36,-1 11-30,0 0-10,1-12-16,-1 12-49,0 0 7,0 0-36,2-12 9,-2 12-51,0 0 16,0 0-55,0 0 14,0 0-51,0 0-40,0 0-76,0 0 0,0 0 0,0 0 0,0 0 0,-13 7 0,13-7 0,-7 11 0,7-11 0,-10 15 0,5-6 0,0-1 0,-1 4 0,-2 0 0,2-2 0,-1 2 0,0 2 0,0-3 0,-2 4 0,3-2 0,-2 0 0,2 0 0,-3 0 0,1 1 0,2-2 0,-1 3 0,0-3 0,0-1 0,1 3 0,1-2 0,-2-2 0,2 1 0,0-1 0,1 1 0,1-2 0,-1 0 0,0 0 0,0-1 0,4-8 0,-6 17 0,6-17 0,-4 13 0,4-13 0,-4 11 0,4-11 0,-3 11 0,3-11-128,0 0-268,-2 12-28,2-12-20,0 0-78,0 0-74,0 0-94,6 6-146,-6-6-481,0 0-920</inkml:trace>
  <inkml:trace contextRef="#ctx0" brushRef="#br0" timeOffset="722747.5892">22354 11778 194,'0'0'741,"0"0"-120,-2-13-26,2 13-19,0 0-69,-1-11 1,1 11-54,0 0-6,1-12-30,-1 12-26,0 0-21,0 0-18,0-14 15,0 14-54,0 0 11,0 0-47,0 0 3,2-11-46,-2 11-23,0 0-212,0 0 0,0 0 0,0 0 0,6 12 0,-6-12 0,2 13 0,-2-13 0,4 16 0,-4-16 0,3 20 0,-1-10 0,0 2 0,-1 0 0,0-1 0,1 2 0,-1 0 0,0 0 0,0 0 0,1-1 0,-2 2 0,1-1 0,-1-1 0,0 1 0,1-1 0,-1 1 0,0-13 0,0 20 0,0-20 0,0 21 0,0-21 0,2 17 0,-2-17 0,0 15 0,0-15 0,0 14 0,0-14 0,0 13 0,0-13 0,2 11 0,-2-11 0,0 0 0,0 12 0,0-12 0,0 0 0,0 0-396,3 10-230,-3-10-72,0 0-87,0 0-68,0 0-680,10 3-1166</inkml:trace>
  <inkml:trace contextRef="#ctx0" brushRef="#br0" timeOffset="723397.1834">22646 11868 164,'0'0'824,"3"-15"-115,-3 15-61,4-19-83,-4 19-26,2-18-71,-2 18-13,2-19-50,-2 19-23,1-17-13,-1 17-20,0-16 19,0 16-67,0-16 11,0 16-54,0-13 12,0 13-46,-1-10 13,1 10-55,-3-11-20,3 11-162,0 0 0,-8-9 0,8 9 0,0 0 0,-11 0 0,11 0 0,-10 9 0,10-9 0,-9 14 0,9-14 0,-9 16 0,5-5 0,-1 1 0,2-1 0,1 1 0,-1 2 0,2-2 0,-1 2 0,2 0 0,0 0 0,2-1 0,-1 0 0,2 3 0,-1-3 0,1 1 0,2-1 0,-1 1 0,1-2 0,-1 0 0,-1-2 0,3 0 0,1 0 0,-2-1 0,3-1 0,-2 0 0,2 0 0,1-2 0,0 1 0,-1-3 0,2 1 0,-1-2 0,-9-3 0,19 6 0,-19-6 0,17 3 0,-17-3 0,19 0 0,-19 0 0,18-3 0,-18 3 0,17-4 0,-17 4 0,17-8 0,-7 3 0,-2 1 0,-8 4 0,15-12 0,-8 7 0,-1-2 0,-6 7 0,10-16 0,-6 8 0,2-2 0,-3 0 0,1 0 0,-2-2 0,0-1 0,-1 2 0,-1-3 0,-1 1 0,-2-3 0,1 2 0,-2-1 0,-1 0 0,-2 1 0,1 1 0,-2 1 0,-1-2 0,-2 4 0,-1-2 0,-2 0 0,0 0 0,-2 3 0,1 1 0,-1-1 0,2 2 0,-3 1 0,2-1 0,0 2 0,0 1 0,2-2 0,1 3 0,2-1 0,10 4 0,-19-5 0,19 5 0,-17-5 0,17 5 0,-13-2 0,13 2 0,0 0 0,0 0 0,-14 0 0,14 0-646,0 0-110,0 0-102,-4 11-1012,4-11-1590</inkml:trace>
  <inkml:trace contextRef="#ctx0" brushRef="#br0" timeOffset="726223.4822">23050 11261 297,'0'0'489,"0"0"-67,-5-10-55,5 10-35,0 0-19,-7-11-21,7 11-3,0 0 14,-5-11 10,5 11 5,-4-9 11,4 9-29,0 0 27,-6-9-22,6 9 24,0 0-8,-4-10-7,4 10-16,0 0 11,0 0-39,-3-8 1,3 8-32,0 0 33,0 0-20,0 0 30,0 0-244,-3 14-38,3-14 0,-1 16 0,1-16 0,0 21 0,-2-10 0,2 3 0,0 0 0,0-1 0,0 1 0,0 1 0,-1 0 0,1 0 0,0-1 0,0-1 0,1 1 0,-1 0 0,2-2 0,-2-12 0,1 21 0,0-10 0,-1-11 0,2 17 0,-2-17 0,0 14 0,0-14 0,1 9 0,-1-9 0,0 0 0,1 15 0,-1-15 0,0 0 0,0 0 0,0 12 0,0-12 0,0 0 0,0 0 0,0 0 0,0 0 0,0 0 0,0 0 0,0 0 0,0 0 0,0 0 0,0 0 0,0 0 0,-5-10 0,5 10 0,0 0-629,0 0-258,0 0-167,-3-13-721,3 13-1470</inkml:trace>
  <inkml:trace contextRef="#ctx0" brushRef="#br0" timeOffset="727335.7762">20294 11979 529,'0'0'694,"0"0"-95,0 0-41,0 0-52,-12-3-19,12 3-55,0 0-8,0 0-29,0 0-14,0 0-20,0 0-26,-9-4-10,9 4 25,0 0-67,0 0 18,0 0-48,0 0 18,0 0-38,0 0 30,0 0-52,0 0-211,7-7 0,-7 7 0,0 0 0,16 0 0,-16 0 0,16-1 0,-16 1 0,21-2 0,-21 2 0,25-2 0,-13 1 0,1-2 0,4 2 0,-1-2 0,0 1 0,0-1 0,1 0 0,-1 1 0,0-1 0,2-1 0,-3 2 0,3-1 0,-3 0 0,2 1 0,-3-2 0,0 1 0,-2 1 0,0 0 0,0-2 0,-2 2 0,-10 2 0,19-4 0,-19 4 0,15-4 0,-15 4 0,13-4 0,-13 4 0,11-4 0,-11 4 0,0 0 0,14-3 0,-14 3 0,0 0 0,0 0 0,9-2 0,-9 2-183,0 0-381,0 0-42,0 0-52,0 0-90,-12 5-96,12-5-613,-11 4-1073</inkml:trace>
  <inkml:trace contextRef="#ctx0" brushRef="#br0" timeOffset="727718.5401">20511 11860 334,'0'0'838,"-11"-10"-99,11 10-55,-9-12-66,9 12-10,-8-12-42,8 12-74,-7-11-29,7 11-16,-7-11 2,7 11-66,-5-10 12,5 10-53,-5-9-1,5 9-63,0 0-64,-4-9-214,4 9 0,0 0 0,0 0 0,0 0 0,1 13 0,-1-13 0,4 17 0,-3-5 0,3 2 0,-1 3 0,-1 0 0,1 1 0,0-1 0,0 3 0,-1-1 0,1 1 0,0-1 0,-2-1 0,2-2 0,-1 3 0,-1-1 0,1-2 0,0-2 0,0 0 0,-1-1 0,0 1 0,0-4 0,2 2 0,-3-12 0,2 20 0,-2-20 0,2 19 0,-2-19 0,2 13 0,-2-13 0,1 13 0,-1-13 0,0 0 0,2 14 0,-2-14 0,0 0 0,0 0 0,1 13 0,-1-13 0,0 0-50,0 0-672,0 0-138,0 0-257,0 0-603,3-10-1401</inkml:trace>
  <inkml:trace contextRef="#ctx0" brushRef="#br0" timeOffset="732628.961">18098 11751 189,'7'-9'747,"-7"9"-104,6-7-41,-6 7-49,0 0-42,5-8-64,-5 8-19,0 0-61,0 0-14,5-10-54,-5 10-6,0 0-50,0 0-13,0 0-17,0 0-20,0 0-23,0 0 11,0 0-18,0 0-3,12 2-18,-12-2 5,0 0-15,3 14-6,-3-14 1,1 13-24,-1-13-13,-1 14-4,1-14 3,-4 20-18,0-10-4,1 1-41,-2 0-26,0 0 0,0 2 0,-1-1 0,0 0 0,0 0 0,1-1 0,-2-2 0,1 0 0,1 1 0,0 0 0,1-1 0,-1-1 0,5-8 0,-9 14 0,9-14 0,-6 13 0,6-13 0,-5 11 0,5-11 0,-4 8 0,4-8 0,0 0 0,-5 10 0,5-10 0,0 0 0,0 0 0,-2 11 0,2-11 0,0 0 0,0 0 0,11 5 0,-11-5 0,11 1 0,-11-1 0,14-1 0,-14 1 0,18 0 0,-18 0 0,20-5 0,-7 4 0,-1-2 0,1 1 0,0 0 0,0-1 0,4 0 0,-3-1 0,1 0 0,-1 1 0,2-1 0,-2 1 0,1-1 0,-2 0 0,0 3 0,-2-3 0,1 1 0,0 1 0,-1-2 0,-1 1 0,-10 3 0,19-4-13,-19 4-14,17-4 6,-17 4-4,12-3 5,-12 3 4,11-2 2,-11 2 4,0 0 3,14-5-2,-14 5-1,0 0 3,0 0 2,13-3 3,-13 3 2,0 0-3,0 0 1,0 0 2,0 0-1,0 0 1,0 0 0,0 0 5,0 0-3,0 0 3,-2-11-1,2 11 6,0 0 7,-9-6 0,9 6 3,0 0 11,-14-6 12,14 6-13,-9-4-22,9 4-8,-10-7 0,10 7 0,-13-6 0,13 6 0,-9-5 0,9 5 0,-10-7 0,10 7 0,-8-4 0,8 4 0,0 0 0,-11-6 0,11 6 0,0 0 0,0 0 0,-10-4 0,10 4 0,0 0 0,0 0 0,-4 8 0,4-8 0,0 0 0,1 18 0,-1-18 0,3 18 0,-2-7 0,2 1 0,-2 2 0,1-1 0,0 1 0,-1 1 0,0-1 0,1-1 0,0 1 0,-1-2 0,1 2 0,-1-1 0,-1-1 0,2 0 0,0 0 0,-1-1 0,-1-11 0,1 20 0,-1-20 0,3 19 0,-3-19 0,2 16 0,-2-16 0,2 13 0,-2-13 0,1 10 0,-1-10 0,1 12 0,-1-12 0,0 0 0,1 12 0,-1-12 0,0 0 0,0 0 0,-1 10 0,1-10 0,0 0 0,0 0 0,0 0 0,-5 7 0,5-7-166,0 0-299,0 0-45,0 0-105,0 0-70,0 0-107,-13-3-779,13 3-1215</inkml:trace>
  <inkml:trace contextRef="#ctx0" brushRef="#br0" timeOffset="733227.5895">18703 11868 285,'0'0'747,"0"0"-108,0 0-35,-7-7-51,7 7-65,0 0-19,0 0-52,-5-7-25,5 7-57,0 0-10,0 0-26,0 0-18,0 0-18,0 0 13,0 0-31,0 0 17,0 0-12,11 8-36,-11-8 9,15 10-13,-6-2 4,2 1-23,2 0-182,0 1-9,3 0 0,1 2 0,0 1 0,-2-1 0,2 1 0,-2-1 0,2 1 0,-3-1 0,1-1 0,-2 1 0,-1-3 0,0 0 0,0-1 0,-1 1 0,-1-1 0,-2-2 0,2 0 0,-2 0 0,-2-1 0,2 1 0,-8-6 0,11 7 0,-11-7 0,9 7 0,-9-7 0,8 5 0,-8-5 0,0 0 0,0 0 0,10 4-43,-10-4-413,0 0-37,0 0-75,0 0-49,-5-8-45,5 8-107,-10-5-686,10 5-1072</inkml:trace>
  <inkml:trace contextRef="#ctx0" brushRef="#br0" timeOffset="733563.3836">18910 11904 811,'0'0'719,"4"-12"-58,-4 12-50,2-10-75,-2 10-17,4-11-60,-4 11-27,0 0-63,3-11-12,-3 11-50,0 0-23,0 0-32,0 0-34,2-10-21,-2 10-25,0 0-6,0 0-13,-2 10-11,2-10-15,-7 12-7,2-5-5,1 3-5,-4 2-15,1 0-4,-1 1-10,1 1 6,-1 0-87,-2 3 0,-1-2 0,2 0 0,-1 1 0,1 0 0,2-3 0,-2 0 0,1 0 0,2-2 0,1 0 0,-2 1 0,1-3 0,2 2 0,0-4 0,-1 1 0,5-8-80,-5 13-157,5-13-21,-5 11-62,5-11-53,-6 7-47,6-7-126,-4 10-101,4-10-176,0 0-603,-8 5-1034</inkml:trace>
  <inkml:trace contextRef="#ctx0" brushRef="#br0" timeOffset="734198.9918">19177 11849 156,'0'0'803,"0"0"-151,1-12-52,-1 12-64,0 0-23,1-11-65,-1 11-11,0 0-45,-1-12-16,1 12-34,0 0 1,0 0-22,-2-10-9,2 10-40,0 0-14,0 0-24,0 0-26,0 0-20,-4-10-23,4 10-13,0 0-12,0 0 0,0 0 39,0 0-155,-4 15-24,4-15 0,1 10 0,-1-10 0,4 15 0,-4-15 0,3 20 0,-2-8 0,0-1 0,0 1 0,2 0 0,-2 1 0,2-1 0,-1 1 0,1-1 0,-2 1 0,2-1 0,-1 0 0,0-1 0,1 1 0,0-1 0,-2 0 0,2-2 0,-3-9 0,4 19 0,-4-19 0,4 15 0,-4-15 0,3 13 0,-3-13 0,4 12 0,-4-12 0,4 10 0,-4-10 0,4 10 0,-4-10 0,0 0 0,4 10 0,-4-10 0,0 0 0,3 9 0,-3-9 0,0 0 0,0 0-139,0 0-409,6 7-63,-6-7-58,0 0-110,0 0-146,0 0-511,0 0-1047</inkml:trace>
  <inkml:trace contextRef="#ctx0" brushRef="#br0" timeOffset="734993.4984">19485 11846 268,'0'0'716,"4"-13"-124,-4 13-49,4-11-36,-4 11-22,3-12-61,-3 12-32,4-13-52,-4 13-12,3-12-37,-3 12 15,3-9-14,-3 9-19,3-9-18,-3 9-13,0 0-14,3-12 24,-3 12-49,0 0 21,0 0-44,1-11 16,-1 11-51,0 0 21,0 0-47,0 0 18,0 0-50,0 0-87,0 0 0,-13 3 0,13-3 0,-6 7 0,6-7 0,-7 11 0,7-11 0,-5 13 0,5-13 0,-6 16 0,2-5 0,2-2 0,-1 0 0,0 1 0,2 3 0,0-4 0,0 3 0,-1-1 0,1 0 0,1-11 0,0 22 0,1-11 0,-1-11 0,2 22 0,0-12 0,1 0 0,-1-1 0,1 1 0,2 0 0,-3 0 0,2-1 0,0 0 0,-4-9 0,7 16 0,-4-7 0,-3-9 0,10 14 0,-10-14 0,9 12 0,-9-12 0,11 10 0,-11-10 0,12 8 0,-12-8 0,12 7 0,-12-7 0,13 4 0,-13-4 0,13 3 0,-13-3 0,12 1 0,-12-1 0,16-1 0,-16 1 0,14-3 0,-14 3 0,15-4 0,-15 4 0,14-7 0,-14 7 0,15-8 0,-15 8 0,13-10 0,-13 10 0,14-11 0,-7 5 0,-1 1 0,-1-3 0,0 1 0,2 0 0,-2 0 0,0-2 0,-1 1 0,0 0 0,-4 8 0,5-17 0,-5 17 0,4-17 0,-4 17 0,0-18 0,-2 9 0,1-3 0,-1 2 0,-1-2 0,-1 2 0,0-1 0,-1-2 0,-1 1 0,-4 0 0,1 0 0,-2 0 0,0 0 0,-1 2 0,-3-2 0,2 3 0,-2 1 0,2-1 0,-1 1 0,-1 1 0,1 2 0,0-1 0,-1 2 0,3 0 0,0 1 0,0 3 0,12 0 0,-20-3 0,20 3 0,-18 2 0,18-2 0,-16 6-382,16-6-151,-15 8-91,15-8-109,-11 12-125,11-12-745,-6 12-1254</inkml:trace>
  <inkml:trace contextRef="#ctx0" brushRef="#br0" timeOffset="736386.6258">19666 11292 41,'0'0'551,"0"0"-118,0 0-52,-5-9-28,5 9-10,0 0-18,0 0-14,-9-8-2,9 8 5,0 0 1,-6-9-30,6 9-1,0 0-44,-7-9 3,7 9-17,0 0 12,-5-9-24,5 9 5,0 0-40,-2-10 4,2 10-16,0 0-14,0 0-17,1-15-5,-1 15-6,0 0-9,5-9-20,-5 9-13,8-5 25,-8 5-20,10-5-13,-10 5-13,12-4 8,-12 4-14,11-3-8,-11 3-3,0 0-18,19 0 6,-19 0 8,12 3 1,-12-3-8,12 4 2,-12-4 4,11 6-3,-11-6-6,8 7 4,-8-7-1,7 11-3,-7-11 4,3 10 0,-3-10 0,0 12-5,0-12 32,-2 15-38,2-15-21,-6 14-3,6-14 0,-9 15 0,4-5 0,0-3 0,-2 3 0,0-4 0,-1 2 0,2 1 0,-2-2 0,0-1 0,2 1 0,0 1 0,-1-2 0,0 1 0,7-7 0,-11 12 0,11-12 0,-10 8 0,10-8 0,-10 10 0,10-10 0,-6 7 0,6-7 0,0 0 0,-8 8 0,8-8 0,0 0 0,-7 7 0,7-7 0,0 0 0,0 0 0,0 0 0,-4 9 0,4-9 0,0 0 0,0 0 0,0 0 0,8 5 0,-8-5 0,0 0 0,18 0 0,-18 0 0,17-3 0,-6 2 0,2 0 0,-1-2 0,3 2 0,0-4 0,2 3 0,-2 0 0,0-2 0,1 0 0,-1 1 0,-2 0 0,0 1 0,-2 0 0,1-2 0,-1 3 0,-11 1 0,17-5 0,-17 5 0,15-4 0,-15 4 0,13-3 0,-13 3 0,0 0 0,15-4 0,-15 4 0,0 0 0,10-1 0,-10 1 0,0 0 0,0 0 0,12-5 0,-12 5 0,0 0 0,0 0 0,0 0 0,0 0 0,11-3 0,-11 3 0,0 0 0,0 0 0,0 0 0,0 0 0,0 0 0,0 0 0,0 0 0,0 0 0,0 0 0,0 0 0,0 0 0,0 0 0,0 0 0,0 0 0,0 0 0,0 0 0,-6-9 0,6 9 0,0 0 0,0 0-606,-14 4-204,14-4-125,-10 3-908,10-3-1553</inkml:trace>
  <inkml:trace contextRef="#ctx0" brushRef="#br0" timeOffset="749231.5184">19284 12514 841,'-6'7'899,"6"-7"-181,-10 6-73,10-6-68,-9 6-23,9-6-87,0 0-34,-8 4-47,8-4-31,0 0-36,0 0-26,0 0-4,0 0-61,0 0-18,15-2-21,-15 2-8,20-7-3,-7 4 14,0-1-42,4-1-63,1 0-87,1 0 0,4 0 0,-1 0 0,2-2 0,0 2 0,1 0 0,-1-2 0,-2 3 0,2-1 0,-1 2 0,0-2 0,-4 1 0,-1 1 0,1-1 0,-2 3 0,-1-3 0,-2 1 0,0 0 0,-2 1 0,-2 0 0,-10 2 0,18-3 0,-18 3 0,14-2 0,-14 2-38,0 0-276,14-2-38,-14 2-27,0 0-17,0 0-12,0 0-25,0 0-17,-14 0-5,14 0-14,-14 4-19,1-2-76,2 0-512,-2 0-692</inkml:trace>
  <inkml:trace contextRef="#ctx0" brushRef="#br0" timeOffset="749545.8343">19384 12547 154,'-10'4'783,"10"-4"-138,-14 8-73,14-8-37,0 0-36,-13 5-54,13-5-6,0 0-35,0 0-7,0 0-61,0 0-6,7 10-27,-7-10-26,16 0-16,-16 0-28,23-2 11,-8-1-44,3-1 44,0 1-69,4-3 31,-1 1-44,1-1-6,0 0-9,0 0-103,-2 0-44,-2 1 0,0 1 0,0-1 0,-4 0 0,1 1 0,-2 0 0,-2 0 0,1 0 0,-2 1 0,-10 3 0,18-6 0,-18 6 0,13-4 0,-13 4 0,11-4 0,-11 4 0,0 0 0,14-3 0,-14 3 0,0 0 0,11-4 0,-11 4 0,0 0 0,0 0 0,0 0 0,10-5 0,-10 5 0,0 0 0,0 0 0,0 0-24,0 0-457,0 0-78,-4-10-100,4 10-77,0 0-148,0 0-653,-9-7-1173</inkml:trace>
  <inkml:trace contextRef="#ctx0" brushRef="#br0" timeOffset="750053.5194">32842 8042 478,'16'-3'371,"1"3"-95,-3 0-97,-1 1-79,0 1-101,-1 1-158,-12-3-237,17 6 149</inkml:trace>
  <inkml:trace contextRef="#ctx0" brushRef="#br0" timeOffset="750773.585">32525 8226 502,'0'0'567,"-9"-6"-103,9 6-49,0 0-34,-12-2-66,12 2-30,0 0-32,0 0-15,0 0-7,0 0 29,0 0-9,0 0-14,0 0-14,0 0 8,14-2-12,-14 2-20,25 2-5,-9-1-11,2-1-8,3 1-12,2-1 5,-2 1-18,5-1-20,-2 0-3,4 0-6,-1 0 3,0 0-5,0-1-3,0 1-41,0-1 27,1-2-30,-3 3-16,-2-1-1,-1 0-5,-4 0-16,-2 1-4,-2-2 19,0 2-10,-14 0 6,21 0 2,-21 0-5,17-1-7,-17 1-11,0 0-9,9-4 3,-9 4-4,0 0-2,0 0-5,-16-5-7,16 5-28,-20-2 0,7 2-7,-4 0-7,-2-2-6,0 4-12,-4-2-18,0 0 13,-4 0 5,-1 2-6,2-2 19,1 2 5,2-2 0,0 1 16,4 1 1,0-1 10,2 0 11,3 1-9,0-2 6,2 1 2,12-1-6,-19 0 9,19 0-3,0 0 7,0 0-2,0 0 3,0 0 4,0 0 3,13 4 0,0-4-13,3 1 5,2-1 2,1 0-11,3 2 46,-1-2 21,2 0 9,0 1 6,0-1 2,-3 0 14,3-1 10,0 1 2,-1 0 13,-3-2 1,1 2 17,-4 0-61,-1 0-73,-2-1 0,1 1 0,-14 0 0,21 0 0,-21 0 0,16-1 0,-16 1 0,13-1 0,-13 1 0,0 0 0,18-2 0,-18 2 0,0 0 0,11 0 0,-11 0 0,0 0 0,0 0 0,9-5 0,-9 5 0,0 0 0,0 0 0,0 0 0,0 0-462,-4-9-95,4 9-100,-11-3-112,11 3-215,-14-3-527,14 3-1139</inkml:trace>
  <inkml:trace contextRef="#ctx0" brushRef="#br0" timeOffset="774506.3202">19286 13779 424,'0'0'671,"0"0"-115,0 0-28,0 0-39,0 0-20,0 0-18,0 0-37,0 0-18,0 0-27,0 0-12,1-12-23,-1 12 30,0 0-68,0 0 35,0 0-48,0 0 23,11-3-34,-11 3 8,0 0-40,0 0 33,13-2-185,-13 2-88,0 0 0,18 0 0,-18 0 0,15 0 0,-15 0 0,17 0 0,-17 0 0,19 0 0,-19 0 0,22 2 0,-22-2 0,24 0 0,-24 0 0,24-2 0,-24 2 0,24 0 0,-24 0 0,22 0 0,-22 0 0,22 0 0,-22 0 0,19-1 0,-19 1 0,17-2 0,-17 2 0,15 0 0,-15 0 0,12-2 0,-12 2 0,11-1 0,-11 1-422,0 0-65,0 0-26,13 1-35,-13-1-49,0 0-19,0 0-54,-5 7-709,5-7-979</inkml:trace>
  <inkml:trace contextRef="#ctx0" brushRef="#br0" timeOffset="774829.1189">19255 14002 358,'0'0'855,"-10"8"-142,10-8-72,-8 6-54,8-6-52,0 0-8,-5 8-70,5-8-13,0 0-27,0 0-4,0 0-42,0 0-22,13 3-8,-13-3 4,13-2-20,-2-1-7,-11 3-123,23-4-195,-10 2 0,0-1 0,2-1 0,0 1 0,0 1 0,0-1 0,-1 2 0,-2-2 0,4 1 0,-3-1 0,-1 2 0,1-1 0,-1 0 0,0 2 0,-1-3 0,-11 3 0,21-2 0,-21 2 0,18-3 0,-18 3 0,17-2 0,-17 2 0,16-4-144,-16 4-388,16-7-51,-16 7-85,13-4-89,-13 4-141,12-4-565,-12 4-1082</inkml:trace>
  <inkml:trace contextRef="#ctx0" brushRef="#br0" timeOffset="816562.6517">21076 13786 263,'0'0'401,"-4"-10"-51,4 10-71,-3-14 16,3 14-32,-2-14-10,2 14-6,-1-15-16,1 15 12,-2-19-5,2 19 9,0-17 28,0 17 28,0-18-30,0 18 15,2-16-26,-2 16 25,1-13-11,-1 13-9,2-11-13,-2 11-2,0 0 1,3-12 25,-3 12-18,0 0 18,0 0-46,5 9 22,-5-9-33,1 14 15,-3-4-104,1 2-132,-3 3 0,0-1 0,-1 3 0,-2-1 0,-2 4 0,0-1 0,0-1 0,1 2 0,-3-2 0,2 0 0,-1 1 0,1-2 0,1-4 0,1 2 0,-1-3 0,2-1 0,1 1 0,1-4 0,-1 0 0,1 1 0,4-9 0,-6 12 0,6-12 0,0 0 0,0 14 0,0-14 0,10 5 0,-10-5 0,15 2 0,-2-2 0,-13 0 0,27 0 0,-11-2 0,3 0 0,1 1 0,1-2 0,4-1 0,-1 1 0,-1 1 0,1-2 0,0 0 0,1 0 0,-1 1 0,-1-1 0,0 1 0,-3-1-68,0 1-17,-1 0 3,-1 0 8,-2 0 6,1 0 5,-6-2 39,2 4-31,-1-3 20,-3 0-1,-9 4-1,16-8-7,-16 8 2,11-10 3,-11 10 5,6-12-1,-6 12 8,1-13 2,-1 13 56,-2-16-62,-2 8 13,0-3-1,-3-1 50,1 2-47,-1-2 48,1 2-27,-1-1 34,0 3-6,2-1 57,-1 3-15,6 6 28,-9-12-47,9 12 27,-7-8-17,7 8 57,0 0-26,-7 6-4,7-6-93,-4 15 0,3-3 0,1 2 0,0 3 0,0 2 0,0 1 0,1 4 0,1 1 0,-2 1 0,0 2 0,2-1 0,-1 2 0,0 6 0,-1-7 0,2 4 0,0 1 0,-1-6 0,1 1 0,0-3 0,1 0 0,-1-1-240,2 1-240,0-5-79,1 0-117,0-3-106,-1-1-942,3-3-1405</inkml:trace>
  <inkml:trace contextRef="#ctx0" brushRef="#br0" timeOffset="817258.2162">21743 13973 384,'-3'-13'939,"2"1"-161,0 0-98,2-1-93,0 1-29,3-2-79,4 1-37,-1 1-40,2 0-39,7 1-20,-1-1 8,4 4-61,2 1 16,2 1-60,0 3 2,-3 1-76,1 2 4,-2 2-55,1 1-18,-3 2-9,-1 1-19,-2 1-21,-1 3-54,-4 1 0,-4 2 0,-2-1 0,-4 2 0,-3 1 0,-3 3 0,-5 1 0,0-3 0,-4 5 0,-1-3 0,-1-1 0,4-1 0,-3-2 0,3 0 0,-1 0 0,1-1 0,1-3 0,3-1 0,1 0 0,-1 0 0,2-2 0,3 0 0,0 1 0,5-8 0,-7 10 0,7-10 0,0 0 0,3 13 0,-3-13 0,10 6 0,-10-6 0,22 6 0,-9-6 0,4 0 0,3 0 0,3-3 0,2 0 0,2-1 0,2 1 0,3-1 0,3-3-11,-2 2-210,0-3-9,1 1-23,-1 0 7,-1-3-25,1 0 2,-1 1 7,-2-1 8,0-2 11,-2 2 2,-2-4-6,1 3 24,-3-3 16,-3-2 21,-4 4 38,1-3 26,-4 1 26,0-2 18,-4 0 27,-1-1 38,-1 0 45,-4 2 40,0 0 31,-3-3 42,-1 2-11,0-2 58,-1 2 7,-2 1 41,-1-2 13,2 3 12,-5 1-12,5 2 25,-2 0 40,0 2-27,4 9-2,-5-17-21,5 17-19,-5-10 42,5 10-291,0 0 0,0 0 0,-12 10 0,12-10 0,-3 26 0,1-10 0,1 3 0,0 6 0,1 1 0,1 0 0,2 7 0,-1 0 0,1-1 0,0 0 0,0 1 0,-1 1 0,1-2 0,0-2 0,-1-1 0,1-3 0,-2 1 0,2-1 0,-3-2 0,1 1 0,0-6 0,1 0 0,-1-3 0,0-2 0,-1-2 0,0 0 0,1 0 0,-1-12 0,0 14 0,0-14 0,0 0 0,-1 15-738,1-15-1612,0 0-2152</inkml:trace>
  <inkml:trace contextRef="#ctx0" brushRef="#br0" timeOffset="820173.4026">20878 4374 294,'-2'-14'656,"2"14"-96,0-11-53,0 11-24,0-14-12,0 14-35,0-12-42,0 12-31,0-12-31,0 12-20,0 0-26,2-15-17,-2 15-5,0 0-44,0 0-4,0-12-37,0 12 3,0 0-33,0 0 9,0 0 19,0 0-20,0 0-14,1 17-22,-1-17 1,1 24-19,-1-10-4,1 3-7,-1 4 44,0 7-10,2 4 15,-2 2-98,0 1-43,0 2 0,0 2 0,0 0 0,-2 6 0,2-1 0,-1-5 0,1 1 0,0-1 0,0 0 0,-1-2 0,1-1 0,-1-1 0,1-2 0,0-4 0,0 0 0,0-3 0,0-1 0,0-1 0,-2-3 0,2-1 0,-1-3 0,1 0-43,0-4-266,-1 0-38,1-1-28,-2-2-25,2-10-77,0 17-77,0-17-88,-3 12-77,3-12-656,0 0-974</inkml:trace>
  <inkml:trace contextRef="#ctx0" brushRef="#br0" timeOffset="821120.8524">20897 4242 28,'0'0'636,"0"0"-161,-3-11-61,3 11-40,0 0-23,0 0-34,-1-13-33,1 13-10,0 0-38,5-7 0,-5 7-40,0 0 7,10-5-21,-10 5-23,11-5-24,-11 5-11,14-4-27,-14 4-15,18-2-6,-6 0-15,1 1-6,0 1 0,3-3 0,2 3-11,2 0 4,1 0-1,1 0-6,6 0-3,0 0-7,4 0-4,5 0-17,3 0-4,0 0 10,3 0 6,7-1-2,0 0 4,2-2-12,3 2-3,1 0 4,3-1 3,4-3-4,12 3-2,-1 1-15,4-1 16,0-2-9,-1 1 3,-1 2 1,0-2 7,0 0-11,-3 1-5,-10 1 7,1-2-1,-2 2-1,0-2-1,-1 3-12,-1-1 17,-1-2-2,-3 2-6,0-2 2,-4 2 0,0 1 5,-2-3-6,-9 1-2,-1 2 5,-3 0 4,-5-2-14,-2 1 5,-4 1 5,-1 0 1,-6-1 0,0 1 1,-3 0 2,-2 0 5,-2-1 0,-12 1 12,25 0 5,-25 0-11,17 0 5,-17 0 0,16 0-2,-16 0 1,16 0 1,-16 0-2,16-2-3,-16 2-10,19 0 8,-19 0-5,17 2 5,-17-2-6,17 0 2,-17 0-4,15 1 1,-15-1 2,14 0 0,-14 0 12,11 1 0,-11-1 4,0 0 9,17 0 0,-17 0 13,0 0 4,0 0 2,14 1 1,-14-1 2,0 0 3,0 0 2,0 0-5,14 2 6,-14-2-10,0 0 16,0 0-15,0 0 13,7 5-14,-7-5-2,0 0 3,0 0 7,4 9 4,-4-9-3,0 0-7,2 16-15,-2-16 20,0 16 20,0-16-25,0 22 22,0-8-2,0 4 6,0 0-18,0 5-7,-2 0-3,4 6 1,-1-2 22,1 7-24,1 0 28,1 0-39,0 1-26,-1 2-15,1-1 0,0 5 0,0-5 0,0 0 0,0-1 0,0-2 0,0 2 0,0-4 0,-1 1 0,1-6 0,-2 2 0,2-5 0,-1 1 0,-1 0 0,1-5 0,1-1 0,-3-1 0,1-1 0,0-2 0,0-1 0,0-3 0,-1 1 0,-1-11 0,2 18 0,-2-18 0,3 15 0,-3-15 0,1 11 0,-1-11 0,3 10 0,-3-10 0,0 0 0,1 12 0,-1-12 0,0 0 0,0 0 0,0 0-346,1 11-88,-1-11-106,0 0-144,0 0-130,0 0-884,0 0-1376</inkml:trace>
  <inkml:trace contextRef="#ctx0" brushRef="#br0" timeOffset="822152.7328">20953 5445 421,'-14'-2'641,"14"2"-161,0 0-107,-13-2-42,13 2-54,0 0-33,0 0-25,0 0 5,-11 0-25,11 0-2,0 0-58,0 0 25,0 0-10,0 0-15,0 0 7,0 0-34,0 0 17,0 0-13,0 0-5,10-3-10,-10 3-6,0 0-12,17 0-7,-17 0-10,14-2-5,-14 2-7,19-1-5,-19 1-12,23-1-7,-12 0 1,3 1-12,0-2 6,2 0-1,0 1-6,2 0 0,2 0 2,0 1-7,1-2-3,0 2 3,2 0-3,5-1-4,0 1 2,0 0-6,3 0 0,0-2 4,2 2 0,4 0-9,-1 0 9,2-2-4,2 2-4,-2-1 6,4 1-4,-1-1-1,1 1-4,2 0 8,6 0-7,-1-1 0,1 1 2,-6-2 3,7 2-6,-8 0 1,8 0 1,-1-2-6,-1 1 3,1 0 3,-8 0-3,2 1 5,-1 0-4,6-2-5,-1-1 12,-5 3-4,-1-2 2,2 0-6,4-1 4,1 1 5,-2 0-3,3-1-2,0 1-6,-4-1 0,-5 2 2,1 0-6,-4-2 10,1 1-6,-1-1-6,-2 0 8,-7 2 2,2-2 2,-2 2 4,-1 0-7,-1-2 10,-1 3-1,-3-2 14,0 2 10,0 0 15,-3 0 20,1-2 26,-1 2 32,-2-1 6,1 1 69,-3 0-46,-1 0 51,-1 0-56,1 0 27,-3 1 21,-12-1 3,24 0 6,-24 0 0,19 2 3,-19-2-6,15 0-129,-15 0-70,14 0 0,-14 0 0,0 0 0,16 2 0,-16-2 0,0 0 0,14 0 0,-14 0 0,0 0 0,0 0 0,13 3 0,-13-3 0,0 0 0,0 0 0,0 0 0,0 0 0,11 0 0,-11 0 0,0 0 0,0 0 0,0 0-544,0 0-167,0 0-143,0 0-1063,0 0-1647</inkml:trace>
  <inkml:trace contextRef="#ctx0" brushRef="#br0" timeOffset="822356.6058">24108 5262 249,'0'0'153,"0"0"-285,9-3 40</inkml:trace>
  <inkml:trace contextRef="#ctx0" brushRef="#br0" timeOffset="824932.0989">19266 6058 532,'0'0'611,"-10"-5"-73,10 5-53,-8-8-45,8 8-19,-7-9-8,7 9-68,-7-9-9,7 9-36,-5-11-16,5 11-25,-2-12 0,2 12-26,1-12-11,-1 12-39,4-14 10,-4 14-32,9-15-6,-9 15-32,10-14-8,-3 9-21,1-2 1,0 2-15,1 1-10,-9 4-19,19-8-1,-19 8 24,18-3-39,-18 3-7,19 3-5,-19-3-10,19 4 11,-19-4-6,13 10-6,-8-2 2,-1 0 0,1 1-3,-5-9 33,3 16-49,-3-16 33,-3 20-38,3-20 40,-6 21-40,2-13 35,0 3-48,0-2 19,-1 0 28,0-1-43,-1 1 16,1-1-7,-1-2 1,6-6-3,-9 12 10,9-12 0,-6 8-7,6-8-4,-6 7 8,6-7 0,0 0-1,0 0 38,0 0-50,0 0 52,0 0-55,0 0 45,0 0-48,0 0 42,14-6-40,-14 6 26,11-4-30,-11 4 53,17-2-49,-17 2 47,17-3-49,-17 3 48,20 0-42,-20 0 43,22 3-43,-22-3 42,19 6-48,-9-2 34,-1 0-25,-1 3 40,0-2-27,-1 2 42,-2 0-46,-5-7 7,7 15 12,-7-15 47,0 17-36,0-17 37,-6 15-36,1-6 16,-3-1-6,-2 1-3,0-1-3,-2 1 0,-1-2-5,-2 1-9,0-3 0,0 0 0,-2 2-6,0-2-2,1-3 3,0 1-7,0 1-2,2-1-1,1-3 3,0 0-25,13 0-13,-23 0-39,23 0-55,-19 0-67,19 0-22,-14-3-77,14 3-49,-11-5-138,11 5-83,0 0-65,0 0-234,2-11-396,-2 11-867</inkml:trace>
  <inkml:trace contextRef="#ctx0" brushRef="#br0" timeOffset="825248.901">19770 6063 212,'-7'-11'842,"7"11"-138,-6-11-29,6 11-66,-6-10-60,6 10-27,-7-10-82,7 10-34,0 0-68,-6-10-19,6 10-41,0 0-17,0 0-5,0 0-8,0 0 33,14-4-58,-14 4 50,18 7-38,-4-2 11,0 0-48,2 2-122,3 1-76,0 1 0,1-1 0,-2 2 0,0-2 0,-1 2 0,-1-3 0,-3 1 0,2 1 0,-2-1 0,-2-1 0,1 2 0,-2-2 0,-1 0 0,-1-1 0,-2-1-199,-6-5-227,9 11-31,-9-11-79,8 9-86,-8-9-85,0 0-132,2 11-562,-2-11-1002</inkml:trace>
  <inkml:trace contextRef="#ctx0" brushRef="#br0" timeOffset="825504.7485">20032 6045 338,'0'0'851,"0"-14"-112,0 14-56,0-14-37,0 14-51,0-13-39,0 13-82,0-12-30,0 12-49,0 0-42,0-14-45,0 14-56,0 0-26,0 0-16,-8-5-21,8 5-7,-9 5-27,9-5-14,-10 11-23,2-5 7,-1 3-55,2 1 20,-4 0-45,2 2-39,-3 2-6,0 2 0,0-3 0,0 2 0,0-1 0,1 0 0,2-2-49,0 1-100,-1-1-45,2 0-57,2 0-77,-1-4-32,2 1-55,0-1-96,5-8-80,-4 15-65,4-15-831,-1 11-1112</inkml:trace>
  <inkml:trace contextRef="#ctx0" brushRef="#br0" timeOffset="825809.555">20257 6050 624,'0'-14'970,"0"14"-148,1-10-62,-1 10-79,0 0-47,0-16-73,0 16-47,0 0-31,0-11-88,0 11-72,0 0-63,0 0-19,0 0-24,4-9-28,-4 9 21,0 0 13,5 10-139,-5-10-84,2 11 0,-2-11 0,4 17 0,-2-6 0,-1 0 0,-1 1 0,0 0 0,1 1 0,-1 0 0,0 0 0,0-1 0,0 3 0,-1-1 0,2-1 0,-1 1-209,-1-1-187,1 0-21,1 0-48,-1-1-84,0-12-68,1 21-42,1-11-171,-2-10-450,4 15-888</inkml:trace>
  <inkml:trace contextRef="#ctx0" brushRef="#br0" timeOffset="826210.879">20517 5992 836,'0'0'820,"3"-17"-79,-3 17-85,0-14-84,0 14-51,0 0-104,-1-12-52,1 12-63,0 0 2,0 0-40,0 0-18,-9 4-33,9-4-34,-7 14-13,7-14 9,-3 20-61,0-10 12,2 2-62,1 0 27,-2 1-55,2-1 29,2 2-52,-2-2 2,1 0-1,2 3-4,-1-1 0,2-2 1,0 0-2,-1-2 2,3 0-5,-3 1-2,4-3-3,-1 1 6,3-3-5,-1 1 3,0-2-3,2-2 2,-10-3-5,20 1-2,-7-2 1,-2 0 1,1-2 2,1-1 0,-2-3-7,2 1 17,-1-3 19,-3 1-49,1-3 54,-3 0-47,0-2-1,-3 0 6,-2 2 5,1-2 17,-3 1-17,-1 1 20,-2 0-7,-1 1 9,0-1 0,-2 3 0,-1-1-11,-1 2-3,-1-1 1,-1 3-8,0 0-8,1 1-43,0 1-49,-2 0-52,2-1-96,9 4-50,-15-2-94,15 2-121,-16 0-64,16 0-107,-11 1-744,11-1-1040</inkml:trace>
  <inkml:trace contextRef="#ctx0" brushRef="#br0" timeOffset="826633.6113">20833 5881 385,'0'0'924,"10"-10"-147,-10 10-105,9-11-59,-9 11-56,9-8-57,-9 8-46,8-9-61,-8 9-36,9-6-56,-9 6-38,7-7-46,-7 7-18,11-2 23,-11 2-51,0 0-21,16 2-11,-16-2-28,10 8-17,-10-8-7,7 11-14,-7-11-14,5 14-9,-5-14-9,1 16-7,-1-16-8,-1 19 1,-2-10-6,3-9 5,-6 18-8,6-18 1,-5 17-5,5-17 2,-5 12-11,5-12 5,-5 12 2,5-12-4,-4 9 3,4-9-2,0 0-1,0 0-3,-2 12 2,2-12-7,0 0 2,0 0 1,11 2-3,-11-2 0,0 0-1,18-1-2,-18 1 4,15-4-1,-15 4-1,19-4-7,-9 2 0,-10 2 4,19-3-1,-8 0 1,-11 3 2,18-4-13,-18 4-9,16-2-21,-16 2-12,14-3-25,-14 3-45,13-4-29,-13 4-33,0 0-54,15-2-20,-15 2-53,0 0-37,12-2-60,-12 2-55,0 0-62,0 0-80,12 3-710,-12-3-923</inkml:trace>
  <inkml:trace contextRef="#ctx0" brushRef="#br0" timeOffset="826944.4151">21342 6091 520,'0'0'732,"0"0"-88,0 0-14,0 0-84,-9 4-18,9-4-37,0 0-50,0 0-47,0 0-25,0 0-20,0 0-19,0 0 14,11 1-84,-11-1 4,17 0-48,-17 0 31,24-1-48,-9 0 22,3-1-61,0 1 18,1-1-50,1-1-128,-1 1 0,1 0 0,-2-1 0,2 1 0,-2-1 0,-2 2 0,-1-2 0,-2 3 0,-2-3 0,2 2 0,-13 1 0,18-3-196,-18 3-118,15-2-67,-15 2-33,0 0-68,13-3-97,-13 3-41,0 0-95,0 0-712,0 0-1035</inkml:trace>
  <inkml:trace contextRef="#ctx0" brushRef="#br0" timeOffset="827301.7141">21570 5999 533,'0'0'785,"-12"-7"-68,12 7-62,-9-8-42,9 8-55,-10-9-1,10 9-62,-8-7-4,8 7-20,-8-7-21,8 7-46,-6-6-28,6 6-34,0 0-43,-7-6-40,7 6-73,0 0-186,0 0 0,0 0 0,-9 10 0,9-10 0,0 13 0,0-13 0,-1 20 0,1-20 0,0 24 0,-1-12 0,1 1 0,-2 2 0,2 2 0,0 0 0,-1 1 0,1-1 0,-1 3 0,0-4 0,1 2 0,-2 1 0,2-2 0,-1 0 0,1-3 0,0-1 0,0 0 0,0-1 0,0-12 0,1 22 0,-1-22 0,0 15 0,0-15 0,2 14 0,-2-14 0,0 11 0,0-11 0,0 0 0,1 12 0,-1-12 0,0 0 0,0 0 0,0 0 0,0 0 0,0 0 0,0 0 0,0 0-466,0 0-765,-8-8-813,8 8-1805</inkml:trace>
  <inkml:trace contextRef="#ctx0" brushRef="#br0" timeOffset="828465.504">22030 5886 602,'-6'-8'746,"6"8"-123,0 0-29,-4-11-51,4 11-34,4-10-65,-4 10-50,8-12-63,-8 12 5,12-12-47,-4 7-15,3-2-42,0 2-6,0 2-16,1 1-16,-1-1-42,3 3-14,-1 0-18,0 1-23,-2 1-6,0 3-14,0-1-6,-2 1-12,-3 0-12,1 3 1,-1 0 2,-3 2-26,-3-10 4,0 18-16,-3-7-2,-2-1-1,-1 1 33,-2 0-46,0 1 37,-2-1-38,1-1 30,0 1-34,-1-2 30,1-1-34,1-1 44,2 0-50,-2-2 49,2 2-46,6-7 33,-12 6-13,12-6 10,-9 6-36,9-6 36,0 0-39,0 0 39,0 0-38,0 0 41,0 0-33,0 0 32,15-5-37,-15 5 41,16-4-25,-6 3-8,-10 1 9,23-2 4,-23 2 7,26 2 0,-15-1 2,1 1 10,1 0 31,-2 1-45,1 1 33,-2-1-38,-1 2 35,-9-5-32,14 10 52,-14-10-36,8 9 35,-8-9-35,2 11 29,-2-11-37,-4 11 36,4-11-37,-10 15 29,3-11-38,-3 2 32,0 1-36,-4-2 6,1 2-3,-2-2 0,0-3 0,-2 2 0,2-1 0,-2 0 0,3-1 0,0 0 0,0-1-57,0 0-10,1 0-82,13-1-15,-24-1-97,24 1-52,-20-1-46,20 1-86,-13-4-116,13 4-82,0 0-132,0 0-623,-3-9-1000</inkml:trace>
  <inkml:trace contextRef="#ctx0" brushRef="#br0" timeOffset="828725.3415">22480 5995 219,'0'0'979,"0"0"-132,4-10-59,-4 10-86,0 0-34,0 0-73,1-12-66,-1 12-34,0 0-83,0 0-46,4-7-37,-4 7-38,0 0-3,13 0-25,-13 0-33,19 4-40,-7-2-190,-1 4 0,3-2 0,3 2 0,-3-1 0,1 3 0,0-2 0,2 3 0,-3-1 0,1-1 0,-2 1 0,1 1 0,-2-2 0,-2 0-74,-1 1-303,-2-3-45,1-1-58,-8-4-61,11 11-75,-11-11-53,7 9-107,-7-9-568,0 0-947</inkml:trace>
  <inkml:trace contextRef="#ctx0" brushRef="#br0" timeOffset="828968.7289">22697 5980 651,'-2'-10'770,"2"10"-69,-5-17-60,5 17-55,-2-16-26,2 16 4,-2-13-65,2 13-23,-3-11-42,3 11-48,0 0-57,-2-13-47,2 13-35,0 0-33,0 0-18,0 0-8,-13 3-22,5 2-21,2 3-16,-1 0-102,-2 2-27,-1 2 0,1 0 0,0 1 0,-3 1 0,1 1 0,0 1 0,-2-3 0,3 3 0,0-1 0,0-3 0,2 0-125,0 0-145,-1-1-77,4-2-33,0 0-50,1 0-81,4-9-66,-8 16-37,8-16-181,-2 10-517,2-10-917</inkml:trace>
  <inkml:trace contextRef="#ctx0" brushRef="#br0" timeOffset="829273.5446">22925 5967 713,'0'0'936,"1"-13"-85,-1 13-93,0-13-31,0 13-79,0-13-79,0 13-43,0-13-31,0 13-46,1-12-23,-1 12-60,0 0-46,0-14-50,0 14-133,0 0-137,0 0 0,3-10 0,-3 10 0,0 0 0,6 7 0,-6-7 0,3 13 0,-3-13 0,4 18 0,-2-7 0,-1 0 0,2-1 0,-2 4 0,1-2 0,-1 0 0,1 1 0,0-2 0,0 2 0,1-1 0,1 0-4,-3-2-479,3-1-82,-2 2-82,1-2-55,-3-9-75,6 17-810,-6-17-1238</inkml:trace>
  <inkml:trace contextRef="#ctx0" brushRef="#br0" timeOffset="829690.8456">23212 6004 312,'4'-8'901,"-4"8"-114,5-13-58,-5 13-92,0 0-38,0-16-80,0 16-60,0 0-85,-1-10-47,1 10-66,0 0-20,0 0-31,-14 0 3,14 0-39,-8 6-34,3 2-13,5-8 26,-8 16-50,8-16 12,-5 19-50,3-8 15,-1-1-43,2 1 24,1-11-38,1 20 22,-1-20-39,4 21 29,0-11-34,0-3 31,1 2-35,1-1 3,1-1-3,1-2 2,3 0-1,-1-1-1,-10-4 35,23 4-38,-9-4 35,-1-1-30,0-2 23,2-1-30,-2 2 29,2-4-25,-3 0 49,0-2-34,-1 0 43,-1-1-21,0 0 2,-2-3-7,-2-1 12,-2 0 6,0 0-7,-4 0-18,0-1-21,0 2 0,-3-2 0,-2-1 0,0 2 0,-1 2 0,-2 0 0,-1 0 0,0 2 0,-1 1 0,-2 1 0,2 0 0,1 4 0,-1-2 0,0 3 0,10 2-23,-19-4-271,19 4-39,-16 2-88,16-2-36,-15 5-106,15-5-79,-10 10-99,10-10-755,-7 11-1124</inkml:trace>
  <inkml:trace contextRef="#ctx0" brushRef="#br0" timeOffset="829977.6614">23644 6016 533,'0'0'887,"0"0"-100,0 0-126,-16 0-52,16 0-87,0 0-39,0 0-83,0 0-25,0 0-35,0 0-24,0 0-17,14-3-37,-14 3-19,19-4-42,-6 2 5,1 1-74,2-1-28,1 0-18,1 0-21,0 1-21,-2-2-55,1 2-59,0-2-78,-2 3-80,-2-2-62,-1 1-67,0-1-118,-12 2-102,21-3-117,-21 3-798,13-4-1120</inkml:trace>
  <inkml:trace contextRef="#ctx0" brushRef="#br0" timeOffset="830314.4495">23840 5903 315,'0'0'962,"-9"-9"-137,9 9-57,-8-8-66,8 8-28,-6-9-74,6 9-34,-8-6-49,8 6-54,0 0-71,-8-8-55,8 8-40,0 0-16,0 0-31,0 0-8,0 0-242,-6 8 0,6-8 0,0 15 0,3-5 0,-2 1 0,1 2 0,1 3 0,0-1 0,0 2 0,2 0 0,-2 0 0,-1 0 0,1 0 0,0 0 0,-2-3 0,1 3 0,1-1 0,-2 0 0,1-4 0,0 0 0,0-1 0,-2-11 0,1 20 0,-1-20 0,2 15 0,-2-15 0,2 13 0,-2-13 0,3 11 0,-3-11 0,0 0 0,2 12 0,-2-12 0,0 0 0,0 0 0,0 0 0,0 0 0,0 0 0,0 0-483,0 0-163,0 0-94,0 0-129,0 0-855,-7-10-1404</inkml:trace>
  <inkml:trace contextRef="#ctx0" brushRef="#br0" timeOffset="830740.7404">24201 5993 293,'3'-11'804,"-3"11"-114,4-14-22,-4 14-72,3-14-60,-3 14 6,3-15-53,-3 15-27,3-15-29,-3 15-13,1-14-12,-1 14-26,2-12-17,-2 12-16,3-12-20,-3 12-28,0 0-177,1-12-124,-1 12 0,0 0 0,0 0 0,0 0 0,0 0 0,5 10 0,-5-10 0,0 16 0,0-4 0,0 0 0,0 3 0,0-1 0,0 1 0,2 2 0,-2 0 0,0-1 0,1 1 0,-1-3 0,1-1 0,-1 2 0,2-2 0,-2-2 0,0 1 0,1 0 0,-1-12 0,0 17 0,0-17 0,1 15 0,-1-15 0,3 14 0,-3-14 0,0 0 0,0 15 0,0-15 0,0 0 0,0 0 0,1 10 0,-1-10 0,0 0 0,0 0 0,0 0 0,0 0 0,0 0 0,0 0 0,0 0 0,0 0-983,0 0-334,0 0-542,0 0-1572</inkml:trace>
  <inkml:trace contextRef="#ctx0" brushRef="#br0" timeOffset="831413.8714">25093 5895 233,'0'0'642,"0"0"-98,0 0-39,0 0-18,0 0-8,0 0-26,0 0-6,0 0-24,0 0-3,3 10-48,-3-10 17,0 0-25,0 0 0,0 0-29,10 5-25,-10-5-34,12 1-42,-12-1-37,15-1-43,-15 1-35,20 0-19,-9-2-23,2 1-17,1 0-24,1 0-33,-3-1-44,1 2-46,1-1-12,-3-1-85,0 1-70,3 0-44,-14 1-85,17-3-71,-17 3-86,14 0-54,-14 0-78,13 3-733,-13-3-1006</inkml:trace>
  <inkml:trace contextRef="#ctx0" brushRef="#br0" timeOffset="831610.7426">25161 6036 344,'0'0'882,"-13"8"-128,13-8-57,-7 6-88,7-6-23,0 0-52,-9 6-67,9-6-32,0 0-45,0 0-12,0 0-78,0 0-11,0 0-71,12 5-20,-12-5-76,16-1 6,-16 1-58,21-3 1,-9 1-94,1 0-32,1 1-116,-1-2-86,-1 2-88,4-3-107,-2 1-115,1 1-99,-1 1-898,-1-1-1207</inkml:trace>
  <inkml:trace contextRef="#ctx0" brushRef="#br0" timeOffset="832197.3812">25674 5898 741,'0'0'710,"-11"-12"-86,11 12-42,-9-10-100,9 10-41,-9-13-52,9 13-26,-4-11-45,4 11-38,-2-12-35,2 12-26,0 0-28,0-17-26,0 17-15,6-10-10,-6 10 8,7-10-34,-7 10-4,10-8 25,-10 8-40,14-5-9,-14 5-15,14-3-6,-14 3-14,18 3 4,-18-3-10,10 6 0,-10-6-13,11 9-1,-11-9-5,6 13-2,-6-13-16,0 17 3,0-17-3,-4 19 3,1-9-4,-2 0 1,0 0 0,-1 1-3,2-3 6,-3 2-18,3-1 7,-4-2-1,4 3-4,0-3 0,4-7-13,-9 12-2,9-12-2,-7 8 0,7-8 4,0 0 1,-5 12 2,5-12 2,0 0 5,0 0-1,0 0 6,7 9-3,-7-9 0,0 0-6,14 2-1,-14-2 17,13 0-5,-13 0-2,18 3 0,-18-3 4,23 1-2,-12 2 3,-2 0 4,3-1 0,-12-2 3,19 6 10,-10-3 17,-9-3-3,14 9-2,-14-9 3,10 8 6,-10-8 44,4 9-30,-4-9 39,0 13-38,0-13 29,-8 9-40,8-9 36,-11 12-23,3-7 30,-2-1-30,1 1 37,-4 0-38,2-2 23,-3 1-55,0-1-24,3-2 0,-2 2 0,1-1 0,0 0 0,12-2 0,-24 1 0,24-1 0,-20-1 0,20 1 0,-18-2 0,18 2 0,-17-4 0,17 4-247,-13-5-96,13 5-69,-11-5-109,11 5-102,-4-7-155,4 7-888,0 0-1334</inkml:trace>
  <inkml:trace contextRef="#ctx0" brushRef="#br0" timeOffset="832818.5274">26007 5869 879,'0'0'758,"0"0"-102,-2-15-37,2 15-56,0 0-62,0-14-56,0 14-55,2-11-38,-2 11-49,2-9-45,-2 9-28,7-9-2,-7 9-35,10-11-10,-10 11-30,15-8-11,-15 8-12,17-6-22,-17 6-5,18-2-17,-18 2-16,16 2-10,-7 2-4,-9-4-11,13 9 8,-13-9-16,10 14-11,-10-14 8,7 16 0,-7-16-23,1 18 3,-1-18 2,-2 20-6,0-11 1,-2 1-2,-3-1-4,2-1-4,1 2 0,-3-1 2,0-2-8,0 0-5,0 1-1,7-8 6,-10 11-3,10-11-12,-10 11-18,10-11 24,-8 5-4,8-5 0,0 0-5,-7 7-2,7-7 8,0 0 4,0 0 3,0 0 8,0 0-9,0 0 4,0 0 3,11 2-2,-11-2 6,0 0-10,20-2 3,-20 2-2,16 0-1,-16 0 3,16 2 2,-16-2 4,20 3-6,-9-1 10,-11-2 8,19 4 23,-19-4-21,17 6 30,-17-6-21,16 6 31,-16-6-24,11 8 40,-11-8-27,9 9 36,-9-9-36,5 9 32,-5-9-24,0 0 25,-5 14-24,5-14-4,-7 11-47,7-11 0,-13 10 0,13-10 0,-16 8 0,5-4 0,2 0 0,-3-3 0,0 2 0,-1-1 0,3 0 0,-3 1 0,-1-3 0,1 1 0,13-1 0,-23 0 0,23 0 0,-23-1 0,23 1 0,-19-2 0,19 2 0,-17-3-158,17 3-168,-11-2-37,11 2-62,-13-4-75,13 4-125,0 0-86,0 0-899,-3-11-1262</inkml:trace>
  <inkml:trace contextRef="#ctx0" brushRef="#br0" timeOffset="833197.829">26404 5859 285,'0'0'849,"3"-13"-71,-3 13-64,0-13-65,0 13-37,2-12-48,-2 12-54,0-10-29,0 10-27,2-12-50,-2 12-47,0 0-49,2-10-38,-2 10-31,0 0-25,0 0 4,0 0-2,0 0-147,5 7-69,-5-7 0,4 20 0,-4-11 0,2 5 0,1 1 0,0 0 0,-1 2 0,0 0 0,0 2 0,0 0 0,0 3 0,1 0 0,-1-3 0,0 1 0,0-1 0,0-2 0,0 1 0,-2-2 0,3-3 0,-2 0 0,1-3 0,0 1 0,-2-11 0,2 18 0,-2-18 0,2 13 0,-2-13 0,0 0 0,2 13 0,-2-13 0,0 0 0,0 0 0,0 0 0,0 0 0,0 0 0,5-11 0,-5 11 0,0 0-911,-3-20-394,3 20-579,-2-16-1606</inkml:trace>
  <inkml:trace contextRef="#ctx0" brushRef="#br0" timeOffset="836453.2678">21936 3970 17,'-5'-14'513,"2"2"-130,1 0-84,-1 1 1,0 0-20,1 0-51,-1 0-18,-1-2 36,2 4-34,-1-2 32,-2 1-21,3-1-41,-2 4 41,4 7-7,-5-16 10,5 16-45,-4-12-14,4 12-58,-4-8 17,4 8-18,0 0 59,0 0-22,0 0 7,-6 8-1,3 2-16,2 3 7,-2 5-16,3 2 0,-1 7 10,0 4-15,0 7-15,1 1-14,-2 8-1,1 3-15,0 1-9,-2 2 13,-1 4 14,2 10 0,-1 1 2,-1 0 16,2 1-27,-3-12-1,2 0-12,2-2-3,-2 0-5,1-3 6,-1 0-11,1-5-6,0 0-17,0-8-1,2-2-9,-2-2-7,2-1 0,0-5 3,0-4-8,2 2-4,-1-1 2,0-4-9,-1-1 3,2-3 0,-1 0-17,-1-1-23,1-1-51,0-3-51,-1-13-64,2 22-21,-2-22-56,1 17-25,-1-17-37,3 15-98,-3-15-97,0 0-82,2 9-858,-2-9-1094</inkml:trace>
  <inkml:trace contextRef="#ctx0" brushRef="#br1" timeOffset="840326.2747">21840 3987 432,'0'0'337,"0"0"-55,-1-12-33,1 12-46,0 0 2,0-14-6,0 14-1,1-11-14,-1 11 0,4-11-13,-4 11-19,2-12-20,-2 12 11,4-9 9,-4 9-5,4-12-9,-4 12-32,0 0-5,4-13-26,-4 13-4,0 0-27,0 0 5,5-8 61,-5 8 6,0 0-6,9 7 0,-4 1-11,0 1 17,1 5-13,1 4 10,-2 3-13,3 8 13,-1 2-21,0 9-7,-2 4-23,-1 5 22,-1 5-13,-4 3 12,-3 11 10,1 3-37,-1-3-12,-4 1-6,2-3-2,-3-3-1,2-10-10,1-2 1,-1-1 12,0-2 0,-1-1 18,1-1-25,0-5 13,1-2-24,-2-3 10,4-4 3,-1-2-25,0 0 18,1-4-17,2-1 10,-2-4-18,0-1 17,1-2-22,2-2 10,0-1-47,-2-2-28,3-1-71,-1-2-4,1-10-45,-1 18-37,1-18-28,0 14-32,0-14-59,0 0-103,1 10-163,-1-10-481,0 0-709</inkml:trace>
  <inkml:trace contextRef="#ctx0" brushRef="#br1" timeOffset="841200.7296">22099 3873 156,'0'0'486,"5"-11"-101,-5 11-32,7-13-50,-7 13-34,6-12-30,-6 12-30,7-10-25,-7 10-26,9-11-11,-9 11-13,9-10-16,-9 10-22,12-8 7,-3 3-19,0 1-10,3 0-2,3 1-11,2-1-12,-1 1-3,6 1-3,2-3-2,4 4-1,2-2 9,5-1-7,4 3-3,3-3-4,8 0-4,1 0-9,0-1 6,2 1-1,3 0-10,2 0 2,3-1 5,9 0-8,3 1-2,-2 0 5,4-2-11,1 1-2,2 3 4,1-4 1,3 1 1,3 1 2,4 2 3,0-1 9,0 0-4,3-1 2,2 2-7,-3-1-10,-1 2 7,0-2-8,-3 2-1,-3-1 8,3-1-10,-7 1 2,0-1 0,-2 0 4,-4 0-5,-13 1-8,-2-1 13,-5 0-13,-2 0 4,-6-1-1,-7 1 6,-10 1 1,-1 0 1,-7 1 33,-1-1 20,-1-1 3,-4 2 20,0 0 17,-3-2-16,-12 3-20,19-3-12,-19 3-3,12-4-10,-12 4-5,7-4 1,-7 4 11,0 0 8,10-5-8,-10 5 0,0 0-2,0 0 2,0 0 2,0 0-4,4-9-1,-4 9-5,0 0-9,0 0-10,0 0 1,0 0-12,0 0-2,0 0 2,0 0-7,0 0 2,0 0 1,0 0-8,2 11 20,-2-11-13,-2 18 23,2-4-7,-2 3 16,0 2 8,2 7 4,-3 2-9,0 7 6,1 8 9,0 3 8,-2-2-12,-1 5-2,1-3 7,2 3 1,-3 0-6,0 1 9,1-2-5,-1 0 1,2 1 7,0-1-13,1-2 9,-3 3-25,2-3 7,2-3-13,-4-2 4,1-3 3,2-3 1,-1-1 6,-1 0 9,2-8-7,-1 0 12,0-2-29,2-1 4,-1-3-1,-1-2-14,2-2 6,0 0-3,-1-3-8,2-2 2,0-11 6,-2 20-3,2-20-2,-1 16 6,1-16-18,-2 12 15,2-12-9,0 0-37,0 0-59,0 0-35,0 0-62,0 0-80,0 0-44,0 0-48,-11-7-41,11 7-53,-7-8-38,7 8-75,-9-6-713,9 6-885</inkml:trace>
  <inkml:trace contextRef="#ctx0" brushRef="#br1" timeOffset="842169.6644">22103 5504 442,'0'0'459,"-13"-5"-74,13 5-75,-14-3-6,14 3-34,-13-4-18,13 4-20,-13-2-7,13 2 6,-9-4-25,9 4-6,0 0-27,-13-4-23,13 4-34,0 0-6,0 0 2,0 0 9,0 0-14,0 0 19,0 0-14,7-4 3,-7 4-33,19 0 6,-7-1-31,4-1 11,1 2-24,5-2 15,5 1-22,1-1 14,0-1-11,9 2 18,0-2-19,2 1 24,3-1-10,6 0 4,3 0-22,3 0 5,0-2-24,2 2 26,4 0-23,1-2 10,12-1-26,0 0 19,0 2-19,1-2 18,-1 4-20,1-3 14,-1 1-24,1-1 20,-1 0-16,1 2 20,1-2-22,1 1 6,0-2-2,0 1 11,0-1-17,0-1 21,-1 2-20,-2 1 21,-2-4-21,0 3 19,-12 1-16,-1-2 11,3 1-11,-3-1 14,1 0-18,-2 1 10,0-1-6,-1 1 14,-2 0-12,-2 0 12,-3 0-14,-2 2-1,-10 0 2,-1-1-5,-7 1 8,-2 1-10,-2 0 19,-4 1-3,-3-1 37,1 0-11,-6 0 26,1 1-23,-1-1 13,1 1-21,-3-2 13,2 2-25,1 1 33,-5-3-13,5 2 27,-5-2-21,-9 3 22,21-2-18,-21 2 20,19-3-21,-19 3 25,16-1-11,-16 1 28,13-1 0,-13 1 8,0 0 5,14-3-7,-14 3-24,0 0-12,0 0-10,11-3-16,-11 3 2,0 0-7,0 0-54,0 0-11,0 0-75,0 0-49,-11-2-93,11 2-71,0 0-72,-18 0-129,18 0-76,-15 2-929,15-2-1170</inkml:trace>
  <inkml:trace contextRef="#ctx0" brushRef="#br4" timeOffset="898514.7119">26116 574 100,'-6'-9'841,"6"9"-151,-2-13-36,2 13-59,-3-8-40,3 8-48,0 0-47,-4-13-70,4 13-42,0 0-49,0 0-38,0 0 40,0 0-51,0 0 24,0 0-97,-6 10 40,6-10-19,-1 22-9,1-8-29,0 1-16,-2 2-23,2 1-22,0 0-16,-3 2-12,3-1-13,-4 1-19,4-2-9,-4 1-16,3 0-52,-1-1-49,2-1-62,-2 0-98,2-1-54,0-3-70,0 0-77,-2-2-100,0 0-74,2-11-53,-2 18-797,2-18-1094</inkml:trace>
  <inkml:trace contextRef="#ctx0" brushRef="#br4" timeOffset="898944.4456">26110 656 674,'0'-14'623,"4"0"-61,-2 2-30,1-2-73,2 1-53,1-2-17,1 1-46,0 2-16,4-5-36,0 2-28,2 0-26,1 2 6,4 1-22,0-1 2,1 3-25,0 3-16,1 0-39,-3 2-29,0 2-22,-3 3-16,-1 1-11,0 4-7,-3 0-16,-1-1-8,-3 3 28,-2 3-43,-4-10 27,3 20-39,-8-6 32,-3-1-39,-1 3 20,-5-1-22,-4 3 18,-4 0-16,-1-3-2,3 2-2,-4-3-24,1 1 20,2-4-17,4 0 23,-3-2-18,6-2 26,0 1-23,1-4 21,1 2-18,4-2 20,-1 1-16,9-5 29,-14 7-41,14-7 25,-9 6-16,9-6 19,0 0-22,-2 11 22,2-11-13,6 10 46,1-3-31,0 0 42,0 1-26,2 1 46,3 0-11,-1 2-48,1-2 29,1 0-31,-2 2 35,3-1-13,-2-2-5,1 5-55,2-4 29,0 1-75,3 0-11,-3 2-66,1-3-52,-2-1-68,2-1-70,2-1-89,-1-2-63,0-1-53,0-2-69,1 0-658,0-1-880</inkml:trace>
  <inkml:trace contextRef="#ctx0" brushRef="#br4" timeOffset="899263.2468">26641 769 389,'2'-10'598,"-2"10"-43,2-13-53,-2 13-56,0 0-60,-6-11-25,6 11-7,0 0-49,0 0 1,-19 5-45,19-5-20,-9 12-34,0-4-22,4 2-23,1 0-3,0 0-33,-1 2-6,5-2-39,-2 0-2,2 2-23,0-1 6,0-11-8,5 18-25,-1-9-4,2 0 3,1-4-7,3 1-9,0 0 0,4-2 2,-1 0-2,-1-2-3,4-1 6,-3-1-13,3-1 3,-1-2 13,1-1-15,-1-1 15,-1-1-14,-3-1 30,1-3-17,-3 0 31,0-2-17,-5 0 20,0 0-13,0-1 20,-4 1-26,-4 0 11,2-1-15,-4-1 1,-1 3-11,-1 0 14,-2 2-29,-3 0 27,2 3-34,-1-1 16,-1 3-77,3 2-24,-3 0-70,13 2-66,-20 0-82,20 0-113,-20 3-99,20-3-77,-16 5-784,16-5-981</inkml:trace>
  <inkml:trace contextRef="#ctx0" brushRef="#br4" timeOffset="899557.0763">27011 587 127,'4'-10'935,"-3"0"-103,-1 10-108,4-16-81,-4 16-48,4-13-52,-4 13-56,2-12-65,-2 12-60,2-10-14,-2 10-110,0 0 9,3-10-81,-3 10 45,0 0-86,0 0 63,5 10-70,-5-10 42,2 18-58,-2-7 31,2 2-12,-1 2-27,1 2-10,0-1-15,-2 4-18,2-3-9,-2 4-18,0-2-24,0 0 0,0-2 0,0 2-103,0-1 21,0-1-92,0 0-44,0 0-76,0-3-57,0-1-46,2 1-84,0-3-114,1-2-33,-1 1-182,-2-10-473,7 12-891</inkml:trace>
  <inkml:trace contextRef="#ctx0" brushRef="#br4" timeOffset="899795.9161">27254 499 854,'2'-17'746,"0"1"-38,-2 3-63,0 2-71,2-1-38,-2 12-62,3-17-64,-3 17-49,0-15-52,0 15-30,0 0-8,0 0-18,0 0 58,0 0-105,4 8 65,-4-8-65,2 21 19,-2-6-67,0 1 20,2 2-67,-2 1-6,2 2-105,-2 1 0,1 3 0,-1 0 0,3-2 0,-3 4 0,0-4 0,-3 1 0,3-3-112,0 0-216,3-2-88,-3 0-117,0-2-113,4 1-101,-2-1-109,2 0-590,1-3-1060</inkml:trace>
  <inkml:trace contextRef="#ctx0" brushRef="#br4" timeOffset="900039.7645">27507 708 513,'1'-16'814,"-1"16"-83,0 0-79,-1-14-95,1 14-78,0 0-57,0 0-50,0 0-55,-12 3-23,12-3-44,-5 9-23,5-9-36,-7 18-9,7-8-43,0-10-9,0 23-37,0-11 1,0 0-34,2-1 6,-2 3-36,5-2 22,-1-3-35,-1 1 14,3 0-48,-1-2-10,1 1-57,1-2-47,0 1-45,0-4-70,3 1-60,-10-5-86,19 5-79,-19-5-22,18 0-99,-18 0-597,22-6-799</inkml:trace>
  <inkml:trace contextRef="#ctx0" brushRef="#br4" timeOffset="900380.5523">27463 584 643,'-8'10'587,"0"-2"-79,5 0-43,3-8-64,-6 14-24,6-14-33,0 16-7,0-16-41,6 9-13,-6-9-35,12 11-10,-12-11-57,18 4-10,-18-4-28,23 0-13,-11-3-14,1 1-4,-1-4-1,1 1 2,-1-3-12,0 0-21,-1-1 7,-2-3-1,0 0-14,2 1-12,-4-4 21,-1 1-14,-3 0 4,1 0-8,0 2 7,-3 0 11,0 2-1,-1 10-15,-1-21-13,1 21-14,-5-13-5,5 13-9,-8-11-2,8 11-1,-13-4-14,13 4-3,-19 3-30,10-1-37,-2 5-34,-1 3-52,-2-1-46,1 5-56,3 0-96,-2 0-59,1 3-71,7-3-59,-6 6-171,8-4-494,0-1-812</inkml:trace>
  <inkml:trace contextRef="#ctx0" brushRef="#br4" timeOffset="901368.9404">27735 798 615,'0'0'740,"4"-14"-57,-4 14-60,4-11-76,-4 11-50,1-12-71,-1 12-56,0 0-90,2-13-45,-2 13-56,0 0-15,0 0-28,0 0-7,0 0-26,0 0 14,0 15-30,0-15-12,-2 19-14,2-19-12,2 20-15,-2-8-2,0 0 2,2-3-11,0 4-2,1-4-2,1 1-5,1 0-1,0-2-3,1-1-3,1-1-7,1-1-3,2-2-11,-10-3-8,17 4-25,-17-4 0,21-2-10,-10 0-9,3-4-16,-1-2 10,-1-2-13,1-4 5,1-1 14,-2-1 6,-2-2 14,1 2-3,-4 1 23,2 0 16,-3 1 13,0 1 19,-2 2 20,0 2 9,3 0-3,-5 1 6,-2 8-22,4-11 1,-4 11 0,0 0 9,0 0 35,0 0-13,0 0 18,9 7-23,-9-7 13,-3 14-33,3-14 17,0 22-29,-1-11 6,2 2-22,-1-1 19,3 1-33,-2-1-17,3 0-30,-2 1-63,1-3-42,1 1-27,4-2-31,-3 1-35,5 0-32,0-2-20,-1-1-12,5-2-16,-1 1 30,1-3-7,1 1 62,1-3 7,-2 1 51,0-4 1,3 0 79,1-1-14,-2-2 56,2-2-8,1-4 66,-4-1-8,1-2 70,-1 0 22,-4-1 72,1-1 17,-2 1 57,-3 0 33,0 3 9,-4 1-8,-1 0 4,-2 11 2,0-15-20,0 15-23,-6-12-3,6 12-9,-13-6-19,13 6-16,-17-5 3,17 5-49,-20 3-2,11-1-35,-1 1-11,1 1-29,1 1 2,1 1-20,7-6 6,-12 11-27,12-11 14,-6 11-27,6-11 8,0 0-36,5 14-22,-5-14-24,9 7-22,-9-7-13,15 2-21,-15-2 12,17 0-7,-17 0 6,20-2 22,-20 2 8,19-6 17,-19 6 15,16-7 13,-16 7-2,14-4 18,-14 4 10,11-6 15,-11 6-2,0 0 6,12-5-4,-12 5 15,0 0 0,7 8 16,-7-8 7,3 10 11,-3-10-3,0 22 1,0-11 8,0 6 17,1 1 68,-1 8 3,3 0 3,-2 9-9,4-1-7,-2 9 42,0-1-45,-1 3 33,3-1-50,-4-6 28,0 6-20,-1 2-17,-1-2-3,0-1-27,-4 1-18,0-1 7,-1-9-17,2 1-2,-3-2-28,0 0 19,-2-1-5,1-5-5,0 0-7,-3-6 3,3 0 8,-1-1 10,-2-3-7,-2-3 8,1-4-3,0 0 4,-3-3-6,0-2-9,1-5 0,-5 0 3,-3-6-13,-5-3-6,0-5 5,-8-5 18,2-5-7,1-1 9,-1-3 13,4 1 15,1-3-4,3 1-14,2-2-4,5 2-10,4 3 0,1 0-16,4 0-9,5 1 0,1 3-6,6 0 12,1-2-36,4 2 34,4-5-59,4 5 19,1 1-101,7-4-11,1 1-131,3 3-84,3-1-138,-2 2-209,-3 6-260,5-6-603,0-1-1219</inkml:trace>
  <inkml:trace contextRef="#ctx0" brushRef="#br4" timeOffset="902849.0208">29329 528 80,'0'0'792,"1"-16"-116,-1 16-33,3-15-63,-3 15-34,1-15-65,-1 15-27,0-13-54,0 13-29,1-11-45,-1 11-54,0 0-34,0 0-55,0 0-22,0 0 11,0 0-28,0 0-4,-2 18 51,1-2-82,-2 3 48,2 3-85,-2 3 59,1 0-85,-1 1 54,2 0-105,-2 3 89,2-5-62,0 3 43,-1-5-63,1 0 48,1-4-65,0 2 61,1-3-65,1 0 41,-1-2-51,1-4 84,1 2-87,0-2 69,2-3-66,0-1 66,-5-7-64,15 10 51,-15-10-56,16 2 55,-16-2-68,20-5 60,-8-1-65,1-1 53,-1-5-58,1 1 65,0-2-61,-3 2 69,1 1-61,-2-1 67,0 3-58,0 1 60,-3 2-80,-6 5 91,11-12-72,-11 12 56,11-6-48,-11 6 55,0 0-54,16 1 52,-16-1-57,10 9 61,-10-9-60,11 13 61,-6-6-65,1 1 69,-1 1-53,2-1 46,-2 2-59,2-2 36,-1 3-109,2-2-1,-1-1-65,1 1-11,1 0-26,2-2-9,1 2-11,0-2-13,3-3-30,0 1-16,3 0 5,-1-5 4,3 3 6,-1-3 32,2-3 12,-1 3 41,5-5 26,-3-1 47,-1 0 4,1-3 40,-2 0 0,2-6 34,-3 2 5,-1 1 36,-3-2 22,1 0 55,-4-1 37,-3 3 19,0 0 16,-4-2 40,-1 6 4,-1-3-35,-3 11 9,-1-15 9,1 15-15,-11-13 3,2 8-2,9 5-7,-19-5 0,19 5 26,-24 5-27,11 0 13,-4 0-40,3 4 7,-1 0-52,0 4 14,1-2-50,3 0 31,0 1-62,2 0 29,3-3-41,0 2 31,4-1-39,2-10 34,-1 18-35,1-18 26,3 14-40,4-9 29,-7-5-50,13 8 8,-13-8-44,19 3-16,-19-3-3,22-1-24,-11-1-2,2-5 6,2 2 13,-1-2 20,0-2-1,-1-2 12,0 2 13,-3-2 10,0 3 7,0 0 14,-3 0 14,1 2 14,-8 6 17,11-10-3,-11 10 1,8-5 7,-8 5 6,0 0 19,0 0 7,9 8 1,-9-8-17,2 12-4,-2-12-4,3 16-6,-3-16-9,2 19-4,0-9-3,1 1-5,0 0 0,1 1-5,0 1-35,1-1-29,1 0-25,2-1-25,-1-1-28,1-1-38,3 0-17,0-3-12,0 0-17,2-2 11,0-1 7,0-2 21,2-1 45,3-1 12,-1-2 28,-1 0 9,0-4 27,0 2 8,1-4 29,-1-1 22,-1-2 26,-2 0 17,-1-3 40,-2-1 36,0 2 28,-3 1 5,-1-1-1,-2-2 19,-1 3 0,-3 2 8,0-1-6,-3 1-6,1 0-1,-4 3-8,1-1-11,-1 2-21,-3 1-14,0 1-16,9 5 3,-18-5-48,18 5 11,-15 1-25,6 2 14,0 2-34,3 1 1,0 2-5,3 2 23,0 1-34,3-11-11,1 22-15,3-8-20,3 0-22,-1-2 3,3 1-6,1-1 10,2 2 28,-1-2-12,-2 0 9,0-2 14,1 0-1,-3-1 2,-1 0 20,0-2 22,-6-7 33,9 14 23,-9-14 13,3 11 8,-3-11 19,-6 9 69,6-9-113,-9 9 49,9-9-75,-15 5 38,15-5-62,-20 3 39,20-3-60,-22 1 41,22-1-46,-20 0 22,20 0-81,-19-1-52,19 1-60,-17-1-53,17 1-62,-11-3-92,11 3-126,0 0-65,-8-7-109,8 7-640,4-8-925</inkml:trace>
  <inkml:trace contextRef="#ctx0" brushRef="#br4" timeOffset="903276.7535">30625 628 57,'2'-17'819,"0"1"-128,-1 2-13,-1 1-82,1 1-34,-1 1-53,0 11-51,0-19-93,0 19-61,0-16-56,0 16-43,0 0-28,0 0 13,0 0-20,0 0-15,4 9-10,-4-9-23,5 22-1,-2-8 18,2 4-60,0 3 27,-1 2-53,-1 0 38,1 1-74,0-3 43,-1 2-51,-1-1 36,2-1-54,-3-1 57,-1-1-66,2 0 11,-2-1 53,0-4-56,-2-1 47,2-1-50,0-12 56,-1 20-64,1-20 55,-4 16-54,4-16 53,-3 9-61,3-9 64,0 0-60,0 0 50,0 0-59,-13-2 73,13 2-72,-2-12 50,2 12-49,0-16 55,0 16-51,4-21 56,0 12-51,5-4 53,4 3-59,1-1 57,5 1-20,3 2 97,0 0-37,0 5 79,4-2-23,-3 5 73,-1 0-37,3 2-108,0 3-53,-4-1 0,0 4 0,-2 0 0,-3 1 0,-4 0 0,-2 1 0,0 1 0,-5 0 0,-1 5 0,-4-3 0,-2 4 0,-5 3-281,-4-1-274,-2 5-233,-10 8-373,0-3-548,-1 0-1387</inkml:trace>
  <inkml:trace contextRef="#ctx0" brushRef="#br4" timeOffset="903931.3464">28759 1915 52,'0'0'1008,"0"-14"-151,0 14-68,0 0-35,4-12-57,-4 12-55,0 0-90,0 0-80,0-11-64,0 11-67,0 0-46,0 0-7,0 0-4,2 9-11,-2-9-13,3 19-49,-2-7-203,0 2-8,-1 0 0,1 4 0,1 0 0,-2 2 0,0-1 0,3 1 0,-2-1 0,0 1 0,1-1 0,-1-1 0,0-2 0,1-1 0,0-2-253,-1-1-145,-1-12-77,3 16-75,-3-16-138,5 10-79,-5-10-835,0 0-1255</inkml:trace>
  <inkml:trace contextRef="#ctx0" brushRef="#br4" timeOffset="904137.2218">28744 1908 686,'-4'-10'794,"1"0"-47,3 10-65,-2-12-40,2 12-74,1-15-5,-1 15-116,9-14-17,-1 6-54,3 0-42,3 0-53,0 1-34,7 0-34,0 2-45,1-2-29,0 2-20,1 1-28,0-1-31,1 2-8,-6 0-37,4 1-66,-3 0-121,-2 0-74,-1 2-68,-2 0-72,1 1-92,-3 0-76,-3 3-46,1-1-87,-10-3-633,9 12-925</inkml:trace>
  <inkml:trace contextRef="#ctx0" brushRef="#br4" timeOffset="904675.884">28746 2083 535,'-10'6'835,"0"-1"-122,10-5-87,-12 10-66,12-10-64,0 0-70,0 0-77,0 0-73,11 7-48,-11-7-43,24-2-35,-6-1-30,5 2-26,2-4-36,2-1-16,0 1-39,1 1-25,-1-1-32,0 0-22,-2 1-5,-2-1-4,0 1 8,0 0 7,-3 1-15,-3 1 22,0-2 3,-4 3 16,-2-1 6,-11 2 11,18 0 4,-18 0 24,12 5 27,-12-5 11,7 7 9,-7-7 17,3 9-1,-3-9-8,0 15 4,0-15 1,-3 17 18,3-17 7,0 22-13,1-12-11,1 1-11,0-1-8,1 2 17,0 0-26,3-1 8,-1-2-13,3 1-1,-1-1-2,1-3-6,1 0-9,1-1 0,-1-2-1,3 0 5,-12-3-8,25 0 3,-10-1-4,0-3-6,1 1-2,0-2 6,-1-3-6,-2 1 5,2-2-19,-2 1 19,1-4-22,-4-2 19,0 3-9,-1-1 20,-1-1-3,-2 3 61,-1-5 33,1 6 63,-3 0-18,2 1 45,-5 8-12,7-17-8,-7 17-6,4-12-5,-4 12-28,3-8-26,-3 8-12,0 0-30,0 0 7,4-9 10,-4 9-3,0 0-12,0 0-13,0 14-8,0-14-6,2 15-40,-2-15 0,1 21 0,-1-21 0,1 22 0,1-9 0,-1-2 0,2-1 0,-1 2 0,0-2-19,1-1-122,1 1-69,-4-10-66,7 15-26,0-7-43,2-2-57,0-3-84,1 2-71,1-2-11,2-2-28,-13-1-41,24 0-509,-11-4-759</inkml:trace>
  <inkml:trace contextRef="#ctx0" brushRef="#br4" timeOffset="905239.5372">29740 2119 101,'4'-10'730,"0"1"-137,-4 9-44,4-17-19,-4 17-36,3-15-28,-3 15-15,0-13 2,0 13-52,-2-11 5,2 11-60,0 0 0,-1-13-40,1 13-36,0 0-36,-1-12-38,1 12-22,0 0-18,0 0-5,0 0-11,0 0-11,0 0-12,0 0-24,0 0-8,-3 12-14,3-12-9,1 12-1,-1-12-18,3 11-6,-3-11-37,3 14 0,-3-14 0,2 15 0,-2-15 0,3 14 0,-3-14 0,2 13 0,-2-13 0,4 13-12,-4-13-53,2 10-9,-2-10 8,0 0-14,4 12 23,-4-12-6,0 0 28,0 0-7,3 12 23,-3-12-8,0 0 17,0 0-14,2 10 20,-2-10-20,0 0 24,0 0-8,0 0 8,0 0-3,0 0-2,0 0-2,0 0 12,0 0-15,8 4 13,-8-4-10,0 0 12,0 0-20,0 0 20,0 0-8,0 0 19,0 0-1,0 0 8,7-5-1,-7 5 10,0 0 4,0 0 8,0 0-7,0 0 8,0 0-5,0 0-6,0 0 4,5-11 1,-5 11-3,0 0-7,0 0 3,0 0-12,2-12 9,-2 12-9,0 0-7,3-12 5,-3 12 0,1-12-12,-1 12-6,4-15 0,-4 15 0,4-19 0,0 10 0,-2-1 0,2 0 0,1 0 0,0 2 0,0 1 0,0-3 0,3 3 0,1 0 0,0 0 0,0 1 0,5 1 0,-4 1 0,2 1 0,0 2 0,1 1 0,0 1 0,-2 2 0,0 1 0,1 2 0,-1 2 0,-2 3 0,0-2 0,-3 2 0,-1 1 0,-1 1 0,-1-1 0,-2 1 0,-1 0 0,0 0 0,-1 3 0,-1-3 0,0 1-384,-2 2-132,1-3-122,-1 3-184,1-2-1018,0-4-1550</inkml:trace>
  <inkml:trace contextRef="#ctx0" brushRef="#br4" timeOffset="905799.1857">30434 2105 681,'3'-11'829,"-1"2"-45,-2 9-76,3-18-55,-3 18-25,0-16-99,0 16-17,-3-15-119,3 15-1,-4-13-67,4 13-110,-6-12 31,6 12-112,-9-9 34,9 9-72,-11-4 40,11 4-89,-18 1 51,9 2-13,-1 4-16,-3 0-11,3 1-4,0 2-9,-1 2-16,4 0-1,-1 1-11,0 0 6,3 0 5,3-1-10,0 0-10,2 0-8,2 0 4,1-1-15,3 2-5,1-1-22,2-2-22,3 0-7,0-1-52,3-2-36,0 1-49,1-3-38,4 0-25,-4-2-18,3-2-11,0-1-4,1 0-12,0-1-14,-1-2 38,3 0 14,1-3-4,-1-3 19,-4 1 6,1-3 31,-1-1 29,-2-1 35,3-5 32,-4 2 24,-2-2 14,-1 1 54,1-4 15,-4 1 60,0 1 7,-1-2 70,-1 0 30,-2 1 41,-1 3 31,0-1 14,-2 3 25,0-2 11,-1 3-12,-1 1-2,0 1 10,0 12 36,0-23-28,0 23 36,0-15-119,0 15 24,-1-15-97,1 15 42,0 0-67,-3-12 43,3 12-63,0 0 70,0 0-70,-4 15 51,4-15-57,-2 22 40,2-8-57,-2 3 41,2 2-58,0 0 29,-1 2-2,1 0-17,-1 1-3,1-1-13,0 4-21,0-3-16,0 0-42,0-1-30,1 0-27,2-2-75,-2-1-68,2-1-50,-1-2-56,1-2-49,-1-2-79,1-1-91,-3-10-35,6 14-174,-6-14-456,4 9-851</inkml:trace>
  <inkml:trace contextRef="#ctx0" brushRef="#br4" timeOffset="906096.007">30649 2133 715,'-10'-6'685,"2"0"-85,8 6-76,-12-11-91,12 11-51,-6-9-46,6 9-55,5-9-30,-5 9-52,14-8-39,-3 4-36,5-1-18,2 1-24,4-2-18,2 1-11,3 0-4,0 1-15,1-1 1,4 0-6,-5 0 5,-2 1-4,-3 1 5,-2 0 10,-1 0 11,-3 0 11,-2 2 4,-14 1-1,19-2 8,-19 2 29,15 2 22,-15-2 21,9 8-16,-9-8-5,3 11-37,-3-11 1,3 15-31,-3-15-6,0 17-20,0-17 7,0 19-32,0-19 19,0 20-24,0-20 23,0 21-25,0-21 12,1 18-37,-1-18-48,2 16-17,-2-16-45,4 12-40,-4-12-54,8 8-57,-8-8-75,7 9-69,-7-9-47,0 0-82,13 1-695,-13-1-858</inkml:trace>
  <inkml:trace contextRef="#ctx0" brushRef="#br4" timeOffset="906412.8046">31018 1884 862,'-12'2'704,"12"-2"-72,-20 2-86,20-2-59,-16 3-69,16-3-40,-12 2-34,12-2-45,0 0-14,-8 5-28,8-5-25,0 0-32,0 0-25,0 0-19,16 1-21,-16-1-6,16-1-5,-16 1 37,18-5-50,-8 0 31,1 1-58,-2 1 49,-1-4-68,2 0 48,-3 1-84,1-3 57,-3 1-71,1-1 64,0 1-72,-4-1 66,1 0-71,-3 9 54,0-17-76,0 17 68,-2-16-61,2 16 48,-5-13-68,5 13 56,-10-10-71,10 10 8,-11-5-72,11 5-27,-15-2-78,15 2-46,-20 5-32,11-1-101,-1 3-95,0 1-105,2 2-60,-1-1-712,3 3-969</inkml:trace>
  <inkml:trace contextRef="#ctx0" brushRef="#br4" timeOffset="906802.5627">31348 2017 106,'6'-7'817,"-6"7"-122,0 0-39,-5-10-94,5 10-61,-10-6-37,10 6-63,-12-2-63,12 2-47,-14 1-43,14-1-36,-16 5-27,16-5-27,-14 9-26,5-2-29,2 0-3,2 1-24,0 1-11,1-1-26,1 2 8,3-10-18,-3 19 11,3-19-23,3 17 10,-3-17-5,8 14 0,-2-6-11,0-1 4,2-2-8,2 0 6,0-1-18,0-1 15,3-2-17,-13-1 19,26-1-23,-12-2 24,1 1-18,0-3 21,1 0-16,-2-1 2,0-2 15,-3-2 11,1-1 8,-1 0 3,-3-3 12,0 0 0,-2 1 7,-1-2 15,-2 1 35,-1 1-51,-2 0 58,-1 0-76,-2 1 45,-2 0-75,2 2 61,-5-1-71,0 1 67,0 2-66,-2 4 50,1-1-77,0 2 53,9 3-81,-20-2-9,20 2-82,-22 3-75,13 1-64,9-4-103,-16 7-126,16-7-157,-9 15-921,9-15-1244</inkml:trace>
  <inkml:trace contextRef="#ctx0" brushRef="#br4" timeOffset="907270.2746">31588 1981 157,'0'0'938,"0"0"-169,5-8-41,-5 8-91,0 0-76,5-8-81,-5 8-84,0 0-77,0 0-52,0 0-14,13 0-34,-13 0-37,12 8-35,-6-1-11,-1 1-38,2 1-19,0 0-14,0 2-14,-2 3 16,1-4-44,1 3 24,-1-2-36,-1 1 13,-1-1-19,0-2 18,0 0-23,-4-9 21,5 17-29,-5-17 27,5 12-19,-5-12 31,3 10-13,-3-10 26,0 0-36,0 0 44,0 0-35,0 0 32,0 0-41,0 0 46,0 0-51,0 0 44,-10-10-46,10 10 61,-6-18-56,3 6 60,2-1-51,-1-2 69,2-2-68,-2 1 72,4-2-66,-1 1 72,1 1-49,2-1 56,0 1-60,3 2 41,1 1-63,0 0 65,4 2-58,0 1 61,1 4-49,2-1 66,1 4-41,-1 1-61,-1 2-2,4 3 0,-1 0 0,-1 5 0,2 0 0,-1 4 0,-1 0 0,-2 3 0,-1-1 0,-1 1 0,-3 2 0,-2-3 0,1 1 0,-3-1 0,-1 1 0,0-2 0,-2-1 0,0-1 0,-1 1 0,-1-12 0,1 19 0,-1-19-64,-1 15-453,1-15-104,-3 11-157,3-11-182,-3 11-701,3-11-1328</inkml:trace>
  <inkml:trace contextRef="#ctx0" brushRef="#br4" timeOffset="907502.1318">32465 1973 533,'0'0'871,"11"4"-71,-11-4-119,12 3-65,-12-3-88,11 3-65,-11-3-66,10 2-58,-10-2-47,0 0-58,13 4-44,-13-4-37,0 0-28,12 3-31,-12-3-29,0 0-63,0 0-61,0 0-56,10-3-55,-10 3-122,0 0-117,0 0-131,0 0-114,0 0-659,-5-11-917</inkml:trace>
  <inkml:trace contextRef="#ctx0" brushRef="#br1" timeOffset="940902.3413">23271 5424 303,'0'0'499,"4"11"-123,-4-11-60,0 0-61,0 0-16,0 0-30,0 0-17,0 0-22,0 0-8,0 0-15,0 0-8,0 0-6,10 3-9,-10-3-3,0 0-18,0 0-5,0 0-2,0 0-28,0 0 10,0 0-17,14-2-9,-14 2-17,0 0 4,0 0-6,0 0-6,0 0-6,0 0-15,0 0 11,0 0-6,0 0-5,0 0-13,0 0-34,0 0-30,0 0-39,0 0-41,0 0-48,0 0-33,0 0-94,0 0-121,0 0-359,0 0-339</inkml:trace>
  <inkml:trace contextRef="#ctx0" brushRef="#br1" timeOffset="941229.1426">23804 4434 227,'-9'-10'175,"0"3"-162,-1-2-33,0 1-111,-1 0 41</inkml:trace>
  <inkml:trace contextRef="#ctx0" brushRef="#br1" timeOffset="942392.453">23366 4225 241,'0'0'415,"0"0"-134,-12-7-7,12 7-70,0 0-11,-8-7-12,8 7-32,0 0-19,-7-9-37,7 9 15,-7-6-29,7 6 8,-7-8 12,7 8-11,-8-8-32,8 8 32,-9-10-15,9 10-8,-9-10-10,9 10-20,-10-9 12,10 9 24,-12-9-9,12 9-11,-14-10-14,14 10-6,-14-9-7,7 3-1,-2 2-7,9 4-4,-17-8 1,7 3-9,0 3 3,-1-2 0,0-1-3,1 1 4,-2 3-5,0-2 2,0 0 0,-2 1-3,1 0-11,-1 1 14,0-1 1,0-1-2,-1 3 2,0 0-8,0-1 0,-2-2 1,1 3 1,2 0 5,-3-1-8,0 1 2,0 0 5,-2 0 2,1 0-2,-1-1-5,0 2 0,0-1 1,0 0 0,3 0 0,-3 1-3,0-1 1,0 2-4,0-1-2,0 0 1,0 2-8,0 0-5,0-1 1,0 1-7,-3 2-9,0-1 2,-1 2 6,0-1-16,0 1 7,0 0 1,0 0 5,-1 2 6,1-1 2,-1-2-11,0 3 13,-1-2 3,1 1 4,-2 1 9,-3-2-5,2 2 5,-2-3-2,-1 2 2,4 1 8,1-2-16,-1-1 13,3 2 0,-1 0 2,4-1-5,-2 1 2,3-3 1,2 0-5,1 3 4,-1-3 5,2 2-3,-1-2 1,0 3 0,2 1 5,-2-3-8,2 0 1,-1 2 1,1-1 1,-1 2 2,2-3-1,-2 2-2,0 0 6,1 0-3,0 0-3,-1 1 4,1-2 0,0 2-3,0 1 2,1 0 2,-1-1-12,1 3 5,0-3 2,-1 4 3,-1-1-9,2 2 5,-1-3 6,4 1-7,-2 1 8,2-1-5,0 3-4,1-3 5,-1 5-5,0-2 7,1 1 6,-3 1-11,3 0 5,0 0-4,-1 1 4,0 1-3,0 0-12,0 0 17,0 0 4,1 2-4,2-2 5,-1 0-5,1 1 9,1-1-4,1 3 1,0-1 0,-1 1-1,2-1-10,1 1 11,0 1-3,-1 0 0,1-1-4,2 0 1,-2-1-3,2-2 2,1 3 0,0-3-1,0 1-8,1 0 9,1 0-3,-1-1-3,1 0 2,1-3-1,1 4 4,0-2-3,0 1 5,2-1-8,0 1 0,2 0 1,0-1-2,0 2 4,1-2 0,2 1 1,0-2-1,1 1-4,-1 0 7,3-1-11,-1 0 11,1-2-6,-1 2-1,2 0 2,-2-2 0,0 0 1,2 1-8,-1-2 9,0 0 0,2 1-2,-1-1-2,0-1 3,2 0-1,-2 0 1,2-1 3,-1 0-7,0-1 6,2-1-4,-2 1 1,2 0-1,0-1 3,1-1-3,2-1 0,-3 2 3,2-1 2,0 1-3,1-3 1,1 1-6,0 0 3,0 0 2,1 0-5,2-2-2,0 1 3,-1 0-3,0 0-1,1-1-2,1-1-1,-2 0-5,1 0 11,-1 1-2,1-4-5,-1 4 0,2-2 8,-2 0-2,-1 1 2,0-2 2,-1 1 1,-1-2-3,1 0 2,0 1-2,0-1-1,1 0-3,-2 0 10,2-1-7,0 0 6,0 0-3,-1-1 3,1 0-6,0 1 5,0-3-2,1 2-2,-1 0-2,-1 1 2,0-3 2,-3 1 4,3 0-11,-3 0 10,1-1-10,1-1 11,-2 3-3,-1-3-2,1 0-27,-2 0-43,0 1-67,0-2-88,-2 1-178,-2-1-350,1 0-263</inkml:trace>
  <inkml:trace contextRef="#ctx0" brushRef="#br1" timeOffset="944767.9822">23667 4184 43,'0'0'401,"-19"-6"-123,9 3-21,-2 0-86,2-2 24,-2 1-75,0 1 6,0 1-56,-2-2 24,1 0-37,-2 0 25,0 1-47,0 0 28,-1 0-32,-2 0 18,3 1-1,-3-1 0,0-1 3,-1 3-1,-1-1-6,0 0-8,-1-1 19,-2 2-21,2-1 0,-2 1 0,-4 0-13,2 0-9,-3 1 5,1-1 15,-1 1 5,-2 0 16,2 0-9,-1 1-5,1 0-1,-4 1 2,1 0-2,1-1-6,-4 2-1,0 1-2,1 0 1,3 0-4,-2 1 15,4-1-4,-4 1-7,1 0 6,2 2 0,2 1-12,-2-2 3,1 2 11,0 1 8,4-2 3,0 2-3,0-1-25,1 2 19,2-1 0,0 1 0,-1 1-5,4-2-3,-2 2-12,1 0 14,2 1-2,-1 3 1,1-4-7,-2 2 5,2 1-16,0 0 16,0 0-9,-1 3 17,2-1-11,0-2 14,0 2-7,2 0-5,0 0-8,0 1 15,0 1-21,2 0 12,0 0 7,0 0-12,2 1 11,-3 1-16,3 0 8,1 0-2,-3-1 15,2 1-24,0 0 12,0 1-24,1-1 24,1 1-15,0-2 6,-1 2-8,3-1 13,-1 0-11,1 2 14,0-1-10,2-1 15,0-2-12,0 2 2,2-2 7,-1 0-7,0 2-1,2-2 5,0 0-25,0 1 19,-1-1-1,2 0-1,2 0-19,-2 0 26,2 0-15,-1-1 11,2 0-14,1 0 11,0 0-9,0 0 11,1-2-7,2 1 26,0-1-18,0 2 13,0-2-23,3 2 16,-2-3-34,2 0 35,3 2-23,-2-1 18,2-2-20,1 1 8,0-2 7,3 1 19,-3-2-24,2 1 18,0 1-23,0-4 14,2 3-18,0-2 18,0 2-34,0-3 34,1 2-16,1-2 17,0 1-10,0-2-6,2 1 3,-3-1-1,4 1 0,-1-1-2,1 0-2,-3-2 1,3 2-4,1-1-1,-1-2 10,1 1-2,0-1-3,1 0 12,1-3-22,-1 2 21,1 0-24,1-2 19,0 0-10,-1-1 10,1 1-21,1-2 18,0 0-11,1-2 8,-1-1-7,0 1 12,0-1-18,-1 1 17,1-2-20,3-2 20,1-1-18,-3 2 19,2-2-20,-2-1 17,-3 2-10,-1-1 17,3-3-24,-1 0 23,-4 2-19,0-1 21,0 1-15,0-3 18,-1 2-13,-3-2 17,1 1-16,1-3 14,-3 2-12,1-1 18,-1-2-21,0 0 13,1-2-17,-3-3 17,1 4-22,0-4 22,-1 0-21,-3 3 19,1-2-18,-2-1 5,-1 2 1,1-1 26,-3-1 2,1 2 9,-1-2-5,0 1 1,-2 0-12,2-1 12,-2 1-2,0-1-3,0 2-4,0-3-7,0 1-1,-1-1 0,-1-1 0,0 2-2,1-2 1,-2 1-3,0-2-5,-1 3 2,-1-3 4,0 2-5,-2 0 11,0-2 10,-2 1-23,-1-2 15,0 1-20,-2-1 16,-1 2-14,-1-1 24,1 1-20,-2 1 13,-2 0-17,1-1 0,-3 2-5,-1-2 5,-2 1-6,-1-1 1,-1 0 6,2 5-5,-3-1-10,-3 0 8,1-2-6,1 3 10,-3 1-2,-1-1-1,-1 2 4,1 1-4,-3-1-6,1 2 8,-1-1-6,1 1 9,-2 0-5,1 1 13,2-1-8,-3 1 6,2 2-8,2 0 6,0 0-6,2-2 9,-2 5-3,0-3 8,3 3-2,-2 0 2,0 0-3,1-1-8,0 2-2,2 1 4,0 0-5,1 2 5,-3-1-2,3 0 0,-1 3 1,-1 0 6,1 0-7,-2 3 2,1 0-4,1-1 4,-4 3-4,0 2 25,-1-2-34,2 2 9,-3-1-2,2 2 2,-1 0-1,-3 4 2,2-3-3,-1 4 4,2-3-2,-2 3 3,0 0 26,0-1-38,3 2 0,-1 1 6,-1-2 1,1 1 22,1-1-14,1 1 9,-1 2-6,-1 0 9,1-2-19,1 2 13,1-1 0,0 1-26,5-1 27,-1-2-10,0 2 2,1 1-10,2-1 9,-2 1-3,2 1 2,2 0-14,-1 0 16,0 0-15,2 0 1,0 0 0,0 1 6,1 1-7,1 0 4,-2 0 0,4 2 3,-2-1-4,1-1 4,1 2-2,0 0-1,1-1 11,-1-1 10,1 2-19,1-1 6,1 1-9,1-3 9,0 0-14,0 2 11,2-1-12,1 1 11,0-2-8,0 2 6,2-1 2,1 2 8,1 1-14,1-1 5,2 1 18,2-2-8,3 5-1,3-3 5,-1 1 13,4-2-17,0 1 10,3-1 0,0 1 17,1-3-17,4 3-1,-2-3-18,-1-1 8,1-2-5,-2 4 3,2-3-5,0-3 2,-1 3 2,3-3 2,-2 1-3,1-3-3,0 2 10,2-3-5,-2 0-1,0-1-8,0-2 10,3 1-5,-2-1 1,3-1-6,-2-1 2,1 0 2,-1-2 0,1-1-12,2 0 20,-2-1-28,1 0 28,2-2-11,-1 0 4,5-3 1,1 1-7,0-2 6,1-1-5,-1 0 10,7-2-3,-1 0-4,0-2 7,-2 0 6,-1 0 6,2-1-17,-2-1 10,-2-1-7,0 1 4,-7-3-10,1 2 1,-1 1-3,-1-1 2,-1-2 0,-1 0 34,-2-1-50,1 1 46,-3-2-42,-3-1 37,1-1-35,-2-1 32,-2 0-24,-1-2-9,-2-2 5,0-1-7,0-1 2,-2-1 15,2-2-16,-3-1-1,1 2 8,-1-1-8,0 1 12,-1-1-2,-1 0 8,-2 0 22,2 1-2,-4 5-5,1-4 3,-3 2 10,1 0 1,-1-3-2,-1 3 9,-2-1-13,2-2 5,-4-1-3,0 1-7,-2-5 3,-1 1-7,-3-1 3,-1 0-11,0 2 3,-2 1 0,-4-5 0,2 7 19,-1 0-5,-2 1-22,0 2-9,-2 0 0,-1 0 0,-2 2 0,-2-2 0,1 4 0,-4-3 0,3 5 0,-3 0 0,3 0 0,-1 1 0,-2 2 0,2-1 0,-1 1 0,-1 3 0,-1-2 0,1 3 0,0 1 0,3 2 0,0 0 0,1 1 0,0 1-108,3 0-87,1 2-95,0 1-77,3 0-57,0 2-53,0 1-74,2 1-59,-2 4-67,0 0-751,1 1-1035</inkml:trace>
  <inkml:trace contextRef="#ctx0" brushRef="#br1" timeOffset="946273.524">21037 5412 119,'0'0'276,"0"0"-47,12 2-74,-12-2-5,0 0-34,19 2 7,-19-2-34,18 1 11,-18-1-24,22-1 22,-8 1-33,0 0 17,2-2-30,1 2 27,2 0-39,2 0 22,-2 0-29,1-2 10,2 1-27,-3 1 20,3 0-31,-2 0 15,0-1-17,0 1 16,0 0-25,-2-1 27,1 1-30,-3 0 26,0 0-27,-1 0 27,-2 0-28,-1-2 26,-12 2-25,22-1 35,-22 1-36,17 0 27,-17 0-49,12-2 7,-12 2-39,0 0 17,10-2-8,-10 2 12,0 0-23,0 0 26,0 0-29,-15 0-1,15 0-23,-19-1-25,19 1-325,-26 0 83</inkml:trace>
  <inkml:trace contextRef="#ctx0" brushRef="#br1" timeOffset="946627.3056">20970 5436 344,'-16'2'424,"16"-2"-73,-20 0-30,20 0-40,-17 1-3,17-1-27,-13 2-36,13-2 12,0 0-7,0 0 14,-12-2-2,12 2-4,0 0 13,0 0-31,16-3-24,-16 3-12,18-5-30,-2 2 14,-1 1-22,3 0 20,2-1-16,5 0-1,1 1-13,4-3 18,6 3-26,3-3 24,6 1-16,3 0 14,0 0-8,0-1 7,2 1 42,-3 0-67,2 0-27,-9 2 10,-1-1-14,1 0-7,-4 2-17,-1-4 33,-5 5-60,-2-5 39,-1 3-52,-6 1 30,-3-1-48,0 1 39,-4 1-46,0-1 45,-2 1-45,-12 0 49,18-3-78,-18 3 20,12 0-73,-12 0-19,0 0-36,0 0-54,0 0-59,0 0-7,0 0-37,0 0-56,0 0-45,0 0-54,-19 0-59,19 0-97,-19 0-546,5 0-772</inkml:trace>
  <inkml:trace contextRef="#ctx0" brushRef="#br1" timeOffset="947072.0309">21095 5477 424,'-14'2'661,"4"3"-135,1-2-82,9-3-76,-16 5-52,16-5-32,-11 4-12,11-4 6,-10 5-3,10-5-12,0 0-15,0 0-43,-8 8-21,8-8-26,0 0 14,9 4-7,-9-4-11,13 4-28,-13-4 3,23 1-32,-9 1 5,2-2-27,4 0 28,1 0-24,6 0 25,2-3-21,2 2 6,6-2-2,3 1 9,-2 0-20,2-1 14,-2 0 4,2 0-2,-3 2-12,0-3 10,-4 1 8,-4 1 1,0-1 5,-4 0-4,-1 1-1,-3-1-2,-3 3 7,0-2 8,-6 0 5,1 1 13,-13 1-88,22-2-42,-22 2 0,18-2 0,-18 2 0,13 0 0,-13 0 0,12-3 0,-12 3 0,0 0 0,13 0 0,-13 0 0,0 0 0,0 0 0,12-1 0,-12 1 0,0 0 0,0 0 0,0 0 0,12-4 0,-12 4 0,0 0 0,0 0 0,0 0 0,0 0-55,0 0-360,0 0-38,9-4-69,-9 4-106,0 0-96,0 0-180,0 0-523,0 0-1035</inkml:trace>
  <inkml:trace contextRef="#ctx0" brushRef="#br1" timeOffset="948200.364">25103 3493 544,'0'0'533,"0"0"-74,-2-12-21,2 12-26,0 0-35,0 0-11,0-13-21,0 13-17,0 0-13,0 0-23,0 0-26,-2-12-24,2 12-14,0 0-18,0 0-24,0 0-26,0 0-18,0 0-14,0 0 12,0 0-21,-9 3 24,9-3-1,-9 16 9,2-3-25,1-1 4,-4 5-31,1 3 2,-2-2-9,-3 5-17,3 0-13,-1 1 4,1-1-11,-1 1-3,1-4-11,1 1 1,-1-2-10,1 1 3,1-1-19,1-2 11,-2 1-12,0-1 0,3-3-3,0-2-5,3 1 1,-5-2-6,6-1-4,-3-1 7,2 0-21,1-1-28,3-8-44,-7 14-47,7-14-38,-7 9-61,7-9-39,-4 10-55,4-10-48,0 0-123,0 0-29,0 0-52,0 0-99,0 0-526,0 0-815</inkml:trace>
  <inkml:trace contextRef="#ctx0" brushRef="#br1" timeOffset="948626.6115">24743 3727 289,'0'0'710,"-2"-10"-104,2 10-39,0 0-75,-4-13-20,4 13-10,0 0-31,-3-12-31,3 12-71,0 0-45,0 0-46,-2-10-13,2 10 14,0 0-20,0 0-27,0 0 1,5 13-15,-5-13-26,5 14-19,-3-3 5,2 1-18,1 2-13,2 2-14,-3-1-19,2 2 8,-1 2-12,0 0-16,4 0 5,-5 2 3,1-4-13,1 0 14,0 0-15,-1-1-1,1 0 28,0-4-15,-2 2-9,3-3-8,-2 0 24,2-2-49,-1-1-18,1 0 0,0-2 0,2-1 0,-1-1 0,-8-4 0,21 4 0,-10-5 0,0 0 0,3-2 0,-1-2 0,3-2 0,-2 2 0,4-3 0,-3 1 0,3-3 0,-1 1 0,-2 0 0,0 1 0,-1 0 0,-3 1 0,0-2 0,-2 3 0,0 0 0,-4-1 0,4 0 0,-9 7 0,8-11 0,-8 11 0,8-9 0,-8 9 0,6-9 0,-6 9 0,0 0 0,4-10-282,-4 10-191,0 0-38,0 0-69,0 0-77,0 0-83,0 0-827,0 0-1213</inkml:trace>
  <inkml:trace contextRef="#ctx0" brushRef="#br1" timeOffset="961166.4826">22837 6844 701,'0'0'583,"0"0"-75,0 0-17,0 0-40,-13-1-34,13 1-22,0 0-44,0 0-25,0 0-36,-9-6-39,9 6-17,0 0-21,0 0-30,-6-8-17,6 8 3,0 0-16,0 0-7,0 0-3,0-9-17,0 9-18,0 0-8,4-12-3,-4 12-5,0 0-6,7-10-9,-7 10-6,8-7 9,-8 7-17,9-7 1,-9 7 25,12-7-50,-12 7 33,12-6-35,-12 6 27,14-5-54,-14 5 29,13-3-38,-13 3 38,13 1-45,-13-1 36,12 3-40,-12-3 35,11 5-43,-11-5 40,9 9-35,-9-9 28,7 10-18,-7-10 22,4 11-35,-4-11 27,1 13 4,-1-13 5,-2 13-42,2-13 41,-6 15-43,2-8 42,4-7-44,-9 15 46,9-15-46,-9 13 40,9-13-42,-10 11 45,10-11-24,-10 11 14,10-11-38,-7 7 45,7-7-40,-8 8 47,8-8-47,0 0 39,-9 7-36,9-7 41,0 0-44,0 0 40,0 0-43,0 0 48,0 0-40,0 0 35,0 0-43,0 0 48,0 0-46,0 0 51,0 0-47,13 2 44,-13-2-43,0 0 31,15 0-30,-15 0 42,0 0-49,17 3 50,-17-3-45,10 3 40,-10-3-36,10 4 43,-10-4-49,8 4 46,-8-4-42,0 0 45,8 7-46,-8-7 45,0 0-37,2 11 39,-2-11-42,-5 7 41,5-7-40,-6 9 25,6-9-22,-13 9 37,13-9-45,-15 8 52,7-3-47,-4 0 47,3-2-47,-1 1 39,-1 1-42,0-3 43,1 2-38,-1-1 38,-1-1-41,1 1 38,1 0-32,10-3 30,-21 4-39,21-4 41,-17 3-47,17-3 34,-16 3-68,16-3-25,-14 1-42,14-1-52,-13 1-67,13-1-73,0 0-69,-13-1-108,13 1-85,0 0-118,0 0-687,0 0-985</inkml:trace>
  <inkml:trace contextRef="#ctx0" brushRef="#br1" timeOffset="961822.0754">23118 6849 612,'0'0'568,"-8"-7"-77,8 7-46,0 0-54,-4-10-24,4 10-34,0 0-32,0 0-20,0-12-37,0 12-10,4-9-54,-4 9 22,8-8-36,-8 8 17,11-10-25,-11 10 17,14-8-17,-4 2 12,-1 4-36,2-3 14,0 3-26,1 1-3,-2-2-15,-10 3-22,20-2-16,-20 2-14,19 5 1,-19-5 6,17 5-33,-17-5-11,10 11-1,-10-11 3,7 13 26,-7-13-36,0 15 30,0-15-35,-4 16 31,0-6-40,-2-3-1,1 3 5,-1-2-1,0 0 1,1-1-5,-3 1 4,3 0 2,0-2 1,5-6 0,-9 9 0,9-9-2,-6 9 2,6-9 2,-7 8-3,7-8 2,0 0 1,0 0-7,0 0 3,0 0-4,0 0 7,0 0-2,10 3 2,-10-3-1,11-3-4,-11 3 6,14-3 0,-14 3 34,14-3-37,-14 3 33,18-2-39,-18 2 32,16-2-37,-16 2 44,17 0-44,-17 0 7,15 1 5,-15-1 0,14 2 4,-14-2 2,13 4 1,-13-4 8,9 6 9,-9-6 4,8 8 1,-8-8 0,5 6-7,-5-6 17,0 0 12,0 15-8,0-15-8,-5 11-3,5-11-9,-10 9-2,10-9 5,-13 10-2,6-4-7,-1-2 3,-1 1 7,-1 1-20,0-3 4,1 2 0,0-1-3,-2-1 0,2 3-2,-1-2 1,10-4-1,-19 4 38,19-4-46,-17 6 46,17-6-51,-15 1 13,15-1-88,-13 1-16,13-1-27,0 0-44,-18 0-61,18 0-78,0 0-92,-12-5-95,12 5-58,0 0-102,0 0-714,-2-9-972</inkml:trace>
  <inkml:trace contextRef="#ctx0" brushRef="#br1" timeOffset="962266.8018">23528 6817 83,'0'0'861,"0"0"-147,-3-10-46,3 10-78,0 0-36,-4-11-47,4 11-9,0 0-50,-5-10-35,5 10-25,0 0-10,-4-9-12,4 9-50,0 0 10,0 0-55,-4-11 0,4 11-63,0 0-11,0 0-63,0 0-134,0 0 0,0 0 0,0 0 0,0 0 0,0 0 0,4 15 0,-4-15 0,6 15 0,-4-5 0,1 1 0,1 0 0,0 3 0,-1 0 0,1 0 0,1 2 0,-1-1 0,0 1 0,0 1 0,0-2 0,-2 1 0,1-2 0,-1 3 0,1-4 0,0-1 0,0-1 0,-2 2 0,2-4 0,-3-9 0,3 16 0,-3-16 0,1 16 0,-1-16 0,2 10 0,-2-10 0,0 0 0,2 12 0,-2-12 0,0 0 0,0 0 0,0 0 0,0 0 0,0 0 0,0 0 0,0 0-370,0 0-779,0 0-952,0 0-1869</inkml:trace>
  <inkml:trace contextRef="#ctx0" brushRef="#br1" timeOffset="963623.9558">24155 6859 263,'0'0'666,"0"0"-123,0 0-24,0 0-43,0 0-24,0 0-15,0 0-41,0 0-13,-14-1-26,14 1-23,0 0-12,0 0-25,0 0-7,0 0 24,-11-4-62,11 4 21,0 0-40,0 0 18,0 0-38,-9-4 25,9 4-33,0 0 20,0 0-42,0 0-114,0 0-69,0 0 0,0 0 0,-6-6 0,6 6 0,0 0 0,0 0 0,7-7 0,-7 7 0,9-3 0,-9 3 0,14-5 0,-14 5 0,21-2 0,-10-1 0,3 1 0,-1 0 0,2-1 0,1 1 0,0 1 0,0-3 0,1 1 0,0 1 0,-2 0 0,2-1 0,-4 2 0,0-2 0,1 1 0,-3 0 0,2 1 0,-3-2 0,-10 3 0,20-3 0,-20 3 0,16-2 0,-16 2 0,13-5 0,-13 5 0,10-1 0,-10 1 0,0 0 0,10-3 0,-10 3 0,0 0 0,0 0 0,0 0 0,0 0 0,0 0 0,-15 3 0,15-3 0,-21 1 0,10 0 0,-3 4 0,-1-3 0,-2 0 0,0 1 0,-1-1 0,2 1 0,-2 0 0,0 1 0,1-2 0,1 1 0,0 0 0,2 0 0,1-2 0,1 1 0,2 1 0,10-3 0,-18 2 0,18-2 0,-16 2 0,16-2 0,-10 3 0,10-3 0,0 0 0,-13 2 0,13-2 0,0 0 0,0 0 0,0 0 0,0 0 0,0 0 0,18-2 0,-18 2 0,17-3 0,-5 1 0,0 1 0,2 0 0,0 1 0,3-5 0,-2 5 0,0-1 0,1 0 0,-1 1 0,-2-2 0,3 1 0,-5-1 0,0 1 0,2 0 0,-13 1 0,18-1 0,-18 1 0,15-2 0,-15 2 0,13 0 0,-13 0 0,13-1 0,-13 1 0,0 0 0,13-2 0,-13 2 0,0 0 0,0 0 0,14-1 0,-14 1 0,0 0 0,0 0 0,0 0 0,11-3 0,-11 3 0,0 0 0,0 0 0,0 0 0,0 0 0,0 0 0,0 0 0,0 0 0,0 0 0,0 0 0,12-1-578,-12 1-231,0 0-129,0 0-912,0 0-1565</inkml:trace>
  <inkml:trace contextRef="#ctx0" brushRef="#br1" timeOffset="967885.8989">24879 6839 275,'-9'-5'657,"9"5"-82,0 0-39,-9-6-57,9 6-54,-7-6-21,7 6-30,0 0-41,-10-8-5,10 8-53,-4-8-23,4 8-42,-5-8 30,5 8-32,0 0 2,0-13-19,0 13-12,3-11-31,-3 11 7,6-10-10,-6 10-1,13-10-10,-5 6-13,-1-1-26,5 0-15,-2 2-8,-1 0-9,2 1-13,-11 2-6,21-2-5,-21 2 10,22 3-16,-22-3-10,20 7-1,-11-2 2,-9-5 20,13 12-33,-13-12 25,7 14-33,-7-14 35,3 19-36,-7-9 23,0 0-27,0 1 28,-3 0-32,-1 1 31,2-2-34,-3 1 31,1-1-37,0 0 32,1-3-28,-1 1 33,2 1-38,6-9 33,-11 11-31,11-11 34,-9 10-37,9-10 40,-7 8-36,7-8 28,0 0-33,0 0 33,0 0-27,0 0 22,0 0-32,0 0 29,0 0-28,13 3 39,-13-3-38,14-2 32,-14 2-32,18-1 32,-18 1-32,23 0 38,-10 0-40,-2 1 38,-11-1-49,23 4 54,-10-2-34,-2 1 32,-1 1-38,1 0 32,-3 0-6,0 1-25,0 0 35,-8-5-32,10 11-1,-10-11 12,4 10 6,-4-10 3,0 11 13,0-11 0,-7 11 6,7-11-4,-12 12-7,4-6 4,-1 0-2,-1-3 0,0 3-4,-1-1-3,-3 1-4,0-4 0,3 3 0,-2-2 0,0-1-5,-1-1 3,3 1 0,-1 0 4,12-2-15,-23 1-36,23-1 1,-20-3-82,20 3-40,-18-2-47,18 2-58,-13-4-84,13 4-53,-9-6-102,9 6-78,0 0-111,0 0-732,0-11-1041</inkml:trace>
  <inkml:trace contextRef="#ctx0" brushRef="#br1" timeOffset="968211.6946">25273 6861 665,'0'0'781,"-4"-9"-51,4 9-92,-6-8-38,6 8-59,-4-9-22,4 9-59,0 0-51,-5-11-33,5 11-48,0 0-34,0 0-19,0-10-64,0 10 30,0 0-51,9-6 26,-9 6-27,18 2 14,-18-2-35,22 5-11,-8 0-157,2-1 0,-1 1 0,1 2 0,2 1 0,0-2 0,-1 3 0,0-1 0,-2 0 0,1 2 0,-3-3 0,-1 2 0,-1-1 0,0 0 0,0-1 0,-1 0 0,-2 0 0,-1-1 0,2 0 0,-9-6-106,9 12-280,-9-12-65,10 8-20,-10-8-89,6 8-93,-6-8-104,0 0-768,0 0-1156</inkml:trace>
  <inkml:trace contextRef="#ctx0" brushRef="#br1" timeOffset="968502.5152">25595 6810 227,'0'-17'796,"0"17"-112,0-14-16,0 14-58,0-15-80,0 15-15,0-13-41,0 13-27,0-11-31,0 11-30,0 0-23,-2-15-74,2 15-52,0 0-41,0 0-36,0-12 1,0 12-2,0 0-16,-9 7-19,9-7-16,-8 12-18,2-4 11,2 1-44,-5 1 18,1 2-42,0 2 26,0 0-33,-2 2 14,-1-2-34,0 3 5,2 0-11,-2-2 0,0 2 0,4-5 0,-2 1-61,0 0 5,2-1-61,0-1-19,1 0-89,-1 0-36,0-1-56,2-2-14,1 0-60,4-8-88,-10 14-72,10-14-108,-6 13-803,6-13-1082</inkml:trace>
  <inkml:trace contextRef="#ctx0" brushRef="#br1" timeOffset="968859.2926">25733 6814 794,'0'0'782,"2"-18"-48,-2 18-80,2-15-80,-2 15-24,3-14-70,-3 14-38,2-13-56,-2 13-30,4-9-50,-4 9-23,6-8-48,-6 8-29,0 0-21,0 0 23,12 1-19,-12-1-21,9 9-4,-5-2-16,-4-7 11,7 17-57,-5-7-16,3 2-86,-3-2 0,0 2 0,1 1 0,-1 1 0,0-3 0,0 2 0,-1-1 0,2 0 0,-2 0 0,1 0 0,-2-12 0,0 20-33,0-20-117,4 16-98,-4-16-57,4 15-68,-4-15-12,3 12-79,-3-12-79,3 9-68,-3-9-81,7 6-702,-7-6-998</inkml:trace>
  <inkml:trace contextRef="#ctx0" brushRef="#br1" timeOffset="969341.9927">26029 6853 17,'0'0'785,"3"-16"-120,-3 16-19,-5-15-47,5 15-58,-3-17-75,3 17 25,-6-15-68,6 15-23,-5-13-64,5 13-23,-6-10-62,6 10-24,-5-10-57,5 10-29,0 0-38,-11-3 7,11 3-19,0 0-11,-9 7-17,9-7-6,-7 10-12,7-10-3,-2 17 27,0-7-50,-1 0 35,1 2-50,2 0 3,0-12-9,2 22 8,1-11-5,-1-1 5,0 2-1,0-2 1,3 0-2,-1 0-7,1 0 0,-5-10-4,11 13-1,-6-5-6,3-3-7,-8-5-6,14 9 2,-14-9 3,18 3 9,-18-3-17,19 0-2,-19 0 6,23-3 6,-13 0 0,3-3 4,-1-1 32,1 0-32,-4-2 38,5-1-41,-5-1 12,3-3 0,-2-3 6,-1 0 0,-3 5 6,-1-3 12,2 1 0,-3 0 13,-1 2 13,-3 1-4,2-1 6,-4 2 0,2 10 9,-3-19 3,3 19 3,-8-15-7,8 15-6,-12-14-22,3 9 6,0 0-8,0 1 10,-2 1-21,2 1-6,-3-1 2,1 1-4,11 2-4,-22-3-10,22 3-26,-18 0-37,18 0-50,-16 0-36,16 0-72,-13 3-43,13-3-56,0 0-81,-18 3-79,18-3-71,0 0-146,-7 7-622,7-7-931</inkml:trace>
  <inkml:trace contextRef="#ctx0" brushRef="#br1" timeOffset="969878.658">26225 6621 337,'0'0'799,"0"0"-108,-2-14-37,2 14-121,0 0-7,0-17-17,0 17-82,2-10-46,-2 10-44,2-12-11,-2 12-49,6-9-21,-6 9-40,7-10-10,-7 10-21,8-8-23,-8 8-26,12-7-25,-12 7-18,14-5-19,-14 5-16,11 0-11,-11 0-9,13-2-9,-13 2-5,10 2 0,-10-2 11,9 5-1,-9-5-8,8 11-4,-8-11 1,1 13-4,-1-13-5,0 12 0,0-12 2,-5 18-5,1-10-2,-1 0-2,1 1-1,0 2-1,-2-3 1,0-2-5,1 3 13,1-2-14,4-7 4,-9 11 1,9-11-2,-7 12 0,7-12 7,-6 7 14,6-7 22,0 0 6,-1 12 3,1-12 4,0 0 2,11 6-6,-11-6 8,12 1-30,-12-1-33,17 0 0,-17 0 0,21-1 0,-21 1 0,25-2 0,-14 1 0,3 1 0,-1-3 0,1 2 0,-3-2 0,2 2 0,1-1 0,-3 0 0,1-1 0,-2 1 0,-10 2 0,19-3 0,-19 3 0,13-3 0,-13 3 0,13-2 0,-13 2 0,10-6 0,-10 6 0,0 0 0,13-3 0,-13 3 0,0 0 0,0 0 0,14-4 0,-14 4 0,0 0 0,0 0 0,0 0 0,8-5-559,-8 5-221,0 0-180,0 0-898,0 0-1575</inkml:trace>
  <inkml:trace contextRef="#ctx0" brushRef="#br1" timeOffset="973493.8429">26660 6469 672,'-13'-3'689,"13"3"-73,0 0-71,0 0-38,-8-5-23,8 5-23,0 0-29,0 0-40,0 0-17,0 0-16,0 0-17,0 0-9,0 0-25,0 0-29,4-7-15,-4 7-19,17-5 4,-17 5 3,19-7-46,-6 5-25,1-1-181,-1-2 0,3 1 0,1-1 0,0 0 0,0 0 0,-1 1 0,-1-1 0,2 0 0,-2 2 0,-3-1 0,-1 3 0,0-4 0,-11 5 0,18-4 0,-18 4 0,16-4 0,-16 4 0,11-3 0,-11 3 0,0 0 0,14-1 0,-14 1 0,0 0 0,13 8 0,-13-8 0,6 9 0,-6-9 0,5 13 0,-5-13 0,4 19 0,-1-7 0,-3-1 0,3 2 0,-1 2 0,-2 1 0,2 2 0,0-1 0,-2 2 0,2 0 0,-2 1 0,0 3 0,2 3 0,0-1 0,-1 2 0,1 5 0,0 1 0,2-1 0,-2 0 0,1 0 0,-2-2 0,3 2 0,-2-3 0,0-3 0,1 3 0,-2-4 0,0-1 0,1 3 0,0-5 0,-2-1 0,2-3 0,0 0 0,-2-3 0,0 1 0,2-5 0,-2 1 0,2-2 0,-2-10 0,1 18 0,-1-18 0,0 15 0,0-15 0,0 13 0,0-13 0,0 0 0,-5 9 0,5-9 0,0 0 0,-13 0 0,1-1 0,-3-2 0,-5-1 0,-12 0 0,-4-1-26,-14 2-1260,-2-6-881,-7 5-1944</inkml:trace>
  <inkml:trace contextRef="#ctx0" brushRef="#br1" timeOffset="974671.1099">22454 6654 233,'0'0'637,"0"0"-127,3-11-36,-3 11-30,5-10-36,-5 10-12,7-12-36,-7 12-18,11-12-33,-11 12-17,9-13-30,-9 13-20,9-12-10,-9 12 1,8-10-15,-8 10-10,7-9 4,-7 9-30,4-7-2,-4 7-28,0 0-21,4-12-31,-4 12-16,0 0-21,-8-6-4,8 6-25,-14-1 0,14 1-5,-18 3-5,4 0-15,1 1 2,-3 0-7,-1 2 5,1-2-6,-3 1-6,1 2 3,-4 1 10,4-1-15,-2 0 10,0 2-6,2-1 7,1-1-14,1-1 6,0 2 6,-1-3 3,3 2-1,0-1-4,0-2 1,2 0-2,1 0 12,2 1-17,0-1 2,-1-1 33,10-3-6,-14 5-7,14-5-1,-12 4-2,12-4 13,-11 5 2,11-5-7,-9 4 1,9-4-8,0 0 3,-9 4-14,9-4 16,0 0 44,-8 10-28,8-10 50,0 0-42,-1 16 33,1-16-40,1 15 32,-1-15-28,4 21 22,0-8-37,-2 5 40,2-2-42,-1 5 42,2 2-36,0 0-7,-1 1-24,-1-1 0,1 3 0,0-1 0,-1-2 0,-1 2 0,1-1 0,-2-1 0,1-3 0,0 0 0,-1-1 0,2-1 0,0-2 0,-1 1 0,2 0 0,-2-5 0,1 5 0,1-5 0,-2 0 0,1-2 0,0 2 0,0-3 0,1 1 0,-4-10 0,9 17 0,-9-17 0,12 13 0,-6-7 0,4-2-228,0 1-140,3-1-87,5-2-81,1 3-82,4 0-81,3-1-208,2-1-485,1-2-995</inkml:trace>
  <inkml:trace contextRef="#ctx0" brushRef="#br1" timeOffset="975746.4413">27315 6912 256,'0'0'706,"0"0"-101,0 0-20,0 0-20,0 0-61,0 0-26,0 0-48,0 0-6,-9-3-26,9 3-19,0 0-15,0 0 2,0 0 18,0 0-73,15-2 27,-15 2-34,16-1-5,-16 1-47,18-4-9,-4 3-243,1 0 0,3-2 0,-2 1 0,4-1 0,-2 1 0,0 0 0,3 0 0,-4-1 0,5 0 0,-3 1 0,-4-1 0,4 1 0,-4 1 0,1-1 0,-3 0 0,1 1 0,-3 0 0,-11 1 0,22-2 0,-22 2 0,16-1 0,-16 1 0,14-2 0,-14 2-187,0 0-326,13-3-36,-13 3-83,0 0-59,0 0-52,0 0-802,0 0-1185</inkml:trace>
  <inkml:trace contextRef="#ctx0" brushRef="#br1" timeOffset="976046.2559">27604 6811 857,'-9'-9'784,"9"9"-73,-4-11-62,4 11-47,-5-12-23,5 12-66,-6-9-26,6 9-34,-5-9-24,5 9-26,-3-9-39,3 9-30,0 0-37,-4-10-38,4 10-17,0 0-25,0 0-206,0 0-11,0 0 0,-6 9 0,6-9 0,-2 13 0,2-13 0,-1 19 0,1-8 0,-1 1 0,1 2 0,0-2 0,0 2 0,0 1 0,0-1 0,0 1 0,0-1 0,0 1 0,0 0 0,0-3 0,1 2 0,-1-1 0,0-2 0,1 1 0,-1-12 0,0 20 0,0-20 0,0 16 0,0-16 0,2 13-115,-2-13-471,0 0-122,2 9-125,-2-9-216,0 0-504,0 0-1193</inkml:trace>
  <inkml:trace contextRef="#ctx0" brushRef="#br1" timeOffset="978437.7497">27364 6878 311,'0'0'819,"-5"-12"-135,5 12-62,-4-10-61,4 10 2,-2-11-48,2 11-25,0 0-76,0-13-11,0 13-24,0 0-17,6-10-14,-6 10-39,0 0-1,21 2 15,-10 2 13,1 2-45,1 3-138,2-2-153,-1 4 0,2 1 0,1 2 0,0-1 0,0 2 0,1-3 0,-3 2 0,2 1 0,-2-1 0,3 0 0,-3-2 0,-2 2 0,-1-3 0,-2-1 0,-1-1 0,1 1 0,-2-3 0,-1 0 0,-1 0 0,-6-7-205,9 11-252,-9-11-38,9 4-65,-9-4-72,0 0-39,0 0-68,0 0-670,11 0-1013</inkml:trace>
  <inkml:trace contextRef="#ctx0" brushRef="#br1" timeOffset="978680.6019">27759 6896 383,'5'-13'746,"-3"1"-65,1 2-28,-1-1-46,0 3-63,-2 8 12,2-18-59,-2 18-9,3-16-30,-3 16-37,0-12-44,0 12-40,-7-10-7,7 10 5,-14-1-20,14 1-3,-20 1-161,6 4-151,-3 0 0,-2 4 0,-3 1 0,-2 3 0,-1 2 0,0-1 0,0 1 0,2 1 0,1-1 0,0 2 0,1 1 0,6-4 0,-1-1 0,3 1 0,-1-1 0,5-1 0,0-1 0,-1-1 0,2 0 0,-1 0-271,3-1-315,-2-3-132,8-6-138,-6 14-962,6-14-1523</inkml:trace>
  <inkml:trace contextRef="#ctx0" brushRef="#br1" timeOffset="984289.0304">23325 5375 104,'0'0'104,"0"0"-42,0 0-79,0 0-69,0 0 28</inkml:trace>
  <inkml:trace contextRef="#ctx0" brushRef="#br1" timeOffset="993277.3524">28047 6721 480,'0'0'508,"0"0"-56,0 0-40,0 0-25,0 0-28,-5-8-31,5 8 10,0 0-10,0 0-6,0 0-17,0 0-23,0 0 0,-1-10-4,1 10-6,0 0 16,0 0-26,0 0 7,0 0-10,0 0-17,0 0-13,0 0-11,0 0-12,0 0-9,0 0-15,0 0-12,0 0-10,0 0 4,0 0-152,0 0-12,0 0 0,0 0 0,0 0 0,0 16 0,0-16 0,-1 14 0,1-14 0,0 17 0,0-17 0,0 20 0,0-20 0,0 21 0,0-9 0,0 0 0,0-12 0,1 22 0,-1-9 0,1-2 0,0 1 0,1 0 0,-2-1 0,0-11 0,4 21 0,-4-21 0,2 19 0,-2-19 0,4 16 0,-4-16 0,3 13 0,-3-13 0,2 12 0,-2-12 0,3 11 0,-3-11 0,0 0 0,3 11 0,-3-11 0,0 0 0,0 0 0,2 12 0,-2-12 0,0 0 0,0 0 0,0 0 0,0 0 0,0 0 0,0 0 0,0 0 0,0 0 0,0 0-81,0 0-438,0 0-37,0 0-92,0 0-48,0 0-24,0 0-166,0 0-408,0 0-896</inkml:trace>
  <inkml:trace contextRef="#ctx0" brushRef="#br1" timeOffset="993889.9728">28275 6778 622,'0'0'619,"4"-12"-70,-4 12-24,5-15-79,-5 15-3,5-16-26,-5 16-7,3-13-42,-3 13-28,5-14-29,-5 14-17,2-13-6,-2 13 2,1-11-5,-1 11-15,0 0-25,0-16-14,0 16-20,0 0-17,-1-11-12,1 11-8,0 0-16,-5-8-15,5 8-2,0 0-106,0 0-35,-13 1 0,13-1 0,-6 7 0,6-7 0,-10 11 0,7-2 0,-1-2 0,-2 4 0,3-2 0,1 3 0,-3 0 0,1 2 0,2-2 0,1 4 0,-1-3 0,0-1 0,2 1 0,-2 2 0,2-2 0,2 0 0,-2-1 0,2 0 0,0 1 0,-1-3 0,3 1 0,-1 0 0,2 0 0,-1-2 0,1-1 0,0 2 0,0-3 0,3 0 0,-2 1 0,3-2 0,0-1 0,1 0 0,-2-3 0,3 1 0,-11-3 0,22 3 0,-22-3 0,23 0 0,-10 0 0,-2-3 0,1-1 0,1 0 0,1-3 0,-1 1 0,2-2 0,-2 0 0,1-1 0,-4-1 0,1 0 0,0-2 0,-2 0 0,-2-1 0,0 0 0,-2-2 0,-3 1 0,0 0 0,-4-2 0,0 0 0,-3 1 0,-2-1 0,0 0 0,-4 0 0,-1 3 0,0-1 0,-2 3 0,3 1 0,-3 2 0,3 1 0,-2 0 0,-1 2 0,1 0 0,1 2 0,-1 2 0,0 0 0,1 1 0,-1 1-501,-1 1-249,1 3-143,-1-1-1014,3 0-1632</inkml:trace>
  <inkml:trace contextRef="#ctx0" brushRef="#br1" timeOffset="1.01617E6">28597 6053 492,'0'0'518,"0"0"-80,0 0-39,-11-3-27,11 3-31,0 0 0,0 0-23,0 0 9,-12-1-12,12 1-15,0 0-10,0 0-21,0 0-16,0 0-12,0 0-11,0 0-20,0 0-9,9-6-19,-9 6 14,15-2-35,-2-1-23,1 1-27,1 0 6,4-1-27,2-1-13,4-1-9,-2 2-5,3-2-13,-2 0-1,0 0 2,-1 2-5,-2-2-7,-2 2 3,-3 0 6,-3 1-14,0-1-4,0 2-10,-13 1 9,18-4-10,-18 4-5,15-1 10,-15 1-6,12 3 2,-12-3 26,9 6-7,-9-6 2,6 9 13,-6-9 13,4 19-15,-3-9 10,-1 5 3,-1 1 8,1 5 0,0 2-45,-1 5-28,2 6 0,0 3 0,3 9 0,1-3 0,0 3 0,3-2 0,-2 5 0,1 1 0,0-3 0,2 3 0,-1-1 0,0-1 0,-2 1 0,3 0 0,-1-2 0,-1 0 0,0-2 0,-2-1 0,1-2 0,-2-6 0,-1-1 0,-1-2 0,1 0 0,-2-6 0,0 1 0,-1-2 0,0-3 0,-1 2 0,0-7 0,-1 2 0,0-3 0,1-1 0,-2-1 0,-1-4 0,2 2 0,-6-3 0,0 1 0,-2-1 0,-4-2 0,-1-3 0,-6 3 0,-3 0 0,-1-4 0,-10-1 0,-2 1-568,-8 0-686,2-4-751,-11 0-1758</inkml:trace>
  <inkml:trace contextRef="#ctx0" brushRef="#br1" timeOffset="1.01734E6">21711 6529 406,'5'-12'630,"-5"12"-54,6-9-34,-6 9-53,8-12-8,-8 12-49,8-10-30,-8 10-17,6-8-35,-6 8-30,8-9-26,-8 9-39,3-9-36,-3 9-11,0 0-49,0 0-10,-3-11-48,3 11 3,-16-2-34,5 4 5,-3 0-30,-3 1 3,-6 0 9,0 4-12,-2-2-35,-5 2 19,0 3-26,0-3 13,0 3-18,-1-1 13,3 1-10,1 0 8,0 0-18,3-1 21,2-1-13,4 0 14,-2 0-13,3-1 10,3-1-4,0 1 6,4-3-11,0 1 24,10-5-1,-18 6 19,18-6 22,-12 9 14,12-9 11,-9 6 3,9-6-5,-3 9 4,3-9 25,0 0 14,-2 15-16,2-15-18,4 13-21,-4-13 2,6 17-63,-2-5-15,0 1 0,1 3 0,0 6 0,-1 0 0,0 5 0,1 5 0,-1 2 0,-2-1 0,1 6 0,0 4 0,-2 1 0,0-6 0,0 7 0,-1-7 0,-1 3 0,0-3 0,0-1 0,-1 0 0,2 0 0,-1-2 0,0-2 0,1 1 0,1-5 0,-1-1 0,3-4 0,-2 2 0,1-2 0,1-2 0,1-5 0,1 0 0,1-2 0,2-1 0,1-2 0,4-4 0,-1-2 0,4 1 0,-1-3 0,2-3 0,-1 2-148,3-3-683,0 0-242,1-3-862,4-2-1668</inkml:trace>
  <inkml:trace contextRef="#ctx0" brushRef="#br1" timeOffset="1.01836E6">29533 6484 598,'0'0'584,"-10"-3"-58,10 3-15,0 0-27,0 0-57,0 0 10,0 0-39,0 0 6,0 0-34,-11-2-6,11 2-19,0 0-7,0 0-11,0 0-14,0 0-22,0 0-8,0 0-2,0 0-13,10-5-12,-10 5 1,14-3-128,-14 3-129,22-3 0,-8 1 0,2 0 0,2-2 0,4 1 0,0 3 0,2-3 0,-1-1 0,3 1 0,-2 1 0,-3-1 0,-1 1 0,1 1 0,-2-1 0,-2 0 0,-2 2 0,0-2 0,-1 1 0,-3-1 0,-11 2 0,19-1 0,-19 1 0,16-1 0,-16 1 0,12 0-286,-12 0-235,0 0-31,9-5-69,-9 5-62,0 0-60,0 0-775,0 0-1148</inkml:trace>
  <inkml:trace contextRef="#ctx0" brushRef="#br1" timeOffset="1.01867E6">29775 6317 152,'0'0'887,"-9"-10"-110,9 10-53,-10-10-65,10 10-41,-8-9-45,8 9-56,-6-9-23,6 9-26,-6-8-60,6 8-58,0 0-40,-7-8-28,7 8-23,0 0-11,0 0-12,0 0-7,-6 12-229,6-12 0,-2 14 0,2-14 0,0 18 0,2-4 0,-2-1 0,1-1 0,0 4 0,-1-1 0,1 2 0,1 0 0,-2 0 0,1 0 0,0-3 0,1 1 0,-2 1 0,1 1 0,1-4 0,-1-1 0,1 1 0,-1 0 0,-1-13 0,1 20 0,-1-20 0,2 17 0,-2-17 0,1 15 0,-1-15 0,0 14 0,0-14-477,0 0-169,1 12-137,-1-12-181,0 0-719,0 0-1354</inkml:trace>
  <inkml:trace contextRef="#ctx0" brushRef="#br1" timeOffset="1.0246E6">30428 6210 261,'0'0'560,"0"0"-98,0 0-60,-8-7-15,8 7-19,0 0-19,0 0-40,-6-9 7,6 9-63,0 0 16,-3-9-22,3 9-14,0 0-21,0-14-5,0 14-25,0 0-2,4-14 3,-4 14 7,7-12-40,-1 4 21,-6 8-20,13-15-9,-6 9 7,2-3-28,1 1-3,1 0 1,0 1 2,2 2-14,-1-1-16,0 0-10,-1 5-10,0-2-11,-11 3-16,20-1-2,-20 1-12,20 3-4,-20-3-7,15 8 6,-9-2-6,1 1 4,-2 2-11,-5-9 19,2 18-18,-2-18 2,-1 19-5,-3-9 0,-1 2 2,-1 0 3,-2-2-15,-1 2 12,0-1-11,-1 1 5,2-3-8,-1 3 5,-1-3-10,1-1 12,1 1-4,1-4 8,1 2-6,6-7 2,-9 10 15,9-10-9,-8 8-8,8-8-7,0 0 11,-10 4-16,10-4 6,0 0-10,0 0 8,0 0-4,0 0 8,7-5-6,-7 5 5,9-4-6,-9 4 5,13-4 7,-13 4 12,18-1-18,-18 1 4,20-5-4,-20 5 4,20 2 3,-20-2 1,21 3-2,-21-3 4,18 6-1,-8-2 3,-2 0-2,-8-4 11,14 12 5,-8-5 1,-6-7 9,8 13 9,-8-13-5,3 14 6,-3-14 7,-3 15 4,3-15 8,-9 17-8,2-9-5,-2 0-9,-2 0-41,-1-1 0,-1 1 0,-1-1 0,-2-1 0,0 0 0,-1 1 0,1-3 0,-1 2 0,-1-4 0,3 1 0,-3-1-51,4 0-186,-1-2-106,-1 0-134,-3-3-117,0 4-196,-2-4-1009,1 1-1500</inkml:trace>
  <inkml:trace contextRef="#ctx0" brushRef="#br1" timeOffset="1.03289E6">31145 6210 294,'0'0'851,"0"0"-165,0 0-82,0 0-48,0 0-74,0 0-41,6-8-60,-6 8-58,10-6-42,-10 6-30,13-3-38,-4-1-38,-9 4-38,18-4-26,-18 4-22,18-4-23,-18 4-10,18-2-14,-18 2-53,19-1-77,-19 1-87,17-1-26,-17 1-93,16 0-50,-16 0-50,14 0-66,-14 0-127,13 4-502,-13-4-706</inkml:trace>
  <inkml:trace contextRef="#ctx0" brushRef="#br1" timeOffset="1.03313E6">31132 6338 864,'0'0'728,"-9"5"-54,9-5-61,0 0-85,0 0-42,0 0-59,0 0-42,0 0-46,0 0-34,10 7-41,-10-7-34,16-1-40,-16 1-39,21-3-28,-9 2-32,2 0-29,0 0-65,2-1-78,0-3-73,0 4-108,2-3-71,0 1-99,-2 1-79,1 0-44,1-1-754,0 1-910</inkml:trace>
  <inkml:trace contextRef="#ctx0" brushRef="#br1" timeOffset="1.03377E6">31733 6154 511,'-11'-4'734,"2"0"-105,1-1-25,0 1-94,0-1-31,8 5-65,-14-11-26,8 6-54,-1-2-19,7 7-11,-9-10-17,9 10-22,-6-12-38,6 12-16,-5-12-24,5 12-6,-1-12-14,1 12-8,6-14-9,-1 6 2,1 3-2,1-3-25,1 2-9,0 2-14,0-3-22,1 3-14,-1 1-9,-8 3-6,19-7-12,-19 7 3,18-2-13,-18 2 0,18 0-6,-7 2-3,-11-2 2,18 5-3,-8 0-6,-1-2-13,-2 4 0,0-2 0,0 2 0,-2 0 0,-5-7 0,4 17 0,-4-17 0,-3 17 0,-1-8 0,-2 1 0,1 0 0,-2-1 0,0 0 0,0-1 0,-2 0 0,3-2 0,1 1 0,-2-1 0,7-6 0,-8 8 0,8-8 0,-8 9 0,8-9 0,0 0-11,-5 8 0,5-8-1,0 0 2,0 0 8,0 0-5,13 2 4,-13-2-4,12-2 1,-12 2 1,17-1-2,-17 1-1,22 0 4,-11 1 0,-11-1 1,24 1-1,-11 2 6,-1 0 1,-1-2 4,1 2 3,-3 0 4,0 1 1,-9-4 14,15 8-5,-15-8-24,9 12 0,-9-12 0,5 10 0,-5-10 0,-3 11 0,3-11 0,-7 10 0,7-10 0,-13 12 0,3-7 0,1-2 0,0 2 0,-4-1 0,2-1 0,-1-1 0,-1 1 0,2-1 0,-2 1 0,1-2 0,1 0 0,-2 0 0,13-1 0,-20 0 0,20 0 0,-17-1 0,17 1 0,-16-2 0,16 2 0,-13-5-137,13 5-260,-11-8-70,11 8-92,0 0-111,-3-9-66,3 9-917,6-9-1318</inkml:trace>
  <inkml:trace contextRef="#ctx0" brushRef="#br1" timeOffset="1.03411E6">32145 6087 881,'0'0'824,"3"-9"-65,-3 9-74,2-11-27,-2 11-28,0 0-45,0-14-36,0 14-29,0 0-53,2-15-10,-2 15-20,0 0-34,0-12-67,0 12-336,0 0 0,0 0 0,1-12 0,-1 12 0,0 0 0,0 0 0,0 0 0,0 0 0,4 10 0,-4-10 0,1 12 0,-1-12 0,1 19 0,1-8 0,-2-11 0,2 21 0,-2-9 0,0 0 0,-2 0 0,2 2 0,0-2 0,0-1 0,0 1 0,0 1 0,-2-3 0,2 2 0,0-12 0,0 21 0,0-21 0,2 18 0,-2-18 0,-2 15 0,2-15 0,4 14 0,-4-14-333,3 10-433,-3-10-129,4 10-1057,-4-10-1692</inkml:trace>
  <inkml:trace contextRef="#ctx0" brushRef="#br1" timeOffset="1.03469E6">32515 6134 259,'0'0'792,"-8"-13"-138,8 13-41,-8-13-81,2 5-47,6 8-33,-8-14-30,3 7-39,5 7-36,-6-14-17,6 14-14,-7-15-23,7 15-33,-5-14-11,5 14-31,-1-14-8,1 14-44,0-13 1,0 13-19,4-14-11,2 7-6,-1-1-13,2 3 7,2 0 18,1-2-25,1 5 5,1-2-123,1 2 0,-1 1 0,2 1 0,-1 1 0,0 2 0,-3 0 0,1 2 0,-3 1 0,0 0 0,-2 1 0,0 0 0,-4 3 0,-2-10 0,1 19 0,-1-19 0,-5 20 0,1-8 0,-3-2 0,0 1 0,-1-1 0,-2 1 0,3-1 0,-3-2 0,2 1 0,2-2 0,-1-1 0,0 1 0,7-7 0,-9 10 0,9-10 0,-8 8 0,8-8 0,-5 8 0,5-8 0,0 0 0,0 0 0,0 0 0,0 0 0,6 6 0,-6-6 0,0 0 0,18 2 0,-18-2 0,17 1 0,-7 1 0,-10-2 0,23 5 0,-12-3 0,0 1 0,-2 1 0,1 1 0,-1-1 0,-2 0 0,1 2 0,-8-6 0,13 11 0,-13-11 0,6 11 0,-6-11 0,1 12 0,-1-12 0,-3 12 0,-3-4 0,6-8 0,-13 12 0,4-7 0,-3 1 0,-1 0 0,-1-2 0,-1 1 0,1-2 0,-4-1 0,1 0 0,-1 0 0,-1-1 0,1-1 0,-1-1 0,-1-1 0,2 2 0,-3-4 0,-1 1-89,0-4-633,-3 2-144,2 2-215,-1-6-637,1 2-1396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05-06T19:55:58.783"/>
    </inkml:context>
    <inkml:brush xml:id="br0">
      <inkml:brushProperty name="width" value="0.05292" units="cm"/>
      <inkml:brushProperty name="height" value="0.05292" units="cm"/>
      <inkml:brushProperty name="color" value="#FFFFFF"/>
    </inkml:brush>
    <inkml:brush xml:id="br1">
      <inkml:brushProperty name="width" value="0.05292" units="cm"/>
      <inkml:brushProperty name="height" value="0.05292" units="cm"/>
      <inkml:brushProperty name="color" value="#FF00FF"/>
    </inkml:brush>
    <inkml:brush xml:id="br2">
      <inkml:brushProperty name="width" value="0.05292" units="cm"/>
      <inkml:brushProperty name="height" value="0.05292" units="cm"/>
      <inkml:brushProperty name="color" value="#FFD700"/>
    </inkml:brush>
  </inkml:definitions>
  <inkml:trace contextRef="#ctx0" brushRef="#br0">17361 535 10,'-6'-8'351,"6"8"-53,0 0-79,0 0 4,0 0-14,0 0-32,0 0-4,-6-8-10,6 8-6,0 0 5,0 0-5,0 0-11,0 0 11,0 0 20,0 0 24,0 0 10,0 0 15,0 0 9,-10-2 21,10 2-15,0 0 0,0 0-23,0 0 0,0 0-12,0 0 29,0 0-7,0 0 1,0 0-32,0 0 25,13 2-46,-13-2 31,0 0-19,18 0-24,-18 0-24,18-2-23,-18 2-17,22-2-5,-11 1-10,1-2-3,0 2-19,0-1-15,0 1 8,0 0-15,0 0-4,0-2-3,-12 3 1,22-3 10,-22 3-22,19-2-3,-19 2-1,17 0 3,-17 0 2,13-2-10,-13 2 0,11-1-5,-11 1 0,0 0-2,14-1 3,-14 1-6,0 0 0,12-1-8,-12 1-5,0 0-20,0 0-28,0 0-71,14 0-91,-14 0-92,0 0-37,0 0-99,0 0-101,0 0-92,6 5-114,-6-5-688,0 0-1056</inkml:trace>
  <inkml:trace contextRef="#ctx0" brushRef="#br0" timeOffset="9627.205">18673 369 249,'0'0'617,"8"-14"-60,-8 14-74,8-14-6,-8 14-46,5-12-27,-5 12-27,5-11-29,-5 11-27,3-12-39,-3 12-35,1-12-21,-1 12-15,0 0-22,0-14-3,0 14-17,-4-8-30,4 8-20,-8-7 0,8 7-23,-12 0-13,12 0 8,-17 2-44,17-2-3,-20 7-9,7-1-6,0 1-1,1 3 18,-4 1-34,3 1 30,-2 2-32,3 0 15,-1 1-26,1 0 19,1 1-24,2-4 24,-1 2-24,4-2 21,-2 2-12,2-2 38,0 0-60,2-1 22,1-2-18,3-9 20,-4 17-16,4-17 29,0 14-30,0-14 24,4 12-22,-4-12 28,8 8-36,-8-8 33,11 7-24,-11-7 19,14 3-18,-14-3 17,21 5-21,-11-2 19,-10-3-17,23 4 43,-11-1-45,1 1 15,2-1-6,0 1 6,-1 2-17,1 1 25,-2-2-25,1 1 23,-2 2-25,-1-3 24,1 4 6,-5-4-10,1 2 1,-1 1-3,-1-2-11,-6-6 19,5 18-1,-5-18 1,1 18-5,-1-18 2,-5 18 9,0-11-6,-1 4-7,-2-1 3,0-2-1,-2 1 3,-2-1-3,2 1 0,-2-1-2,-1-1 2,1-2 0,-2 1-25,1 0 35,-2-1-24,2-2 15,-1-1-23,3 0 24,-2-2-24,-2 0 24,2-3-11,-1 2-31,1-2-3,-2-1-62,3 1-26,-1-1-48,3 1-39,0-2-64,0 2-43,2-1-77,8 4-92,-13-7-71,13 7-762,-11-6-924</inkml:trace>
  <inkml:trace contextRef="#ctx0" brushRef="#br0" timeOffset="10088.3697">18865 559 367,'0'0'717,"0"0"-104,8-8-47,-8 8-70,0 0-16,0 0-89,0 0-58,0 0-43,0 0-44,0 0-25,-12 7-32,12-7-13,-5 12-31,5-12 1,-4 19-35,2-9 8,0 2-22,0 1-29,2 1 14,0-3-33,0 4 8,0-3-22,1 1 13,2 0-23,-2-2 18,2-1-16,0 0 16,3-1-15,0-1 17,0-2-17,2-1 17,0 0-24,-8-5 19,19 4-23,-19-4 19,20 0-10,-20 0 11,21-4-4,-9 0 26,-1 1-1,-1-4 7,0 2 7,-1-2 6,0-1 2,0-2 1,-3 3 3,1-5 3,-2 3-2,-1-2-15,0-2-8,-2 2-61,-1-2 61,1 2-66,-4-3 57,-1 2-56,-1-3 55,0 2-60,-1 0 57,-3 0-67,-1 2 58,2 0-71,-2-1 67,-3 5-63,1-2 62,-1 1-77,-2 1 75,2 2-63,1 2 29,-2 0-95,2 2-6,11 1-112,-25 1-51,14 2-41,-2 0-54,4 2-95,0 2-58,0-1-56,3 3-148,0-2-552,2 1-878</inkml:trace>
  <inkml:trace contextRef="#ctx0" brushRef="#br0" timeOffset="10707.689">19339 744 748,'0'0'682,"0"0"-71,0 0-46,0 0-79,11 2-68,-11-2-47,0 0-47,0 0-49,0 0-32,0 0-50,0 0-15,0 0-23,0 0-15,0 0-31,0 0 4,0 0-31,0 0 14,-4 9-21,4-9 6,0 0-29,0 0 8,-11 1-26,11-1 21,0 0-27,-11 0 14,11 0-17,0 0 20,-12-3-10,12 3 15,0 0-15,-9-7-7,9 7-8,0 0-2,-5-11-5,5 11-19,0 0 15,1-13-19,-1 13 17,4-7-11,-4 7 6,7-10-15,-7 10 20,9-6-19,-9 6 21,11-5-8,-11 5 3,10-4-18,-10 4 19,0 0-11,16-1 16,-16 1-6,0 0-1,11 5 7,-11-5-4,0 0-4,4 11 3,-4-11-2,0 0 2,-1 12-3,1-12-4,-5 10 9,5-10-23,-8 8 18,8-8-15,-10 9 20,10-9-20,-10 7 12,10-7-21,-11 5 9,11-5-16,-12 3 17,12-3-23,0 0 17,-16 1-16,16-1 20,0 0-21,-11-5 25,11 5-18,0 0 22,-1-13-1,1 13-10,6-8 12,-6 8-14,10-9 21,-10 9-13,16-9 14,-16 9-18,19-6 21,-19 6-3,23 3 9,-12-1-6,4 0 20,-2 3-19,0 0 9,1 2 3,-2 0 6,-1 2-17,-1 0 18,-1 2-8,0 0 17,-2-1-17,-1 2 22,-2-1-24,-3 1 5,0-3-7,-1-9 0,-1 22-18,-3-11 10,2-2-59,-3 1-33,-2 1-72,0-3-47,-2-1-68,0 1-70,1-3-62,-3-2-77,11-3-133,-19 6-606,19-6-829</inkml:trace>
  <inkml:trace contextRef="#ctx0" brushRef="#br0" timeOffset="32609.2875">20278 446 419,'0'0'784,"2"-12"-53,-2 12-14,0-13-108,0 13-54,1-15-35,-1 15-44,0-12-19,0 12 32,1-13-117,-1 13 34,2-11-93,-2 11 17,0 0-89,0 0 22,0 0-14,0 0 3,0 0-244,0 0-8,1 19 0,-1-5 0,1 5 0,-1 1 0,0 4 0,1 2 0,1 1 0,-2 2 0,2 3 0,2-2 0,-2 0 0,1-3 0,1 2 0,-2-3 0,1-2 0,0-2 0,-1-2 0,1-5 0,-2 1 0,0-4 0,1 0 0,1-2-14,-3-10-489,3 13-75,-3-13-79,0 0-83,0 0-68,0 0-742,0 0-1190</inkml:trace>
  <inkml:trace contextRef="#ctx0" brushRef="#br0" timeOffset="33236.443">20126 613 149,'-14'-4'770,"14"4"-127,-11-3-67,11 3-57,0 0-104,-11-1-61,11 1-22,0 0-31,0 0-45,0 0-46,0 0-39,0 0-33,13 0-31,-13 0 9,18-4-58,-6 2-6,0 0-14,3-1-8,1 1-27,1-2-18,1 0-22,2-3-27,2 2-49,1-1 6,0-1 11,-1 0 13,-1 1 14,1-2 11,-3 1 10,2-1 10,-1 1 5,-3-2 12,-2 1 6,-2 3 16,1-1 47,-5 1-4,-1-1 29,0 2-10,9-13 221,-17 17-195,0 0 1,4-10 3,-4 10 2,0 0-13,0 0 8,0 0-16,0 0-10,0 0-9,-8 6 6,8-6-4,-2 14-6,0-3-1,2 2 10,0-1 26,0 3-22,0 3 13,2-1-7,-1 3 32,1 2-40,2-2 11,-1 4-23,1-3-3,1-2-17,-3-1 13,1 1-29,1-4 25,-2-1-27,1-2 12,-2 0-28,4 8 23,-5-20 1,3 14-21,-3-14 26,2 10-27,-2-10 27,0 0-32,0 0 19,0 0-25,0 0 41,0 0-34,0 0 7,0 0-21,2-13 24,-2 13-24,3-17 40,-1 6-40,-2 11 33,3-20-32,1 9 22,-1-2-22,3 2 24,1-2-25,0 0 28,2 1-29,0 1 29,3 1-20,-1 2 19,1-1-23,0 2 27,1 1-18,12 2 92,-25 4 29,25 0-42,-13 4 48,3 1-3,-3 1-9,-1 1-22,0 1-6,-1 4-6,-1-2-18,-2 1-4,-2 1-13,0 0-13,-1 0-2,0-1-7,-1 0-27,-2 0-44,2-1-63,-3-10-99,2 19-48,-2-19-80,4 18-75,-4-18-107,1 14-73,-1-14-38,6 12-201,-6-12-360,9 6-809</inkml:trace>
  <inkml:trace contextRef="#ctx0" brushRef="#br0" timeOffset="33487.8238">21094 659 835,'5'-10'731,"-5"10"-57,5-11-78,-5 11-65,3-11-54,-3 11-62,0 0-58,3-10-23,-3 10 14,0 0-32,0 0 11,0 0-78,-3 13 12,3-13-22,-3 15-36,3-15-24,-4 22-31,3-11-23,-1 1-20,2 3-19,-1-2-18,1 2-6,0-1-15,0-1-10,1 0-9,1-1 1,-1 2-6,2-3-14,-1-1-11,1 1-25,3-4-26,-6-7-65,12 13-103,-5-9-31,-7-4-54,18 4-39,-6-7-51,-1 1-60,2-4-47,-1-3-46,4-2-47,-4 2-673,0-5-876</inkml:trace>
  <inkml:trace contextRef="#ctx0" brushRef="#br0" timeOffset="33791.8854">21122 519 224,'-15'3'701,"2"1"-70,2 0-63,1 1-73,10-5-64,-15 9-51,15-9-20,-12 7-12,12-7-36,-3 8-48,3-8-27,0 0-24,0 0-20,11 7-15,-11-7-11,14-1-54,-4-4-4,3 1-9,0-1-9,1-1-5,0-2-7,1-1-9,-1 0-11,0 1-7,-2-2 3,0-1-1,-1 0-11,-3 0-2,-1 1 3,0 2-14,-2-2 5,-5 10-9,5-16-3,-5 16-8,0 0-8,-3-11 0,3 11-1,-11-4-20,11 4-39,-14 1-48,5 5-43,-3 0-45,1 3-39,-3 2-73,1 0-66,-2 5-78,2 0-46,1-2-121,1 3-619,2-2-839</inkml:trace>
  <inkml:trace contextRef="#ctx0" brushRef="#br0" timeOffset="34236.4323">21623 685 572,'7'-7'733,"-7"7"-73,8-13-51,-8 13-79,4-12-65,-4 12-47,-1-11-33,1 11-59,-6-11-38,6 11-29,-14-10-36,14 10-22,-16-7-37,16 7-23,-22-1 0,22 1-43,-23 0-4,23 0-45,-22 3 13,10 2-25,1-2 9,0 3-38,1-1 19,1 0-25,0 1 16,1 0-14,2 2 14,0-1-24,6-7 22,-6 14-32,6-14 18,-1 15-36,1-15 1,5 14-30,0-7 7,2 2-21,3-1-5,2 0-26,1 1 16,3-1-4,-2-1 25,1 0 8,0-2 20,1 5 2,-4-3 7,4 1 15,-5 1 9,1-2 22,-1 2 18,-3-3 11,-2 2 15,-6-8 32,9 13 24,-9-13-22,1 12 32,-1-12-35,-2 11 19,2-11-35,-11 12 16,11-12-25,-15 10 7,4-5-34,1-1 25,-1 0-50,-1-2 27,-1 1-33,-1 0 4,1-3-18,0 0-44,-1 2-112,1-4-56,-1 2-99,3-2-111,-2-1-139,2 0-167,-2-1-637,1 0-974</inkml:trace>
  <inkml:trace contextRef="#ctx0" brushRef="#br0" timeOffset="34931.0802">22384 570 205,'0'0'811,"-1"-14"-102,1 14-51,1-15-92,-1 15-48,2-15-32,-2 15-36,2-14-34,-2 14-27,0-15-23,0 15 14,1-10-111,-1 10 22,0 0-111,0-14 25,0 14-96,0 0 49,0 0-61,0 0 56,0 0-54,0 20 47,0-8-48,0 2 42,0 2-22,0 3-13,0 0-36,0 2-69,2 4 0,-1-1 0,0 2 0,0-1 0,2 0 0,0 0 0,0 0 0,1-2 0,0 2 0,0-3 0,2-1 0,-2 1 0,1-6 0,0 0 0,1-1 0,-1-1 0,3-2 0,-1-2 0,1-3 0,-1 1 0,3-3 0,-1-2 0,-9-3 0,23 3 0,-23-3 0,23-5 0,-10 0 0,0 0-250,1-4-130,-2-1-56,2-4-56,-2-1-55,0 0-73,-3-1-16,-3 1-117,-2 0-538,-1-1-894</inkml:trace>
  <inkml:trace contextRef="#ctx0" brushRef="#br0" timeOffset="35147.9955">22259 756 413,'0'0'784,"-13"5"-107,13-5-76,0 0-92,-11 4-65,11-4-38,0 0-39,0 0-42,0 0-29,12-2-48,-12 2-10,17-4-53,-5 1-14,3-1-50,0-1-7,2 0-41,1 1 1,2-2-66,2 1-61,1-1-82,0 1-58,0-1-110,-1 1-65,1 1-57,0-1-27,-3 3-122,-3 0-537,1 0-728</inkml:trace>
  <inkml:trace contextRef="#ctx0" brushRef="#br0" timeOffset="35827.4709">22724 798 57,'0'0'686,"0"0"-115,8 8-64,-8-8-45,0 0-73,17 1-52,-17-1-46,17-5-18,-8 1-21,5-2-27,-1 2-15,1-3-17,0-1-23,0 0-16,-1-1-3,0 1-20,0 0-9,-2 0-16,0-1 19,-1 1-25,-3-1 13,0 2-24,-1-2 14,-1 3-27,-5 6 13,6-13-28,-6 13-1,2-10-21,-2 10 4,0 0-25,-7-12 15,7 12-24,-10-4 18,10 4-25,-13-2 20,13 2-25,-14 3 19,3 0-16,2 1 30,-1 2-30,-2 0 24,2 4-21,-1 0 18,0-1-22,2 5 26,-1-3-28,2 4 18,1-2-19,0 1 21,2 1-14,0-3 4,3 0-22,-1 0 16,3 0-27,3 1 21,1-1-20,2 2 8,1-2-38,4-3 6,0 1-27,3-2-26,3-2-15,-1-1-12,5-2-12,2-1-7,-1-2-6,6-2 4,1-1 14,4-4 9,-2-1-9,1 0 21,-3-1 21,1-2 20,-3 0 17,-2 0 10,-5-2 9,-1 4 23,-2-4 42,-3 2 2,-1-1 44,-4 0 9,-1 0 9,-1 1 6,-3 0 0,-1 0-7,-2 0 8,-1 11-6,-1-19-8,-2 10 14,-1 0-31,-3 2-5,-1 0-5,2 1-15,-2 2 6,-2 0-18,1 0-8,9 4 14,-17-1-27,17 1 13,-15 3-18,15-3 7,-15 10-25,15-10 21,-8 13-46,8-13-12,-1 18-9,3-8-3,3 2-8,3 1 3,0 0 6,2 2 9,3-1 9,-1 1 5,0-1 8,2 1 3,-4-4 10,2 0 4,-3 1 6,-2-3 15,0 1 23,-1-3 20,-1 2 14,-5-9 27,3 16-17,-3-16 16,-3 13-13,-2-5 4,-4-3-12,0 2 22,-1-2-29,-3 2 19,-1-3-22,-2 0 3,0-1-32,-2 1 15,3-1-26,0-1 9,1-2-23,-2 2-37,3-2-68,-2-2-56,4 1-63,11 1-106,-19-7-93,19 7-120,-12-9-201,12 9-422,-1-15-776</inkml:trace>
  <inkml:trace contextRef="#ctx0" brushRef="#br0" timeOffset="36167.3766">23551 560 32,'8'-9'920,"-3"-1"-146,0 2-65,1-3-100,-2 4-65,0-2-51,-4 9-45,6-16-49,-6 16-31,5-12-37,-5 12 9,4-9-106,-4 9 0,5-9-97,-5 9 16,0 0-74,0 0 32,0 0-57,0 0 58,0 0-74,9 9 63,-9-9-63,1 18 57,1-6-13,-2 4 14,0 0-10,0 4-9,-2 1-8,2 2-4,-1 3-9,0-2-12,0 1-1,-1 1-6,2-4-8,-1 2-11,1-4-1,0 0-2,1 0-3,1-3-3,0-1-2,1 0 0,1-2 0,0-2-11,-1 0-10,4-3-22,-1-1-33,0-3-20,3 0-85,-9-5-77,21 5-25,-21-5-67,21-3-44,-9 0-80,1-3-81,0-1-48,-2-1-141,1-2-574,-1-2-915</inkml:trace>
  <inkml:trace contextRef="#ctx0" brushRef="#br0" timeOffset="36371.5481">23491 710 60,'-14'5'874,"4"-2"-162,1 1-65,9-4-101,-13 5-67,13-5-53,0 0-43,-5 7-68,5-7-50,0 0-59,18 1-31,-18-1-41,21-2-24,-3-1-30,1 0-29,-1-1-75,5-2-78,0-1-99,0 2-69,-2-2-117,-1-1-91,-3 4-201,-1-1-357,1-4-649</inkml:trace>
  <inkml:trace contextRef="#ctx0" brushRef="#br1" timeOffset="38643.4744">25047 548 620,'0'0'523,"0"0"-10,-9-10-25,9 10-23,-4-7-29,4 7-3,0 0-23,-7-12-18,7 12-14,0 0-29,-5-9-16,5 9 10,0 0-66,-4-11 10,4 11-86,0 0 27,0 0-91,0 0 40,0 0-90,0 0 66,0 0-65,0 0 37,-7 13-27,7-13 49,0 21-15,0-6-11,0 0-2,0 2 2,0 2-111,0 3-10,2 0 0,-2 4 0,0-1 0,0 0 0,1 2 0,-1-2 0,3 2 0,-2-3 0,0 2 0,0-2 0,3-2 0,-2-2 0,1-2 0,0-1 0,1 0 0,0-3 0,-1 0 0,1-5 0,0 3 0,1-4 0,3 0 0,-2-2 0,-6-6 0,17 5 0,-17-5 0,16 0-254,-3-4-113,-1-2-55,-1 1-53,1-4-37,-3 1-57,1-1-22,-1-4-65,-3 5-725,2-6-982</inkml:trace>
  <inkml:trace contextRef="#ctx0" brushRef="#br1" timeOffset="38911.246">24789 846 357,'0'0'788,"-14"5"-99,14-5-42,-9 3-107,9-3-80,0 0-50,0 0-35,0 0-53,0 0-17,5-9-40,-5 9-4,18-11-28,-8 5-8,4 0-57,0 1-10,3-2-37,1-1-13,1 0-31,0-1-21,0 2-35,2 0-82,-4 2-41,0-1-69,0 2-39,1-1-61,-3 0-71,2 1-73,-4 2-57,1 0-101,-14 2-680,22-1-862</inkml:trace>
  <inkml:trace contextRef="#ctx0" brushRef="#br1" timeOffset="39387.1104">25622 768 560,'0'0'660,"0"0"-79,9-5-55,-9 5-72,0 0-45,0 0-22,5-8-39,-5 8-46,0 0-53,0 0-39,-7-9-20,7 9-17,0 0-14,-16-4-33,16 4-4,-16 2-35,16-2-3,-19 0-26,7 4 2,3 0-27,-2 0 10,-3 0-25,3 2 12,-1 4-16,1-4 9,3 2-14,-2 1 5,2-2-12,1 1 13,3 0-20,4-8 13,-10 16-13,10-16 12,-4 13-5,4-13 5,2 14-13,-2-14 26,7 11-28,-7-11 15,12 10-17,-4-4 20,1-1-19,0 0 15,3-1-14,2 3 12,-1-1-8,2 1 12,-2 0-17,2 0 16,-2 1-11,0 0 14,0 0-19,-2-1 16,0 2-12,-3-1 16,0-1-14,-3-1 13,-5-6-12,7 14 14,-7-14-4,0 0 29,-2 16-14,2-16 32,-9 11-34,9-11 17,-15 10-3,5-6 0,-1-1-24,0 1 18,-3-2-26,1 1 18,-1-2-22,1 1 15,-1-2-20,1 0 10,-1 2-54,0-4-35,14 2-49,-22-3-66,11 0-73,11 3-102,-20-6-106,11 3-113,9 3-715,-16-8-911</inkml:trace>
  <inkml:trace contextRef="#ctx0" brushRef="#br1" timeOffset="39763.319">26187 674 178,'0'0'709,"0"0"-101,0 0-50,0 0-47,-8-7-36,8 7-36,0 0-24,0 0-38,0 0-32,0 0-28,0 0 20,0 0-23,8-11-12,-8 11-54,15-3 25,-15 3-39,21-4-45,-10 4-20,3-3-33,1 0-26,3 3-21,-3-3-66,4 1 49,-4 2-88,1-3 39,-1 1-103,1 1-39,-3 0-88,1 1-37,-3-1-55,1-1-51,-12 2-73,18 0-37,-18 0-51,16 0-73,-16 0-734,0 0-921</inkml:trace>
  <inkml:trace contextRef="#ctx0" brushRef="#br1" timeOffset="40004.9496">26247 778 431,'0'0'710,"-11"6"-86,11-6-57,-7 6-90,7-6-18,0 0-44,0 0-27,-6 8-42,6-8-49,0 0-24,0 0-56,15 2-18,-15-2-43,16 0-14,-16 0-46,20-1-3,-7 1-35,-2-1 5,3 0-33,-1-1-37,-13 2-60,25-1-43,-12-1-42,-1 1-46,1 0-43,-13 1-38,23-2-47,-23 2-47,21 0-45,-11-4-83,-10 4-549,15-1-668</inkml:trace>
  <inkml:trace contextRef="#ctx0" brushRef="#br1" timeOffset="40276.1945">26256 909 586,'0'0'557,"-18"7"-69,18-7-44,-11 5-53,11-5-50,0 0-28,-11 6-22,11-6-20,0 0-9,-12 3-17,12-3-14,0 0-5,0 0-15,-7 7 3,7-7-17,0 0-5,0 0-44,11 3-11,-11-3-44,15 0 3,-15 0-35,24 0-10,-11-3-54,2 1-36,2 0-71,-1-2-53,1 1-55,2 0-65,-2-1-67,-1 1-80,3-2-89,-2 2-162,2 1-333,0-2-621</inkml:trace>
  <inkml:trace contextRef="#ctx0" brushRef="#br1" timeOffset="41362.3612">26991 788 538,'0'0'624,"0"-15"-47,0 15-30,-2-14-49,2 14-25,-1-15-22,1 15-26,-2-12 11,2 12-36,-2-13-4,2 13-60,-2-10 23,2 10-91,0 0 23,0-13-92,0 13 38,0 0-85,-4-10 13,4 10-63,0 0 55,0 0 7,0 0-22,2 10 19,-2-10-68,2 22-93,-2-6 0,0 3 0,2 1 0,2 5 0,-1 1 0,-1 6 0,2 1 0,2 1 0,2 0 0,-3 7 0,1-8 0,0 1 0,0 0 0,-2-2 0,1 0 0,1-1 0,-1-2 0,1-5 0,-1-2 0,-2-2 0,1-1 0,0-4 0,0 0 0,-1-3-205,-1-3-215,2 1-65,-4-10-62,8 12-91,-8-12-131,0 0-854,0 0-1280</inkml:trace>
  <inkml:trace contextRef="#ctx0" brushRef="#br1" timeOffset="41691.4857">27007 777 568,'-2'-11'687,"2"11"-102,2-19-50,0 10-89,-2 9-38,7-19-32,1 10-40,-1 1-31,5 0-38,1-1-30,1 2-19,1-1-25,8 3-8,0 1-1,1 0-26,-2 3-16,1 2 3,2 1-40,0 1 15,-2 2-39,-2 0 4,-1 4-38,-6-2 20,2 1-27,-5 2 27,-1 1-24,-4-1 29,-2 2-36,-4-12 24,-2 21-42,-4-8 36,-2-1-48,-5 2 29,-1-1-38,-1 1 28,-2-3-30,-2 0 21,1-2-55,0 1-9,0-1-63,0-2-28,2-1-51,0-1-45,5-3-72,-3 0-78,5 1-83,9-3-86,-19 1-128,19-1-510,-12-4-801</inkml:trace>
  <inkml:trace contextRef="#ctx0" brushRef="#br1" timeOffset="42663.2748">27756 565 459,'8'-13'785,"-8"13"-75,6-8-59,-6 8-81,5-10-43,-5 10-21,4-8-52,-4 8-51,0 0-41,5-11-39,-5 11-32,0 0 4,0 0-108,0 0 27,0 0-78,0 0 45,0 0-77,-9 7 56,5 4-68,0 0 33,-1 1-54,0 2 40,1 3-62,1-2 41,-1 2-60,2 2 41,1-1-51,0 1 36,2 2-55,-1-2 47,3 1-52,1 1 44,-1-1-56,3-1 35,2-1-101,0 0 13,1-4-110,2 0-29,0-2-74,-1-2-31,1-4-38,2 1-12,-1-1-49,-3-3-6,2 0-18,-11-3 31,20 0-7,-20 0 56,19-3 28,-19 3 73,17-9 29,-17 9 75,13-12 12,-6 5 74,-2-5-4,1 2 78,-2-1 44,-1 0 32,2-1 22,0 3 37,-3-2 35,2 2 23,-1 0 13,-3 9 12,5-16 10,-5 16 0,5-12-30,-5 12-15,4-11-48,-4 11 1,0 0-28,6-9 9,-6 9-18,0 0 18,0 0-29,15 5 19,-15-5-26,8 8 13,-8-8-18,10 13-28,-10-13-3,7 14-8,-7-14-5,9 15-13,-9-15-4,6 11-4,-6-11-3,5 11-3,-5-11 3,4 9-4,-4-9-4,0 0 2,5 9 1,-5-9-1,0 0-5,0 0-1,0 0-2,0 0-4,0 0 24,0 0-22,0 0 13,-8-9-23,8 9 24,-3-13-21,3 13 16,-3-16-21,3 16 22,-2-17-23,2 17 24,2-18-14,-2 18 18,5-17-27,-5 17 24,5-17-20,-1 11 8,3-1 0,2 1 0,-2 0 0,3 2-2,-10 4 6,21-4 9,-21 4 19,22 1-18,-12 4 23,3-3-22,-3 4 17,1 1-24,1 1 24,-3 1-28,1-1 26,0 2-28,-3-2 29,0 0-30,0 0 28,-2 0-45,-1 0 10,-4-8 1,9 15 0,-9-15-1,3 12 4,-3-12 2,4 10 3,-4-10 23,0 0-31,-2 13 25,2-13-31,0 0 28,-7 7-30,7-7 29,0 0-32,0 0 29,-13-4-28,13 4 25,-7-6-22,7 6 16,-3-12-25,3 12 27,-2-20-25,2 20 34,1-22-39,1 11 27,0 0-24,4-2 9,1 2-6,-1-1 11,2 2-5,3 2 0,-2-1 4,4 1 1,-2 0 0,1 3 2,1 1 2,-2 2 19,3 1 1,-14 1 40,24 0-17,-10 3 46,-3-1-43,3 3 29,-1 2-47,-1-1 36,-1 1-50,-2 2 37,-3-2-56,4 2 48,-6-1-41,2 2 35,-1-1-66,-1 1-36,1-1-100,-2 2-72,-3-11-59,2 15-125,-2-15-141,2 15-102,-2-15-820,-2 14-1110</inkml:trace>
  <inkml:trace contextRef="#ctx0" brushRef="#br1" timeOffset="43107.6525">28939 733 106,'8'-7'764,"-8"7"-110,8-13-75,-8 13-69,5-12-43,-5 12-50,4-13-67,-4 13-33,-2-13-35,2 13-35,-6-10-20,6 10-30,-13-13-22,13 13-10,-15-9-25,15 9-26,-19-3 2,19 3-12,-18 0-19,18 0-19,-22 3-8,10 2-11,1 2 11,-1 0-24,0 2 10,4 3-28,0-1 15,0 0-23,1 1 1,3 2-5,0-4-1,3 2-3,1-12 4,1 23 5,2-15-10,1 0 5,2 0-11,0-1 2,3-1-22,1 0-13,1-3 5,0 1 1,3-3 0,-1-1 9,0-1-4,1-1-2,-2-1 13,2 1-4,-2-4 17,1 0-7,-1 1 2,-2-3-7,-1 2 21,-3-4-9,-1 2-7,1-2 1,-4 1 1,-2 9 1,3-18 4,-3 18-2,-3-17 0,3 17 3,-6-14-3,6 14 0,-12-12 0,12 12-16,-14-7-33,14 7-44,-14-5-62,14 5-60,-18 0-96,18 0-86,-19 3-102,7 2-231,2-2-339,0 2-691</inkml:trace>
  <inkml:trace contextRef="#ctx0" brushRef="#br1" timeOffset="43747.9418">29477 740 45,'9'-6'761,"0"-1"-118,-9 7-69,9-11-56,-9 11-71,6-13-51,-6 13-66,2-15-19,-2 15-36,-5-14-36,5 14-34,-11-13-5,4 7-8,-2 0-38,0 0-7,-4 5-36,2-3-21,-4 4-14,0 0-12,1 0-7,-4 2-2,0 3-21,3-1-7,-3 3-2,1 2 4,0 1-12,2 2 3,0 0-9,2-1-4,2 2 0,2-1 3,1 0-3,3 0-1,1-1-2,2 0 0,2-11-4,1 21 10,3-12-10,1-1-14,4 1-13,-1-3-16,3-1-18,1 2-17,3-2-11,0-3-16,3-1 2,-2-1-17,3-1 13,0-3-3,-3 1 3,2-4 0,-1 2 3,1-2 1,-1-3 5,-1-2 3,-2-1 7,0 1 14,-2-5 10,-1 1 12,-1-1 6,-3-3 16,1 0-5,-2-1 19,-2-2-7,-1 0 8,-1-1 20,-1 1 20,-1-2 6,1 5 21,-2-1 5,1 1-4,-1 1 32,-2 1-2,1 2-17,0 0 2,-2 1-17,1 4 6,0 0-22,-1 4 3,4 7-14,-7-12-1,7 12-17,-11-3 17,11 3-1,-12 5 19,5 1-4,1 2 14,1 5-8,-1-1 17,0 4 16,0 4-17,2 1-21,0 1 16,2 0-10,0 1 1,1 2-8,2 0 1,2-2-8,-1 1 6,2-2-7,0 1 3,3-1-3,-1-1 1,3-3 3,-1 0 0,2-3-10,-1-1-2,1-3-3,0 1 0,3-2-4,-1-2-6,0 2 0,0-6-7,1 3-18,1-1-39,-4-3-33,2-1-41,-12-2-43,20 1-62,-20-1-73,20-3-61,-11 0-128,-9 3-201,15-9-367,-8 4-681</inkml:trace>
  <inkml:trace contextRef="#ctx0" brushRef="#br1" timeOffset="44472.082">30239 759 545,'0'0'518,"14"-9"-27,-14 9-72,13-9-22,-13 9-45,13-10-3,-6 4 18,1-1-50,-2-1-22,1 3-35,-1-2-17,0-1-10,-6 8 4,9-14-16,-9 14-14,5-12-32,-5 12-23,3-15-7,-3 15-33,-5-11-35,5 11 13,-10-14-15,2 9-10,-4 0-9,2 4-9,-4-1-5,14 2-8,-26 2-2,11 1-6,1 4-2,-2 0-6,1 1 0,-1 2 26,2 1-36,-1 1 30,3 0-37,2 1 1,1-3 3,1 3-8,2 0 8,-1-1-2,4 0-4,3-12-1,-3 20 3,3-20 0,4 15-1,-4-15 1,10 15-6,-4-9-9,3-1-21,-9-5-9,18 5-3,-6-3 3,-12-2 5,21-2-11,-9 0 0,1-1 7,0-2 7,-2-1 12,2-1-4,-2-1 5,1 0 4,-1 1 6,0-3-2,-1 3 5,-3-1 1,2 1 5,-2 2 8,0-1 2,-7 6-10,11-8-5,-11 8-2,9-7 7,-9 7-2,0 0 0,12-1 1,-12 1 8,9 9 8,-9-9 12,6 16 15,-4-3 7,-1 0 6,2 2-4,-3 2 2,1 2-3,-1-1-2,0 1-1,0 2-4,0 5 86,0 1 39,-1 4-90,1-3 55,-1 6-98,1-4 59,-2-1-77,2-1 56,-1-2-69,1-2 55,-1-2-61,1-3 56,-1-1-61,1-4 62,-2 0-68,2-2 69,0-12-56,0 20 78,0-20-49,2 15 64,-2-15-58,0 0 50,5 10-71,-5-10 53,0 0-64,15-8 50,-7 0-63,2-3 50,4-4-59,0-4 60,4-1-92,0-2 34,2-6-110,2 3-27,-1-4-121,0 3-45,1-2-105,-1 2-115,-4 2-88,1 0-121,-4-2-704,3 1-1075</inkml:trace>
  <inkml:trace contextRef="#ctx0" brushRef="#br1" timeOffset="44816.1403">30696 343 752,'0'0'691,"-7"-8"-54,7 8-55,0 0-81,-8-8-70,8 8-26,0 0-40,0 0-15,0 0-51,13-4-11,-13 4-7,20 7-25,-6 1 0,5 3-62,4 2 21,2 3-26,4 4-28,1 2-19,-1 0-7,-1 0-22,-1 2-15,-3 0 34,-4-3-73,-2 1 37,-2 0-65,-3 6 47,-2 2-74,-5 0 62,-2 3-88,-5 1 44,-4 0-121,-8 6-56,-4-1-113,-12 6-92,-3-2-100,-7-2-190,-5 2-229,-4-6-685,-2-3-1207</inkml:trace>
  <inkml:trace contextRef="#ctx0" brushRef="#br0" timeOffset="58223.0052">32024 800 501,'6'-8'602,"0"-1"-82,0 2-14,-1-3-39,0 3-19,-1-4-25,0 2-20,0 1-28,-4 8-72,3-16-26,-3 16-26,2-17-13,-2 17-24,-4-13-18,4 13-7,-9-10-35,9 10 6,-14-5-32,14 5-4,-22 1-19,8 3 8,1 2-13,-2 1 2,1 4-31,-3 3-16,3 0-8,-1 1-1,2 2-6,3 1-12,-2 0-3,3 0-13,3 0-4,1-1 12,2-2-7,3 0 2,2 1-16,1-1-1,5-1 3,1-2-34,4 0-50,1-2-18,4 0-50,0-3-39,3-1-5,-2-1-15,2-3-16,1-1-26,1-2-31,1-1-6,0-2 5,2 0 16,-1-3 14,-2-1 49,2-1-9,-5 0 25,6-5 45,-6 5 38,-2-4 21,-1-1 34,-1 3 25,-4 1 41,-2 0 22,-1-2 21,-1 3 30,-3 1 13,-5 8 15,4-15 2,-4 15 32,-4-8 18,4 8-20,-12-4 12,12 4-23,-18 0 22,7 4-14,-2 1 4,-1-1-23,0 4-7,1-2-15,-1 3-4,3-1-27,0 1-7,0-1-21,2 1 1,1-1-7,2-1-9,0 1-13,6-8 6,-7 13-13,7-13 2,0 0-9,1 14 8,-1-14-16,9 6-16,-9-6-16,14 2-5,-14-2-25,19 0-3,-8-3 3,-1-1 4,0 2 9,0-3 18,-1-2-3,1 2 5,-2-1 7,0 0 17,-2 1-8,-6 5 14,13-11 3,-13 11-1,8-8 0,-8 8 11,7-6 24,-7 6-12,0 0 16,0 0 13,0 0-2,0 0-3,14 1-8,-14-1-2,0 0-9,6 9-1,-6-9-8,3 9-3,-3-9-1,6 8-2,-6-8-4,6 9-12,-6-9-39,9 7-35,-9-7-46,9 6-67,-9-6-65,10 3-30,-10-3-99,14 2-53,-14-2-93,13-3-560,-13 3-709</inkml:trace>
  <inkml:trace contextRef="#ctx0" brushRef="#br0" timeOffset="58643.0185">32544 690 286,'0'-21'528,"0"21"10,0-14-112,0 14-38,-1-12-112,1 12 26,0 0 1,0 0 36,0 0-92,0 0 43,0 0-47,7 13-5,-7-13-21,4 18-25,0-6 0,-2 0-20,1 3-14,1-1-7,-1 1-21,-1 2-16,1-3-12,-1 1-19,0-1-13,0 1-6,1-1-10,-1-2-5,2-1-12,-3 1-5,2-2-13,-3-10 4,4 16-7,-4-16 3,2 14-6,-2-14-17,3 10 20,-3-10-1,0 0-7,5 10 2,-5-10-7,0 0 2,0 0 1,6-13-4,-6 13-1,4-13-9,0 5 2,-4 8 3,6-19 0,-2 9 1,1 0-9,2-1 10,2 0-1,0 0-2,0 2 0,2 0 6,0 2 5,1 0 13,1 1 15,-2 2 5,2 2 24,-1-1-15,-1 6 43,3-3-26,-2 2 27,-1 3-13,1 2-13,-1-2-31,1 2 19,-5 2-38,2-1 26,-1 1-35,-2-2 19,-1 4-19,1-2 21,-3 1-38,1 0 6,-1-1-60,-3-9-64,5 21-58,-5-21-69,1 21-105,-1-21-160,-4 19-129,2-7-264,2-12-383,-1 20-897</inkml:trace>
  <inkml:trace contextRef="#ctx0" brushRef="#br0" timeOffset="60371.8624">17558 1976 376,'0'0'561,"0"-17"-28,0 17-25,0-15-63,0 15-83,0-17-36,0 17 20,-1-14-10,1 14-27,0-12-11,0 12-34,0 0-20,0-17-48,0 17-20,0 0-51,0 0-5,0-13-39,0 13 15,0 0-13,0 0 27,1 17-27,-1-17 24,1 24-26,-1-10 19,0 2-13,3 1-9,-3 1-6,0 2 0,0-1-3,0-1-1,1 2-22,-1-2-1,0 2-16,0-3 4,0 0-15,0-3 4,0-1-10,1 1 7,-1-2-13,1-2 8,-1-10 7,2 19-5,-2-19-15,0 13 6,0-13-4,4 9 0,-4-9-8,0 0 8,0 0 7,11 0-9,-11 0-5,13-8 1,-5 1-6,-1 0-3,4-2-13,1-1-7,1 2-8,0-3 24,4 1-12,0-1-2,4 0 8,-2 1 4,1 1 3,1 0 2,-2 4 3,0 0 5,-2-1-3,2 4 4,0 2 9,-4 0-12,1 0 4,-2 2 0,2 0 3,-4 2 0,0 0 3,-2 1 3,-1 1 14,-3 0 9,-1 1 5,-5-7 24,3 17-18,-3-17 13,-5 19 2,-1-10 9,-1 2-27,-2 0-5,-4-1-10,-1 2-4,-4-2 0,1 2-8,0-2 2,-4-3-2,3 2 13,-2-3-20,-1 1 19,5-2-24,-2 0-6,2-3-45,-1 1-46,4-2-28,-2-1-60,15 0-42,-25-2-80,25 2-44,-19-3-103,19 3-61,-14-1-26,14 1-232,-8-6-362,8 6-750</inkml:trace>
  <inkml:trace contextRef="#ctx0" brushRef="#br0" timeOffset="60776.1364">18139 2212 160,'0'0'592,"22"0"-100,-22 0-49,18-3-28,-18 3-52,17-5-49,-17 5-27,19-8-24,-10 6-26,2-5-12,-2 2-29,3-1-9,-1-1-16,-1 0-25,1-2-14,0 3-8,-3-2-3,-1 1-17,2 1-13,-4-3-10,2 1 5,-7 8-18,8-13 10,-8 13-18,3-13 0,-3 13-12,0 0-4,-2-13-16,2 13-5,-10-7 0,10 7-6,-16 0 3,16 0 0,-18 4-14,8 1 14,-4 0 3,2 3 6,0 1 14,0 1 16,2 0-2,-1 2 29,3 0 17,0 0-9,2 2-4,1-2-4,2-1 2,1 1 5,2-12-13,0 22-3,0-22-14,5 21 13,-1-13-11,2 1-8,2-3-26,-1 0 10,4-1-20,1 0 5,2-1-18,2-1 12,0-1-20,2-2-21,1 0-64,-1-1-67,1 0-51,2-2-58,-2-1-38,4-1-82,-1 0-35,-2 1-43,3-2-32,-1 1-158,-2-1-528,2-2-789</inkml:trace>
  <inkml:trace contextRef="#ctx0" brushRef="#br0" timeOffset="61571.8252">19145 2062 709,'0'0'631,"0"-16"-55,0 16-46,-3-10-58,3 10-27,-6-8-28,6 8-28,0 0-48,-6-11-39,6 11-57,0 0 15,0 0-19,-13 2 18,13-2-7,-10 10-42,10-10-20,-8 17-12,4-8-37,2 2-10,-1 0-23,2 1 0,-1 0-18,1 0-26,1 1-12,1-4-11,2 3-7,1 0-6,0-4-8,1 3 2,4-3-4,-2 0-6,4-3-5,1 0 2,1-1-4,0-2-9,1 0-23,1-1-20,1-2-30,0-3-11,2 0-6,-1-2-6,-2 1 2,3-6 3,-1 0-9,-2 1 17,-2-2 10,1-2 10,-4 2 11,-1 0-3,0 2 29,-3-2-11,1 0 24,-3 3-13,-1 1 28,-3 8-12,6-14 21,-6 14-19,4-10 21,-4 10-19,0 0 22,0 0-18,0 0 26,0 0 7,0 0 2,0 0 6,-10 10-1,10-10 7,-1 14-9,1-14-1,-1 20-5,1-20-6,0 19-4,0-19-1,0 19-3,1-9-4,-1-10-1,4 21-1,0-11-3,2-2 1,0 3-3,1-3 0,1 0 0,3-1-17,-1-2-9,3 1-22,1-3-8,0-2-19,3-2 6,1-1-1,1 1 8,0-5 7,2 1 12,0-2 8,1-3 5,0-1 7,-4-1 6,3-4-15,0 1 22,-3-2-15,-3 0 24,-2 1-15,-3 1 20,-1-2-12,-3 3 24,-2 0-10,-1 4 18,-3 10-17,-2-21 23,-1 12-22,3 9 18,-11-15-20,2 10 21,0 1-20,9 4 17,-20-4-23,20 4 19,-21 2-20,10 0 19,2 2-20,0 2 17,-1 1-19,2 1 18,2 0-5,1 2 0,0 1-3,2 0-1,1 0-3,2 2 0,3 0 1,1 0-2,1 0-3,3 0 2,0 1-5,4 1 4,0-1-1,1 1-5,-1-1 2,1-1 8,0-1-5,-4-2 4,1 1-6,-1-3 10,-1 1-2,-3-2 13,0 0 4,-5-7 18,5 13 2,-5-13 22,-5 12 4,5-12-13,-9 10-5,3-3-11,-2-3-8,-2-1-7,0 2-2,-1-3-10,-1 2 10,1-1-15,-3-2-3,3 0-31,11-1-52,-21 1-56,21-1-80,-16 2-72,16-2-140,-17 0-142,17 0-108,0 0-741,-14-4-1025</inkml:trace>
  <inkml:trace contextRef="#ctx0" brushRef="#br0" timeOffset="61942.7574">19969 2234 606,'12'-2'681,"0"0"-60,0-1-52,0-2-62,1 0-59,2 1-52,0-4-39,-1 2-45,1 1-51,-1-3-39,0 0-33,0 0-24,0 2-23,-2-3-18,0 1-23,-1 0-13,-1 0-15,-1 0-7,0 0-9,-3 2-8,1-1-6,-7 7-8,8-13-6,-8 13-6,1-12-5,-1 12-24,-4-10 23,4 10-23,-10-7 13,10 7-20,-18-2 20,18 2-22,-22 2 21,8 1 0,0 1-1,-3 2-1,5 3-1,-4-2 5,5 4 5,-2-1 7,4 3 36,0-1 15,4 2 12,1 1 41,3-2-16,1-2 4,4 5 3,2-2 16,2 1-27,4-1-15,3 0-23,1 1-10,2-3-13,4-3-6,-1 0-5,3-3-6,1-1-7,1 1-6,1-3-45,-5-3-53,-1 0-78,1-2-61,-2 1-64,-1-3-82,-2 1-87,-3-2-130,1 0-102,-4-1-780,-1-1-1089</inkml:trace>
  <inkml:trace contextRef="#ctx0" brushRef="#br0" timeOffset="62502.2949">21137 1826 533,'-4'-10'674,"4"10"-52,-7-15-13,7 15-48,-8-12-19,8 12-64,-6-12-46,6 12-77,-4-7-33,4 7-5,0 0 12,0 0 3,0 0-12,0 0-42,2 19-29,3-6-28,-1 1-12,1 3-32,2 3-13,-1 3-24,2-1-12,-1 3-35,2 3-7,0-1-66,0 1-20,0 0 0,2-2 0,-1 2 0,-1-2 0,0 2 0,1-3 0,-3 1 0,0-6-176,1 2-138,0-2-70,-1 1-78,-2-7-50,-3 2-130,2-2-86,-2-2-847,-2-12-1222</inkml:trace>
  <inkml:trace contextRef="#ctx0" brushRef="#br0" timeOffset="62871.072">20964 2292 341,'4'-11'531,"4"-1"-82,2-2-15,6-2-35,-1 2-42,7-6-14,1 3-15,2 0-11,2 2-41,-1 1-43,1 0-59,1 4-7,-4 1-37,-1 4-11,1 0-23,-6 2-14,2 3-7,-3 0-17,1 1-1,0 2-7,-4 1-1,0-2-8,-1 2 1,-2 1 9,3-1 9,-1 0-3,0 0 6,-2-3 6,2 2-10,1-2-7,0 0-1,0-2-2,2 1 0,0-2 1,0-2 8,0 1 10,-2-2 13,-1 0 14,-1 1 6,-3-3-4,-2 1 9,0-1-13,-7 7-18,2-12-11,-2 12-3,-5-12-4,-2 5-6,-4 0-9,0 0-5,-6 0-8,2 2-7,-4 1 23,-1 0-29,0 1-11,-1 3-2,2 0-20,-1 0-63,-1 3-73,3 2-70,-1 0-64,2 0-63,-2 4-84,2 1-85,3 0-77,1 2-772,3 0-968</inkml:trace>
  <inkml:trace contextRef="#ctx0" brushRef="#br0" timeOffset="63636.0473">22028 2167 613,'0'0'617,"-12"-8"-69,12 8-43,-7-10-79,7 10-56,-3-11-62,3 11-17,4-11-27,1 3-49,5 2 11,3 2-16,1-3-15,5 2-14,2 2-7,-1 1-3,7 2-6,0 0-20,-2 2-27,1 1-13,-3 2-17,-1 2-17,-1-1-7,-2 2-17,-4-1-10,-2 1-4,-1 1-7,-3-1 0,-1 1 0,-2-2-14,-6-7 6,4 13-3,-4-13-7,1 12-5,-1-12 7,-2 10-9,2-10 7,0 0-11,-6 9 0,6-9-13,0 0-6,0 0-24,0 0-22,2-16-21,2 8-17,2-2-9,2-4-3,1 3-1,0-2 16,2-2 22,3 1 11,-1-1 19,1 1 13,-1 1 2,0 0 8,-1 3 4,-3 0 4,3 2 12,-6 3 6,2-2 29,-8 7 25,13-3 38,-13 3-9,11 1 21,-11-1 4,8 11 9,-8-11-5,5 16 8,-2-7-12,-1 1-5,2 2-13,-2-3 8,1 1-11,1 2-18,-2 0 6,3-3-13,2 3 6,0-2-4,2 0-20,0-2 4,3-1-18,1 0 6,0-4-18,2 1 16,-1-3-25,2-1 10,2-1-14,2-1 5,-3-3-39,5-2-10,-1-1-10,-1-2-9,-1-2 0,-1 0 0,0-1 13,-4-2-7,1 0-5,-3 1 27,-1-1-11,-2 1 27,-1 2-6,-2-1 14,-2 4-13,0-1 25,-1 1-9,-3 9 28,2-16-27,-2 16 24,0-12-16,0 12 15,0 0-13,-8-6 29,8 6 10,0 0 3,-7 5-8,7-5-3,-5 12 6,5-12-7,-4 14-2,4-14-11,-2 21 0,4-11-1,-1 1-21,0 1 18,3-2-14,0 1 7,2 1 21,1-1-45,2 0-54,0-1-63,1-4-53,3 2-69,0-1-23,2-2-88,0-1-45,0-1-32,1-2-58,-1-2-43,-1 1-143,4-4-283,-2-1-555</inkml:trace>
  <inkml:trace contextRef="#ctx0" brushRef="#br0" timeOffset="63899.9817">23288 1794 461,'-3'-11'633,"3"11"-76,-2-18-20,2 18-68,-3-14-40,3 14-41,-3-12-64,3 12-13,0 0-6,0 0-36,0 0-1,0 0-20,-10 6-6,10-6-29,-4 17-6,3-6-17,0 1 17,0 3-16,-1 1 7,2 3-5,0-2-14,0 2-35,0 3-23,0-3-14,0 1-20,2 0-19,-1-1-17,1 0-2,0 0-16,0-1-17,3-1 4,-2-3-16,1 1-39,0-1-57,-1-2-65,3-2-68,-1-1-55,2-1-41,1-2-63,0 0-67,2-4-92,-10-2-62,16 3-157,-16-3-456,20-5-827</inkml:trace>
  <inkml:trace contextRef="#ctx0" brushRef="#br0" timeOffset="64263.3291">23441 2089 649,'0'0'553,"0"0"-50,11-2-44,-11 2-71,12-4-47,-3 1-23,1-1-43,-1 0-22,1-2-36,3 0-14,-1 0-17,1-2-24,0 1-23,-1 0-8,-1 1-17,1-3-17,-2 1-20,0-1-7,-1 1-8,-2-1-8,-2 2-18,1-3 10,-2 3-11,-4 7-2,3-15-4,-3 15-2,-2-14-10,2 14 1,-7-9-4,7 9 2,-13-6-7,13 6 6,-17-2-11,17 2 12,-21 3 1,8 2 27,1 0 37,1 3 33,-1 0-3,2 4 30,1-1 9,0 2 38,3 3-1,-1 0-25,4 0 10,0-1-22,2 0-10,1 0-21,1-1-15,2 1-8,0-2-18,3 0-11,0-1-10,4-2 1,0-1-18,2-2-16,2-1-5,0 0-4,3-3-17,-1-1-44,1-2-56,2 0-67,-2-3-77,2-1-81,-3 0-75,1-2-89,-3 1-107,1-2-139,-2 0-779,-1 0-1147</inkml:trace>
  <inkml:trace contextRef="#ctx0" brushRef="#br0" timeOffset="65035.8973">24419 1998 656,'5'-10'687,"-5"10"-64,0 0-39,3-11-67,-3 11-73,0 0-57,0 0-53,0 0-29,0 0-15,0 0-38,-13 4 7,7 4-35,1 2-14,-1 2-19,-2 3-13,3-2-26,0 2-31,1 1-4,2-1-24,-1 1-8,3-3-16,1 1 3,3 1-16,-1-1-2,2-1-19,4-1 14,0 0-25,1-3 10,4-2-33,1-1 9,1-1-3,0-1 2,4-3-3,-1-1 0,1-1 11,2-2-14,-1-2 10,0 0-14,1-3 24,-3 0-28,-3-2 14,-2 2-3,-2-3-4,-2 0-2,-1 0 0,-4-1-10,-2 0 2,-2 1-2,-2 0 5,-2 0-8,-2 0-1,-2 0 3,-2 1-2,0 0 1,-3 2 10,-1 1-3,-1 2-5,-1-1-11,1 3-27,-1 0-33,0 3-65,0 0-36,0 2-47,-2 1-58,3 2-49,-3 2-81,5 0-106,-1 1-70,3 2-750,0-1-945</inkml:trace>
  <inkml:trace contextRef="#ctx0" brushRef="#br0" timeOffset="65771.1147">24909 2087 582,'0'0'755,"8"-7"-80,-8 7-54,0 0-81,0 0-71,4-10-72,-4 10-56,0 0-47,0 0-63,-9 6-11,9-6-29,-7 9-33,7-9-24,-6 16-18,6-16-20,-4 17-13,4-17-19,-1 17-6,1-17-16,1 17 0,-1-17-14,5 17 0,3-9-12,-4-1 3,3-2-10,2 0 3,1-1-10,2-1-3,1-3-31,2 0-28,2 0-12,-1-3-11,2-1-16,0-3-11,1 1-2,0-2-1,-1-1 6,-1-3 2,-2 2 12,-2-2 15,-1 1 8,-2 1 19,-1-3 16,-3 2-2,0 2 17,-3 0 0,-3 9 19,5-14-16,-5 14 29,3-12 0,-3 12 3,0 0 5,0 0 13,-9-7 12,9 7 2,-9 10-21,9-10 36,-9 9 3,9-9-6,-7 14-2,7-14 0,-6 18-3,6-18-10,-4 17-8,4-17-5,2 16-9,-2-16-3,4 17-5,0-9-4,1-1 3,3 0 4,0 0-13,5-1 2,1 0-12,1-1 8,2-2-41,0 0 0,3-1-45,1-2 3,-1-1-51,5-1-6,0-2-6,-1 0-13,1-3 0,-4 0 0,2-1 18,-2 0 0,-2-2 1,0-2 25,-4-1 12,0 0 29,-2 0 13,0-2 12,-4-1 12,-3 3 10,2-3 25,-6-1 10,1 0 36,-2 0 16,-2 0 15,1 0 15,-1 1 26,-1 0 9,0 2 21,-1 1-22,0 1 61,0 1 0,0 0-13,3 11 6,-4-18-22,4 18-1,-5-15-36,5 15-14,-2-7-18,2 7 15,0 0-15,0 0 18,-13 1-27,13-1 33,-3 13-46,1-1 35,2-2 13,-2 4-18,2 0-10,0 1 10,0 3-12,0-1-26,2 2 10,-2-2-13,2 1-5,0-1-24,1 0 12,2 1-24,1-1 14,-2-1-21,3-2 19,0-1-24,0 2 6,2-5-11,0 2 9,1-3-37,2-1-30,1-1-47,-1-2-30,1-1-43,-1-3-24,1 0-61,0-2-39,1-2-64,1-2-42,-1 1-71,0-5-45,0 2-245,-2-4-340,-1-1-727</inkml:trace>
  <inkml:trace contextRef="#ctx0" brushRef="#br0" timeOffset="65951.8424">25433 1992 9,'-20'3'946,"3"1"-215,3-1-28,3-2-90,11-1-95,-18 3-77,18-3-78,0 0-77,0 0-73,0 0-25,11-4-47,0 0-21,3-1-26,3 0-68,6-2-51,3-1-80,2 0-61,4-1-56,-1 2-65,-1-3-111,1 3-120,-2-2-634,-3-1-766</inkml:trace>
  <inkml:trace contextRef="#ctx0" brushRef="#br1" timeOffset="69602.6348">27287 2000 85,'-1'-11'874,"1"11"-116,0 0-37,-3-9-57,3 9-54,0 0-37,0 0-100,-2-12-25,2 12-90,0 0-14,0 0-29,0 0-34,0 0-31,0 0-34,0 14-36,0-14-25,0 18-14,0-6-33,2 0-23,-2 1-12,3 1-19,-2 0-7,2 1-17,-1-1 6,2 1-11,-1-1-4,-1 1-8,0-4-29,3 2-44,-1-1-48,-1-2-40,1 1-57,0-2-50,1 0-36,-1-1-40,2-2-3,-6-6-84,10 8-41,-10-8-58,11 4-72,-11-4-745,0 0-938</inkml:trace>
  <inkml:trace contextRef="#ctx0" brushRef="#br1" timeOffset="69952.069">27245 1956 654,'-22'3'662,"22"-3"-68,-21 4-61,21-4-54,-13 6-47,13-6-45,-14 7-31,14-7-24,-6 5-44,6-5-9,0 0-23,0 0-19,2 11-19,-2-11-23,14 2-31,-14-2-46,19-2 8,-3-1-45,0-1 9,2-1-37,-1-2 11,4-1-24,-3-1 24,0 2-34,-2-4 22,-1 3-18,-3-2 17,-1 0-40,-2-1 33,-2 0-38,-1 2 35,-3-1-38,-3 10 38,0-17-41,0 17 8,-5-17-8,5 17 30,-14-12-33,5 10 34,-1-1-42,10 3 32,-25 0-31,9 3 32,3 3-16,-2 0-19,-2 5-38,-1 1-64,3 1-33,-2 2-40,2 4-38,1-2-45,1 1-41,3 0-39,2-1-57,1 3-43,5-4-68,0 1-122,0-4-425,4-1-682</inkml:trace>
  <inkml:trace contextRef="#ctx0" brushRef="#br1" timeOffset="70379.3295">27375 2132 521,'0'0'638,"9"-6"-57,-9 6-44,7-5-80,-7 5-71,0 0-59,0 0-38,11-4-5,-11 4-40,0 0-9,9 10-18,-9-10-35,9 13-7,-5-3-15,3 0-24,-4 0-8,3 2-7,-1 2-4,-1-2-22,0 1-15,1 0-3,-2 0 10,1 0-23,1-2-8,-3-1-12,0-1-11,2 0-3,-4-9-4,5 15 0,-5-15-8,2 9-5,-2-9-3,0 0 0,0 0-4,0 0-4,0 0 1,0 0 1,0 0-6,0-14 7,0 14-6,0-19-1,0 19 2,5-23 0,-5 8-3,5 1 2,-1-2 0,3 0-16,1-1 19,2 1-17,1 0 22,1 2-11,1-1 29,2 4-5,-1 0 34,1 2-19,1 1 53,1 4-15,0 1 39,1 1 16,1 2-27,-2 2-8,2 1 11,-2 1-31,1 3 1,-5 2-20,4 0 0,-3 3-20,-4-3 4,1 4-19,-4-1-4,2-1 0,-5 2-16,1 1-39,-1-2-46,-2 0-82,-2 0-56,0 0-55,0-12-82,-1 22-60,1-22-88,-3 20-110,3-20-134,-7 13-558,7-13-912</inkml:trace>
  <inkml:trace contextRef="#ctx0" brushRef="#br1" timeOffset="70719.5261">27930 2070 756,'0'0'719,"-2"-12"-63,2 12-78,0 0-107,2-13-53,-2 13-17,0 0-31,0 0-46,0 0-37,16 1-25,-9 6-27,2 0-31,0 1-19,2 4-27,-2-3-32,4 3-23,-3 0-12,0 1-25,-1-1-9,3-1-12,-3 1-12,0 0 1,2-1 8,-2 1 3,0-3 6,1 1-19,-4-2 9,2-1-6,-1 0 40,0-2 2,-7-5 14,13 8-26,-13-8 1,14 1-20,-14-1 10,16-5-26,-16 5 12,16-11-17,-6 3-3,-1-2-11,-2-2 7,3 0-1,0-2 1,-2-1-8,1 1-4,-2 2-8,1-3-39,-1 1-69,0 1-9,1 0-69,0 2-23,-3 2-57,2 0-62,-2 1-60,-5 8-37,11-9-51,-11 9-29,9-5-122,-9 5-567,0 0-807</inkml:trace>
  <inkml:trace contextRef="#ctx0" brushRef="#br1" timeOffset="71647.4417">28615 2080 511,'16'-3'666,"-16"3"-61,12-5-46,-12 5-69,9-6-30,-9 6-56,0 0-30,4-12-31,-4 12-32,-2-9-43,2 9 0,-7-9-31,7 9 15,-16-8-50,7 4 34,-1 1-80,10 3-18,-26 2-34,11-1 31,0 3-25,-4 2-12,2 3-11,-2-1-16,1 4-4,3 1-9,-2 0 0,2 0-27,3 2 16,1-1-29,2-1 10,0 0-20,5 0 10,0-2-11,3 1 15,2-2-19,2 0 10,0-2-11,5-2-16,0 1-33,2-2-7,2-2-37,0-1-18,3 0-21,-1-2-4,5-2 5,-4 0-7,3-3 16,-3 0-6,1-1 1,-2-2-6,0-1 11,-3 1 12,-1-2 21,1 0 15,-2-2 15,-4 3 7,1-1 11,-2 2 6,-4 8 14,9-15-2,-9 15 10,4-10 2,-4 10 5,0 0 0,0 0 6,0 0 7,0 0 23,0 0-9,0 0 6,-9 6-6,9-6 15,0 15-2,0-15-8,0 15-4,0-15-3,2 17-4,1-6-2,-1-3 2,2 2-10,1-1 1,2-1-3,3 1-5,-2-2-21,1-1-8,2 0-14,2 0-40,-2-2-27,3-2-20,1-2-19,1 0-11,0-1-12,1-3-9,-1-1 4,3-2-5,0 0-13,-3-3 1,1-2 2,-1 0 26,-2-2 40,-3-1 26,-2-2 20,1 0 18,-2-3 14,-3-1 28,-1 2 25,-1 0 28,-3-1 21,0 1 30,0 1 34,-3 0 3,-1 1 12,2 0 29,-2 0 0,0 3 0,0-1-5,0 2 3,-1 2 9,1 1-1,0 0-7,4 10-25,-7-14-5,7 14-22,-8-8 15,8 8-9,0 0 22,-10 5-38,10-5 24,-4 16-10,1-5 21,1 3-39,1 3 18,1 0-36,-2 1 41,2 3-21,0-2-19,2 1-10,-1 1-10,1 1-29,1 0 8,1 0-17,1-3 9,1 0-31,-1-2-13,2-2-33,-1-1-28,3 0-52,0-3 6,0 1-25,5-4-21,-2-1-30,3-1-11,0-2-14,3 0-1,-2-4-16,4-3 13,-1 1-1,0-2-8,2-4-8,2 0 7,-5-1 8,1-3 25,-3-2 33,0 1 34,-3-1-23,-1-1 98,-3 4 45,-1 0 40,-3-1 21,0 3 29,-1 1 21,-4 8 16,2-14 8,-2 14 3,0 0 2,-2-9 20,2 9 11,0 0 24,0 0-7,-9 9-20,9-9 6,-4 14 1,4-14-26,-2 19-10,0-9-11,2-10-13,0 22-2,2-11-11,-1 0-18,0 0-8,-1-11-7,5 20-11,-1-12-6,1 1-7,2 1-13,-1-3 4,2 0-4,2-2-8,-1 1-13,1-1-32,3-4-23,-2 2-38,3-3-15,-14 0-33,25-3-39,-10 2-23,-1-3-44,1 0-30,-2-4-64,0 1-31,-2-3-72,0 0-599,-2-3-666</inkml:trace>
  <inkml:trace contextRef="#ctx0" brushRef="#br1" timeOffset="71907.9227">29272 1918 38,'-16'3'659,"3"1"-115,3-2-71,1 1-28,9-3-49,-14 8-41,14-8-34,-5 8-29,5-8-11,0 0-23,3 10-22,-3-10-74,12 5 28,-12-5 11,18 3-30,-18-3-26,25-3-2,-11 1 3,2-1-32,1 1 4,-2-2-30,0-2 7,0 1-35,-3 1 13,0-1-20,-3 1 3,0 0-23,0-1 15,-9 5-30,10-5 15,-10 5-29,0 0 12,0 0-44,0 0-10,-5-9-44,5 9-19,-14 3-41,14-3-39,-20 7-57,8 0-59,-1 0-85,-4 4-97,1 1-240,-1-2-402,0 1-735</inkml:trace>
  <inkml:trace contextRef="#ctx0" brushRef="#br1" timeOffset="72484.0261">29808 2156 471,'0'0'629,"9"-11"-85,-9 11-37,4-13-91,-4 13-29,-3-14-26,3 14-19,-6-16-27,1 8-27,-2 1-44,0 0-28,-1 0-25,-1 2-26,0 2-18,-3 0-30,1 0-9,11 3-22,-25 1 0,12 2-25,-1 0 9,-2 3-14,3 2-6,0 1-14,-3 2 12,6-1-4,0 3-5,1-1-5,0 2-3,3-1-7,0 1-6,2-2-1,1 1-2,3-1 1,0 0-5,3-2-4,1 1 7,2 2-10,1-4 0,1-1 1,2 1-4,2-4-1,-2 0-6,3-1-4,0-2-16,0-1-9,2-1-14,2-2-10,-1-1-9,0-1 2,0-1-4,-1-3-9,-1 1-14,-1-3-1,1-2-12,-2-2-9,-1-1-13,-1-2 23,-2-1-2,-1-2 18,-1 0 17,-3-1 4,0-1 14,-2-2 11,-1-1 11,0 1 3,-2-2 19,-1 2 54,-1-1-35,0 3 27,1 0 12,-4 1 18,4 4 21,-1 0-4,0 3 9,0-1-1,1 5 5,1 1 2,-1-1-30,3 10-3,-6-14-18,6 14 29,0 0 7,0 0 31,0 0-6,0 0 31,-3 11-16,5-1 21,0 5-41,2-1 26,0 3-33,-2 1 16,2 5-50,1-1 31,-1 1-19,0-1-14,1 1-7,0 0-12,-1 0-8,0-1-6,1-1-6,-1-1-19,-1-2 10,0 0-35,1-2-39,-1 0-60,-1-2-63,1-1-56,-2-2-56,2-1-63,-1 0-84,-2-10-104,3 17-72,-3-17-761,2 15-982</inkml:trace>
  <inkml:trace contextRef="#ctx0" brushRef="#br1" timeOffset="73030.1455">30636 2084 365,'13'-7'617,"-2"2"-57,-1 0-41,1 0-42,0-3-43,0 2-36,0 2-27,-2-3-27,0 1-25,0 2-22,-9 4-30,13-11-17,-13 11-28,10-9-41,-10 9-29,6-8-25,-6 8-19,0 0-19,-5-11-14,5 11-16,-13-6-10,13 6-12,-20-2 16,7 2-32,0 2 13,-1 1-23,0 0 19,-2 1-30,2 1 20,0 0-23,1 2 16,0 0-15,3 0 14,0 1-19,2-1 13,3 1-12,0 0 2,5-8-28,-2 18-3,5-8-23,1-3 16,1 5-24,5-2 18,-1 0-12,1 1 17,2-1-8,-1 0 24,2-1-13,0-1 22,0 1-10,-1-1 16,0 1-9,-1-3 15,-3 2-11,0-2 22,-2 0-6,-6-6 21,9 11-11,-9-11 31,0 0-14,-1 14 21,1-14-24,-9 10 22,9-10-19,-16 8 17,16-8-7,-19 5 0,8-3-17,-2 0-3,0-2-3,-1 0-1,2 0-7,-4 0-6,3 0-28,1-2-33,-2 2-39,1-3-70,1-1-44,2 1-82,0-2-95,0 3-64,10 2-134,-14-8-673,14 8-870</inkml:trace>
  <inkml:trace contextRef="#ctx0" brushRef="#br1" timeOffset="73538.6702">30866 1925 512,'4'-9'680,"-4"9"-78,5-17-47,-5 17-73,5-15-33,-5 15-36,4-11-37,-4 11-40,4-11-62,-4 11-48,0 0-42,2-10-43,-2 10-11,0 0-11,0 0-13,0 0 10,6 14-13,-4-4-9,-1 0-5,2 5 4,1 0-16,-2 2 20,1 1 10,0 2-46,1 1 11,-2 3-6,0-1 33,1 1-42,-2 2 21,0-1-12,1-1-10,-1-1-40,0-3 30,1 0-36,-2-1 41,1-1-57,0-4 32,-1-1-27,0-1 21,2-1-35,-2-11 37,1 19-32,-1-19 37,0 14-39,0-14 39,0 0-45,1 13 41,-1-13-39,0 0 35,0 0-10,0 0-8,5-7-3,-5 7-5,6-15 11,-6 15-46,7-20 35,-2 9-31,0-2 30,2 0-32,1-3 37,-1 4-32,2-2 39,-1 2-36,2 0 39,-1 2-32,0 0 42,1 2-45,-3-1 35,1 4-31,0 0 36,2 1-36,-10 4 56,14-3-34,-14 3 43,17 3-26,-8 1 46,-9-4-48,16 10 38,-8-3-50,0 0 40,-2 1-9,2 0-5,-2 3-5,0-3 0,1 1-30,-2 1-68,2 0-82,-1-2-43,0 0-73,-1 0-64,0-2-60,-5-6-45,12 13-18,-12-13-42,11 7-79,-11-7-609,11 3-802</inkml:trace>
  <inkml:trace contextRef="#ctx0" brushRef="#br1" timeOffset="73795.8691">31384 2060 152,'0'0'623,"-2"-12"-76,2 12-65,0 0-22,0 0-59,0 0-10,-10 11-3,10-11-34,-2 17-18,-1-6-17,2 1-28,0 0-16,-1 3-59,2-3-7,-1 2-43,2 0 6,1-1-44,0 1 3,2-1-36,1 1-3,-1-4-39,1 2 11,0-2-33,2-2 15,0 0-33,-1-3 21,2 2-29,-8-7 9,18 5-59,-18-5-21,18 3-36,-18-3-43,20-3-4,-9-2-76,0-2-55,-2-2-59,3 0-29,-2-4-90,0-2-45,-2 1-696,1-4-809</inkml:trace>
  <inkml:trace contextRef="#ctx0" brushRef="#br1" timeOffset="74083.3324">31273 1944 770,'-9'7'701,"9"-7"-53,-11 8-17,11-8-133,0 0-64,-5 12-44,5-12-40,0 0-50,8 6-36,-8-6-42,11 3-34,-11-3-28,17 0-17,-5-3-19,0 2-12,2-2-9,1-1-4,0 0-16,-1-2-12,0 1-12,-1-3-7,1 1-7,-4-2-8,-1 0 0,0 1-8,-4 0 11,-1 1-20,0-3-7,-4 10-6,0-12 0,0 12-14,-7-14-23,7 14-25,-14-9-12,5 6-32,9 3-33,-21-2-21,8 3-55,-1 2-68,0 1-62,-2 2-61,2-1-94,1 5-67,-3-1-643,6 0-813</inkml:trace>
  <inkml:trace contextRef="#ctx0" brushRef="#br1" timeOffset="74755.5931">31720 2063 115,'0'0'783,"18"-3"-98,-18 3-62,18-6-36,-18 6-93,20-8-43,-8 6-19,1-5-80,2 1-39,0-1-39,-1 0-34,1 0-31,2-1-29,-2-1-27,-1 1-28,0-1-10,-1-1-23,-3 0-7,2 0-22,-3-1-5,-1 1-21,-2-2 6,0 2-21,-2 0 8,-1-2-17,-3 12 9,0-20-21,-2 9 11,2 11-15,-7-18 4,-1 9-14,-1 0-4,0 1-4,-4 3-3,1 0 2,-4 1-5,4 0 6,-1 3-1,-3 2 5,4 0 3,-5 2 6,3 2-1,-1 3 4,3 0-3,-2 2 5,4 2-5,1 3 8,-1 2 6,3 2 8,2 0 8,1 3 13,0 1 10,3 0-4,1 1 23,0 0-43,0 1 31,1 6 10,-1 2 58,-1 2-66,1 2 32,-1 8-58,-3-1 43,2-1-63,-2-2 47,0 0-56,-3 1 46,2-3-49,-2 0 43,0-5-53,0-1 51,-1-2-56,1 1 45,-1-3-44,1 1 43,1-7 3,2-1 6,-1 1-21,1-5 4,3-1 4,-2-2-17,2-1 9,0-2-4,2-2-2,2 0 3,-3-10-3,10 16-2,-10-16-4,15 9 13,-4-5-17,1-3 1,1 0-8,2-1-54,2-2 29,2-1-34,-1-2 36,0 3-30,0-5 34,1-1-33,-3 2 35,-1-2-28,-1 0 24,-3-1-30,0 0 35,-3-1-23,-1 0-9,-3-2 11,-2 2 8,-2-2 9,-2-1-10,-4-3-2,-3-2-12,-3 0 3,-5-4 2,-5-5 4,-2 0 8,-3 1 7,0-1 5,0 3 23,1 1-21,3 3 25,2 1-20,2 1 22,4 3-22,1-1 19,1 4-34,4 0-1,1-1-28,2 2-11,2 1-23,4 10-12,0-20-21,5 11-29,3-3-43,2 0-39,4 4-41,3-6-39,3 4-55,6-3-70,0 0-150,4 0-369,3-4-552</inkml:trace>
  <inkml:trace contextRef="#ctx0" brushRef="#br1" timeOffset="75083.882">32163 1938 100,'0'-18'666,"0"18"-96,-4-16-64,4 16-41,-2-13-37,2 13-15,-3-12-18,3 12-40,0 0-27,-2-15-63,2 15-27,0 0-58,-3-11-16,3 11-45,0 0 26,0 0-14,0 0-11,-5 9-5,5-9 11,-4 17-5,3-3-17,0-1 26,-1 6-7,1-2-14,0 4-3,1-1-16,0 0 26,0 3-63,1-1 30,0 3-46,1 2 57,-1-1-62,0 0 45,2 0-65,-2-1 61,3-1-72,-2 1 63,2-4-85,1 0 71,3-1-63,-3-3 58,0-3-66,2-1 62,0 0-60,2-2 62,0-4-69,-1 1 63,2-3-85,-1-1 27,1-1-88,-10-3-33,21 0-49,-11-3-19,0 1-55,2-5-39,-2-1-87,1-1-62,-2-1-37,-1-1-54,0 0-133,-2-1-426,-2-1-718</inkml:trace>
  <inkml:trace contextRef="#ctx0" brushRef="#br1" timeOffset="75251.6827">32037 2115 21,'-13'-1'738,"13"1"-171,-19-1-55,19 1-51,0 0-62,-13-3-35,13 3-70,0 0-47,0 0-85,20-1 3,-6 1-42,6-3-44,0 3-72,7-1-76,2 0-53,-1-1-79,4 1-28,6 0-70,-2-2-53,1 2-108,1-3-304,-1 1-278</inkml:trace>
  <inkml:trace contextRef="#ctx0" brushRef="#br1" timeOffset="75391.9095">32745 2063 419,'0'0'536,"0"0"-35,0 0-45,0 0-31,0 0-62,7-4-47,-7 4-57,0 0-51,0 0-31,0 0-46,0 0-30,0 0-76,0 0-100,0 0-133,0 0-109,0 0-229,0 0-327,0 0-424</inkml:trace>
  <inkml:trace contextRef="#ctx0" brushRef="#br1" timeOffset="78482.7659">32709 2031 301,'0'0'387,"0"0"-67,0 0-29,11 3-8,-11-3-19,0 0-10,0 0 7,0 0-8,14 0-3,-14 0-1,0 0 8,0 0 7,0 0 3,13-3-28,-13 3 3,0 0-33,0 0 4,0 0-21,10-3 12,-10 3-19,0 0-19,0 0-14,0 0-27,0 0-13,0 0-16,0 0-16,-7-11-12,7 11-5,-14 0-13,14 0 4,-20 3-13,8 0 6,0 0-16,-3 2 11,1 0-23,0 3 11,-2-1-2,2 1-10,0 0 3,1 2-6,1 0-1,0 0-5,2-1-1,0 3-4,2-3-2,2-1 3,1 2-1,-2 0 4,7-10-8,-5 15 0,5-15 6,0 14 20,0-14-28,5 12-4,-5-12 2,14 9 2,-14-9 6,17 7-14,-6-4 12,1-2-2,1 0 2,-1 0-3,0 1 2,2-1 9,-1-1-13,1 0-1,-1 0 3,1 0 0,-14 0-2,23 0 0,-23 0 1,24 1 0,-24-1-3,20 3 3,-20-3 0,17 2 2,-17-2 0,14 5 2,-14-5 3,10 6 2,-10-6 4,7 8 6,-7-8 3,0 0 3,0 13 2,0-13 2,-5 8 4,5-8-2,-12 9-9,4-5 1,8-4-4,-20 5 38,7-2-51,0-1 36,-1 0-40,-1-2 33,1 1-44,-1-1 30,-1-1-49,1-1 10,1 1-71,-1 0-16,2 1-63,-1-3-36,4 0-45,-2-1-69,2 2-85,1-3-92,1 1-46,8 4-167,-14-11-466,14 11-787</inkml:trace>
  <inkml:trace contextRef="#ctx0" brushRef="#br1" timeOffset="78810.7044">33028 2174 1164,'13'2'971,"-13"-2"-102,0 0-80,0 0-91,0 0-110,13 1-21,-13-1-132,0 0 8,0 0-97,9-4 8,-9 4-84,0 0 2,9-4-81,-9 4 5,0 0-158,0 0-38,11-5 0,-11 5 0,0 0 0,0 0 0,0 0 0,9-3 0,-9 3 0,0 0 0,0 0 0,0 0-139,0 0-200,0 0-50,9-4-76,-9 4-90,0 0-113,0 0-95,0 0-781,0 0-1184</inkml:trace>
  <inkml:trace contextRef="#ctx0" brushRef="#br0" timeOffset="81235.5321">17082 3956 345,'0'0'736,"0"0"-113,0 0-35,0 0-80,0 0-14,0 0-55,9 5-31,-9-5-45,0 0-37,0 0-37,0 0-30,0 0-34,18-2-39,-18 2-36,13-3-31,-13 3-25,19-3-19,-8 0-37,0 2-82,2-2-86,0 1-63,-1 0-80,2 1-98,0-1-74,-1 1-70,0-2-184,1 1-427,-1 1-742</inkml:trace>
  <inkml:trace contextRef="#ctx0" brushRef="#br0" timeOffset="97110.4509">18248 3773 27,'0'0'716,"0"-14"-91,0 14-27,1-16-61,-1 16-47,2-18-19,-2 18 19,1-17-33,-1 17-49,1-17-34,-1 17-8,1-13-17,-1 13-25,2-11-50,-2 11-37,0 0-26,0 0-10,0 0-2,0 0-1,-7 7-12,3 3-16,0 5-15,-1 2-27,-1 4-128,0 1 0,-1 4 0,0 1 0,-1 2 0,-1 0 0,1 2 0,1-1 0,-2 1 0,-1 0 0,2-1 0,0-1 0,-1 0 0,2-1 0,1-7-102,1-1-251,1-3-61,2-1-56,-2-4-79,2-1-56,2-11-66,-2 15-73,2-15-616,0 0-962</inkml:trace>
  <inkml:trace contextRef="#ctx0" brushRef="#br0" timeOffset="97367.2044">18172 3842 455,'0'-18'756,"0"18"-103,0-14-30,0 14-87,2-12-70,-2 12-90,0 0-34,4-13-25,-4 13-25,0 0-22,16-2-26,-16 2-28,19 8-8,-6-1-35,1 2-6,3 4-42,-1 1-1,4 3-37,-1 2-3,0 0-29,-2 1 6,2 1-27,-1-2 10,0 2-23,-1 0 9,1 1-19,1-1 13,-1 0-32,-1-2-39,0 0-73,-5-2-65,2 0-59,-1-3-80,-4-2-58,0 1-62,-3-1-67,-2-2-101,-4-10-623,3 17-846</inkml:trace>
  <inkml:trace contextRef="#ctx0" brushRef="#br0" timeOffset="97893.9911">18106 4218 170,'-15'-4'586,"15"4"-110,0 0-67,-5-7-51,5 7-56,6-7-58,-6 7-38,14-8-35,-2 4-26,2 0-23,1 0-19,2-3-20,4 1-16,1 2-17,2 0-4,-1-1-7,3 0-6,-1 1-10,2-3-1,0 3-6,-1-1-1,-1-1-5,2 0 3,-3 2-6,1 0 16,-1 0 11,-5-1 16,-1 4-10,-3-2 28,-1 1-6,-1 2 28,-13 0-4,24 2 39,-24-2-1,19 7-7,-11-3-12,0 2-9,-1 1-16,-1 1-6,-1 1 0,-1 0-7,-1 0-12,0 2-6,0-2-14,-1 1-5,2 0-6,-4-10 3,2 16-14,-2-16 5,0 16-12,0-16 9,0 14-6,0-14-12,-2 9 15,2-9-8,0 0-10,-8 11-7,8-11 2,0 0 3,0 0-6,0 0 0,-11-4 1,11 4 5,-4-12 5,4 12 2,-1-17-5,1 17 1,0-19-1,2 7-2,1 2 9,1-2 7,1 0 23,3-1 21,0 3 17,3-2 15,-1 1 17,4 3 26,0-1 24,4 1 1,0 1-7,-2 1-7,3 2-6,-1 2-17,1 0-18,1 2-17,-4 0-19,1 2 2,0 1-21,-2 2-10,-1 2-7,1-1-3,-3 3 1,-1-1-6,-1 3-24,-1-1-54,-2 1-56,-1 0-45,-1 1-72,-1 0-48,-1-3-77,-1 1-72,-2-10-59,4 19-50,-4-19-150,1 15-439,-1-15-745</inkml:trace>
  <inkml:trace contextRef="#ctx0" brushRef="#br0" timeOffset="98474.8882">19303 4192 359,'12'-8'603,"-2"2"-77,-2-2-14,-1-2-63,0 1-33,-1 0-68,-1-1 15,-1 0-32,-1-1-34,-2 0-46,-1 11-26,-1-21-8,1 21-28,-4-17-13,0 9-19,4 8-23,-13-15-13,6 11-9,-2 1-8,-3 1-11,12 2-14,-22 0-6,7 2-19,1 1-12,-3 1-4,2 4-10,-1 2-2,0 1-8,0 0 5,0 3-11,3 0-5,2-1-2,0 4 3,0-1-2,3-1-6,3 0 0,-1-1 2,2 2 3,3-4-3,1 1 3,1-1-2,2-1 0,2-1 6,2-2-8,0 0-4,1-2-15,3 0-15,-1-5-4,2 0-20,2 1-20,0-5-18,2-1-33,1-1 18,2-4 6,0 0-3,-1-3-3,0-1 2,2-4-22,0-3-12,-1 1-6,-2-2 35,-1-1-4,-3-3 29,0 1-3,-3-2 18,-1-1 14,-2 0 10,-3 2 14,0 0 0,-2-1 13,-4 0-9,1 1 46,-2 2-1,-3-1 43,2 2-8,-1 3 41,-1-1-38,-1 1 26,1 4-31,0 2 25,-1 0-14,2 4 6,0 1-31,-3 0 15,8 8-17,-10-7 17,10 7 14,0 0 4,-13 3-4,13-3 5,-5 16-1,5-16 39,-3 22-21,3-7 19,0 3-15,1 0-2,2 6 14,1-2 3,0 2-15,1 1-16,0 0-1,2 2 2,0 0-13,0-4-11,-1 1-10,2-2-6,-1 1-6,1-3-6,0 1 16,0-2-28,2 0 15,-3-3-53,1-2-49,-1-1-103,1-1-81,0-1-91,0-1-103,-3 0-104,2-2-159,0-1-553,1 0-880</inkml:trace>
  <inkml:trace contextRef="#ctx0" brushRef="#br0" timeOffset="98694.3794">19872 4255 430,'0'0'882,"12"3"-98,-12-3-84,10 5-42,-10-5-59,12 10-61,-12-10-66,12 11-47,-12-11-59,9 17-54,-4-7-57,-1 0-57,1-1-35,-2 0-30,-2 3-50,1-2-3,-2-10-36,2 21-58,-2-21-71,1 18-96,-1-18-52,1 16-73,-1-16-94,-1 11-84,1-11-83,-3 10-148,3-10-596,0 0-914</inkml:trace>
  <inkml:trace contextRef="#ctx0" brushRef="#br0" timeOffset="98990.9727">20616 4105 179,'10'-9'937,"0"5"-197,-10 4-109,13-7-25,-13 7-39,10-7-77,-10 7-74,0 0-35,12-1-39,-12 1-25,0 0-26,5 11-31,-5-11-39,1 15-40,-1-15-33,3 17-24,-1-7-24,2 0-16,0 0-18,0 2-14,-1-3-10,1 2 2,1-4-21,1 4-14,-1-2-46,-5-9-67,10 14-43,-10-14-41,10 11-44,-10-11-38,9 4-58,-9-4-67,0 0-63,17 0-68,-17 0-91,9-11-629,-5 2-856</inkml:trace>
  <inkml:trace contextRef="#ctx0" brushRef="#br0" timeOffset="99271.2959">20568 3984 715,'-10'6'658,"4"0"-75,6-6-12,-7 8-89,7-8-44,0 0-70,-1 12-39,1-12-25,0 0-41,12 2-41,-12-2-18,17-2-16,-6-1-23,3-2-17,0-3-8,0 1-15,3-2-14,0-2-14,0 0-10,1-2 8,-4-1-38,1 0-1,-1-1-20,-1-2 11,-1 3-27,-5 1-1,1 0-1,-2 1 12,-2 3-26,0-2-5,-4 11-2,3-12-1,-3 12-27,-4-12-31,4 12-36,0 0-50,-11-8-54,11 8-40,0 0-73,-16 3-60,16-3-77,-12 10-55,12-10-138,-10 13-447,10-13-710</inkml:trace>
  <inkml:trace contextRef="#ctx0" brushRef="#br0" timeOffset="99934.0431">21183 4016 359,'19'0'663,"0"-3"-112,1 0-43,-2-1-35,-1-2-66,0 1-2,0-3-46,-1-1-45,-2 1-23,-2-3-38,-1 0-38,-2-2-39,-1 1-15,1-2-17,-4 0-25,-1-1-8,-3 1-22,0-1-17,1 1-8,-4 0-5,0-2-17,-1 2-20,-1 1 6,-2 0-13,1 0 2,-3 1-11,2 4 1,1-1-1,-3 1 12,2 3-11,6 5 4,-13-9-2,13 9 5,-14-3-1,14 3 3,-12 1 3,12-1 2,-15 9-3,10-2 3,-2 1 25,1 5-7,1 0 18,0 3-17,-1 5 39,2 0-21,0 1 8,0 3-17,3 2 14,-2 2-3,3 3 0,-1 1-4,-2 2-3,3-1 5,-1 2 0,0-1 7,1 2-29,-2-2 0,2 2-5,0 0 15,0-1-16,0 2 39,0-2-57,0 1 7,0-1-7,-2 2-5,1-1 3,-1-2-3,0 2 2,-1-2-2,2 1-1,-2-2-2,1 0 2,1-3-3,-2 1 0,0-3 4,1-3-2,-1 1-8,2-3 0,-3 0 1,3 0 0,0-5-1,1 1 0,0-4 7,0 0-18,1-2 0,3-2 3,0-2 7,1 0 2,1-3-25,1-1 2,3-2 12,0 0-13,-10-4 2,24-2-3,-10 0-19,3-3 32,-2-1-13,3 0 19,-1-5-12,1 1 9,-4-1-5,0-3 5,-1 1-20,-2-3 24,-3 2-33,-3-1 5,-1 0-18,-3-2 19,-2 0-24,-4-2 17,-3-1-21,-6-2 19,-2-2-11,-3 2 20,-6-4-13,-3 2 30,-2 2-2,1 1 11,-3 1 2,1 1 0,1 1-16,5 2 24,2 1-16,4 3 24,2-1-16,2 1 24,2-1-26,3 1 20,4-1-21,3 2 20,3-2-24,4-1 5,4 1-79,2-4-84,4 1-72,6-4-116,3 4-108,8-6-98,0 3-185,2-2-432,3 0-794</inkml:trace>
  <inkml:trace contextRef="#ctx0" brushRef="#br0" timeOffset="103443.3347">22113 4059 573,'0'0'733,"-2"-10"-70,2 10-21,0-14-29,0 14-28,-1-12-45,1 12-59,0-11-31,0 11-6,-2-12-25,2 12-39,0 0-46,0-13-46,0 13-42,0 0 8,0 0 32,0 0-26,0 0-260,5 14 0,-2-2 0,-1 3 0,0 0 0,0 4 0,0 0 0,1 5 0,0-2 0,0 0 0,0 2 0,0 0 0,1 0 0,-1-1 0,1 0 0,-1 0 0,-1 0 0,2-1 0,0 0 0,-1-4 0,1-1-12,0-1-442,-1-1-19,1-4-36,-1 1-38,-1-3-17,-2-9-31,4 15-40,-4-15-765,0 0-1001</inkml:trace>
  <inkml:trace contextRef="#ctx0" brushRef="#br0" timeOffset="104207.0816">21934 4335 342,'0'0'724,"-20"-2"-101,20 2-47,-14 0-103,14 0-44,0 0-91,-13-3-27,13 3-47,0 0-6,0 0-65,0 0-21,10-5-29,-10 5-28,25-4-18,-9 0-28,4 0-16,2-1-14,4-2 6,5 1-24,-1-2 7,2 0-17,0 0 4,2-2-33,-3-1 7,1 3-28,-2-2 17,-1 1-33,-1-1 33,-5 1-27,0 0 31,-4 1-22,2 1 31,-7-1-21,1 2 29,-4 0-22,0 0 22,-3 1-16,-8 5 34,10-8-35,-10 8 30,0 0-20,8-4 36,-8 4-15,0 0 25,0 0-13,-4 9 32,4-9 6,-5 17 16,1-5-4,1 1 18,-1 3-20,2 1 9,0 0-12,0 1-4,1 0-8,1 0-10,0 1 7,0-2-11,2 1-6,1-1-5,-1-2 15,3 1-24,2-3 15,-1 1-26,3-3 15,0-1-25,1-2 16,3-2-34,0-1-24,1 0-30,0-5 8,0 0-30,3-3 15,-1-1-23,0-2 10,-1-1 1,2-3 5,-3 1 2,-3-2 12,4 0 23,-6-2-21,0 0 28,-2 2-17,0-1 43,-2 2-18,-1 1 56,0 0-6,-4 9 21,5-15-22,-5 15 15,6-8-8,-6 8 20,0 0 2,0 0 16,0 0 0,0 0 2,0 0-6,2 12 6,-2-12-7,0 15-7,0-15-11,2 15-8,-2-15-10,4 19 2,-4-19-5,4 16-4,-4-16-1,8 16-7,-8-16 13,10 12-37,-10-12 2,14 10-46,-5-7-16,-9-3-24,22 4-4,-22-4-22,24-2-47,-11 0 4,3-1-24,-1-4 31,0 1-3,-2-1-2,0-1-4,-1 0 20,0-2 32,-2 2 23,-1-1 18,-3 2 18,1-1 20,-7 8 19,8-8 27,-8 8 32,0 0 28,0 0-4,0 0 32,0 0-2,0 0 20,0 0-19,0 0 22,-3 13-6,3-13-11,-1 14-16,1-14-6,-2 16-15,2-16-8,2 17-10,-2-17 5,3 16-19,-3-16 1,5 15-12,-5-15 11,9 11-23,-9-11 4,11 10-37,-11-10-33,14 5-53,-14-5-25,16 2-46,-16-2-56,18-2-39,-8 0-53,2-2-62,-3-3-147,2 1-310,1-4-398</inkml:trace>
  <inkml:trace contextRef="#ctx0" brushRef="#br0" timeOffset="104498.4987">22897 4211 223,'-12'7'661,"2"0"-115,2-1-53,1-2-28,7-4-84,-9 11-40,9-11-46,-6 10 7,6-10-49,0 0-7,6 8-41,-6-8-40,10 3-25,-10-3-11,20-4 7,-8 1-35,3-1 1,1-2-19,-1 0 2,-1 0-13,0-3 9,-1 1-31,0 0 3,-2-1-16,-2-3 3,1 2-11,-4 1 1,0-1-14,-3 2 4,1-1-14,-4 9 9,2-12-12,-2 12 2,-4-11-30,4 11-12,-7-7-52,7 7-18,-10-4-59,10 4-35,-11 1-74,11-1-58,-13 9-67,4-3-114,1 0-635,2 2-763</inkml:trace>
  <inkml:trace contextRef="#ctx0" brushRef="#br0" timeOffset="104918.1998">23527 4359 701,'9'-3'635,"-9"3"-55,10-9-26,-10 9-88,4-8-32,-4 8-66,-4-9-15,4 9-50,-12-9-30,5 4-25,7 5-16,-21-5-15,11 0-20,-2 4-32,-2 0-26,2 0-26,-2 1-26,1 1-15,0 0-15,0 2-10,2 0-13,-1-1-8,2 2-6,1 1-5,0 1-2,3-1-4,1 1-2,5-6-7,-7 16-1,7-16-2,3 13-7,-3-13 2,7 17-22,1-9-8,2-1-5,1 3 4,0-3 3,2 3 27,0-3-18,1 1 21,0-1-19,-2-1 29,1 0-18,-2-1 22,-1 0-22,-3-1 24,-7-4-7,13 8 28,-13-8-16,8 6 24,-8-6-21,0 0 14,-4 11-13,4-11 22,-13 7-28,13-7 21,-21 5-27,8-1 14,-2-2-19,-2 1 17,0-1-23,1 0 17,-2 0-21,2-1-5,0 2-41,2-2-35,0 1-85,1 0-39,13-2-90,-22 2-106,22-2-74,-14 0-108,14 0-690,0 0-887</inkml:trace>
  <inkml:trace contextRef="#ctx0" brushRef="#br0" timeOffset="105202.9581">24080 4355 467,'10'-8'746,"-4"0"-124,-6 8-29,10-9-101,-10 9-40,5-10-67,-5 10-24,0 0-58,0 0-39,0-12-34,0 12-13,0 0-25,0 0 4,-8 5-23,8-5-11,-3 15-11,3-15-15,0 18 5,0-18-28,2 22-3,-1-11-27,2 1-3,-1 0-31,1-2 1,1 1-26,0-1 16,2 1-18,-1-2 8,1 0-17,2-2 5,1 1-60,-2-4-28,2 1-69,3-3-27,-12-2-75,19 3-55,-6-3-87,-2-3-50,0 1-89,3-5-79,-4 2-670,2-4-879</inkml:trace>
  <inkml:trace contextRef="#ctx0" brushRef="#br0" timeOffset="105515.9301">24010 4235 661,'-17'3'666,"4"0"-80,2-2-21,11-1-96,-19 2-33,19-2-80,-13 1 1,13-1-43,0 0-25,0 0-39,0 0-12,0 0-47,0 0-18,0 0-34,16-2-14,-5-2-25,3 0-15,1-3-19,2 2-7,-2-1-14,5-2 0,-2-1-12,-1 1-4,-2-1-2,-2 1 1,0-1 1,-3 2 5,-2-2-10,0 4-3,-8 5-7,7-13-1,-7 13-12,1-12 8,-1 12-7,-6-9 2,6 9-6,-14-6 0,14 6-25,-16-2-19,16 2-44,-20 0-38,10 2-75,-3 0-9,3 3-95,-3 0-50,3 2-72,0 1-86,0 2-208,3-2-352,2 1-691</inkml:trace>
  <inkml:trace contextRef="#ctx0" brushRef="#br0" timeOffset="105913.7536">24537 4335 710,'16'-3'707,"-3"-1"-79,-3-1-37,-1-1-101,-2 2-40,1-3-57,-1 0-40,-7 7-63,6-11-40,-6 11-47,-2-11-10,2 11-50,-6-10-4,6 10-33,-15-10-9,15 10-21,-18-7-4,6 7-22,12 0-2,-23 0-19,23 0 2,-24 3-13,11-1 2,3 1-11,-2 1 3,2 1-7,1 2 4,1-1 2,1 1-12,3 1 6,-1 0 1,5-8-1,-2 17 1,2-17-9,5 17 6,2-7-2,4 0 0,-1 0 1,3-1-3,4 3 16,1-4-21,2 2 25,-1 0-25,0-1 1,1 0 18,-1 0-20,-2-3 32,-2 1-15,0 0 29,-3-2-20,-1 2 30,-4-2-10,1 0 32,-8-5-12,4 8 17,-4-8-11,-4 11 14,4-11-10,-14 7-15,6-2-10,-6 0-6,1-3-6,-1 1-7,1-1-12,-3 1-22,1-2-68,-2 2-78,2-3-119,-1 1-110,2 1-168,1-2-164,-1 0-812,1-2-1162</inkml:trace>
  <inkml:trace contextRef="#ctx0" brushRef="#br0" timeOffset="110726.7859">25685 4432 861,'0'0'694,"0"0"-73,0 0-47,0 0-67,0 0-62,9-3-40,-9 3-51,7-6-34,-7 6-39,9-6-17,-2 0-23,1 0-27,0 0-17,5-2-28,-4-1-18,5 0-27,-2-1-22,3-2-23,0 0 7,-3 3-30,3-4-7,-1 1-14,-3 2 19,-2-1-28,2 0-3,-2 0-13,-3-1 11,-1 4-11,-1 0 8,1-1-14,-5 9 9,5-16-13,-5 16 7,0-13-19,0 13 22,-7-11-14,7 11-3,-12-7 0,12 7 3,-14-3 1,14 3 16,-21 3-19,10-1 6,-3 3-7,3 2 11,-3 1 45,1 1-61,2 0-2,-3 5 2,1 0 4,1 2 1,2 0 12,3-2 10,-1 2 12,2-2 8,4 2-10,-1-2 13,3 1 0,0-3-5,3 2-13,1-1-3,0-2-7,4 2 19,-1-2-18,3-2-1,0 0-2,-1-1 0,3-2-1,2 1-2,-3-3-3,3 0-20,-1-3-70,0-1-24,1 3-62,0-6-29,0 3-44,1-2-35,3-3-35,-4 1-70,2-3-47,-1 2-46,-1-3-51,-1 0-134,1 1-393,-3 0-676</inkml:trace>
  <inkml:trace contextRef="#ctx0" brushRef="#br0" timeOffset="111929.9619">26292 4311 377,'0'0'542,"9"-10"-26,-9 10-58,11-10-33,-6 3-60,1 0-41,-6 7-11,9-15 23,-4 8-81,-5 7 25,5-20-47,-5 20 2,2-14-30,-2 14-15,0-15-33,0 15 12,-5-14-27,-2 6 0,7 8-16,-15-9-4,6 6-22,9 3 3,-25 1-13,11 4-4,-1 0-1,-3 4-4,2 1-12,-2 4-9,3-2-2,-2 3-5,5-1-15,-1 1-4,3 0-6,1-2-7,1 0-1,4-1-4,0 1-6,4-2 0,0-1 0,4-1 10,0 1-2,6-2 1,-3-1-12,3-2-29,2 0-14,0-3 2,2 0-18,-1-1-6,0-2 5,1 0-6,-1 0 4,-1-4 2,1 0-3,1-1-4,-2-1 24,-3 0 1,3-1 12,-5-2-3,-1 2 11,-1-2-1,-1 1 11,1-1-8,-1 1 9,-4 9 12,3-18 24,-3 18 2,2-14 15,-2 14-4,4-12 3,-4 12-12,2-10-6,-2 10 4,0 0 10,0 0 13,0 0-8,0 0 5,5 15 18,-5-15-4,2 21-2,2-5 9,-4 0 16,4 4 10,-2 3 4,2 3 69,0 5-21,1 2-21,-1 1-17,2 0-14,0 1-7,-2 0-16,0 1-69,1-1-9,-1-2 0,-1 1 0,1-1 0,-2 0 0,0-7 0,1 1 0,0-2 0,-1-3 0,0-1 0,0-3-156,-2-1-80,4-2-59,-4-2-37,2-3-25,-2-10-71,3 13-126,-3-13-69,0 0-83,11 4-725,-11-4-1041</inkml:trace>
  <inkml:trace contextRef="#ctx0" brushRef="#br0" timeOffset="113083.4607">26568 4316 500,'-2'-15'739,"0"5"-77,-2 1-33,4 9-62,-3-19-80,3 19-50,-2-13-96,2 13-62,-4-11-70,4 11 0,0 0-26,0 0-4,0 0-30,0 0-10,-4 11-30,4-11 9,4 17-19,-2-4-8,0-1-10,2 0-11,1 2-18,1 0-7,2-3-10,-2 3-5,1-3-3,2 0-7,2 1-3,0-3-1,0-1-6,3 0-1,-1-2-25,1-1-8,-3-3-18,3-1-17,-1-1-9,0-1-7,1 0 19,-1-3-24,1 0 7,-3-4 1,3 1 16,-5-3 2,0 0 21,2-4-8,-4 2 15,-1-4 0,1 1 16,-3 0-10,1 1 12,-2-1 1,-1 4 24,0-1 8,0 1 32,-2 11 0,1-16 10,-1 16-22,4-16-8,-4 16-12,0 0 12,0 0-10,0 0 9,0 0-7,0 0 2,0 0-10,0 0 2,-4 17-8,4-17 4,-1 20-10,1-20 8,0 22-15,0-11 5,1 0-29,-1-11-18,0 22-45,4-13-17,-2 0-34,2 3-4,1-4-42,2 0-3,0-1-17,1-2 2,-1 2-17,3-4 21,1 1 9,1-2 4,0-1 13,1-1 29,1-1 26,0 0 19,2-1 17,1-2 16,1-2 6,0-2 16,3 0 17,-3-2 13,-1-3 29,1 2 5,-4-1 44,2 0 4,-7 0 61,1 0 2,-2 2-12,-1-1 21,-3 3 5,0-3 2,-4 11-11,0-15 5,0 15-23,-4-11 13,4 11-18,-11-8 18,11 8-5,-16-1 2,16 1-9,-21 4 6,6 1-17,2 1-4,-1 2-11,1 1-12,-1 0-13,1 2-10,3 0-11,-1 1-11,3-1-9,1-1-4,-1 2-4,4-1-7,0-4 0,4-7-2,-2 17-3,2-17-1,6 12-4,-6-12-20,14 9-25,-14-9-20,17 4-18,-17-4-30,21-1-31,-8-1 24,-1-1-7,3-4 9,-1 0-23,-1-1 37,-2-2-10,3 1 28,-5-3 0,1-1 31,-4 1-9,1-1 29,-1 0-9,-1 2 44,-1 1-1,1 2 28,-5 8-20,4-17 25,-4 17-32,1-11 16,-1 11-20,0 0 23,0 0-10,0 0 15,0 0-18,0 0 32,-7 8-16,7-8 22,-3 13-9,3-13 1,0 15-18,0-15 7,5 18-12,-5-7 1,0-11-13,5 18-15,-1-10 18,0 2 9,1-4-15,-5-6 11,11 13-13,-4-6-7,0-2-23,1 0-11,4-1-48,-3-1-6,2-2-35,3 0 6,-1-2-12,1-2-11,1 0 5,1-3 1,0 0-2,2-3-1,1-1 0,-1-3-4,-1-1-23,2-3 39,0-2-3,-4-2 38,1-3 2,-3 1 34,-1-1 2,-1-2 57,-2 1 6,-2 2 64,-2 1-3,-1-2 45,-2 2 5,-2 2 7,0 0 6,-2 2-3,2 1 50,-2 1-29,0 2 10,-3-1-47,3 3 38,-3 1-18,2 1 0,3 10-26,-8-14 18,8 14-7,-7-5 9,7 5 6,-10 2-17,10-2 1,-8 15-13,6-6 15,0 5-3,1 3 22,1 1 22,0 2-27,1 3 10,3 1-16,-2 1 14,2-3-40,2 0 0,0 0-33,-1 1-16,4-4-8,0 0-7,2 1-3,2-3-5,1-2-16,-1-1-58,5 0-65,-2-3-72,2-2-42,-3-2-55,3-1-50,-1-1-103,0-3-60,2-1-46,-2-2-103,3-2-628,-1-4-878</inkml:trace>
  <inkml:trace contextRef="#ctx0" brushRef="#br0" timeOffset="122434.7674">28943 4064 97,'-1'-12'936,"1"12"-193,-1-20-89,1 20-47,-2-16-41,2 16-29,-1-16-69,1 16-78,-1-10-64,1 10-49,0 0-21,0 0 15,0 0-4,0 0-38,0 0-18,4 14-16,-3-2-15,2 2-22,0 1-25,0 2-27,-1 0-19,1 2-17,-1 0-10,0 1-15,-2-2 0,2 2-17,0-2-7,0 2-37,-2-2-46,3 0-45,-3 0-46,1-1-39,-1-2-45,-1-1-47,-2 1-24,3-4-21,-1 0-67,-2-1-59,1 1-41,-2-4-11,4-7-101,-8 15-593,8-15-810</inkml:trace>
  <inkml:trace contextRef="#ctx0" brushRef="#br0" timeOffset="123038.3921">28708 4301 137,'0'0'690,"-10"-8"-162,10 8-59,0 0-44,-1-11-65,1 11-53,9-7-45,-9 7-48,19-5-21,-4-1-30,2 2-11,4-1-1,3 0-44,2-1-20,1 1-16,5 0-20,-2-2-5,1 1-22,0 1-6,-4-2-18,-2 2-10,2-2 0,-3 2-22,2-2-3,-3 2-4,-4-3-1,-2 2-17,-3 0 8,0-1 14,-5 0 3,-3-1-4,-1 0 13,-5 8 6,5-16 4,-5 16 8,-1-18 21,-4 10 10,1-3 24,-1 2 30,0 0-1,0 0 54,-2 1-28,1-1 23,6 9-22,-10-13 4,10 13-45,-9-8 10,9 8-8,0 0 10,0 0 12,-9 4 5,9-4-4,0 14-6,4-2 8,-2 1 9,1 0-22,1 4 7,0-2-12,-1 2 2,1 0 5,0-1-11,-1 2-19,0-2-5,0 0-12,-2 0-2,0-4-14,1 2 4,-1-3-11,-1 0 7,0-11-6,1 18 0,-1-18 6,0 17-8,0-17-5,-1 10 3,1-10-6,0 0 4,-3 9-6,3-9 1,0 0-5,0 0 2,0 0-8,0 0 0,3-14-1,-3 14 7,6-13-5,0 4 5,-1 1-4,5-2 5,-1 1-6,1 0 6,1 1-5,2 1 14,1 1-13,-1-1 3,1 3-3,2 0 8,-4 3 12,2-1 18,1 2 4,-2 2 23,0-1-7,3 3-3,-5 0-8,-1 2-5,2-1 3,-2 4-6,-1-2-14,1 3-13,-2-1 10,0 2-11,-2 0-35,-1-1-44,0 0-48,-1 1-38,-1 0-65,-1-1-22,-2-10-81,4 18-20,-4-18-42,3 15-8,-3-15-9,1 14 6,-1-14 0,0 0-14,5 13-26,-5-13-316,0 0-269</inkml:trace>
  <inkml:trace contextRef="#ctx0" brushRef="#br0" timeOffset="123683.5086">29552 4395 936,'12'-6'359,"-4"2"-70,1-2-5,1 1-11,0-2 0,4-1-20,-1-1-5,3-2-3,1 0-8,0-1-19,-1 0 3,2 0-18,-1-1-10,0 1 3,-3 0-35,-2-1 5,-1 2-19,-1 1 13,-3-2-21,1 2 3,-4 0-21,0 1-4,-4 9-26,1-14 2,-1 14-7,-4-13 3,4 13-9,-7-11-4,7 11-14,-13-8 1,13 8-9,-14-2-3,14 2-5,-17 2-2,17-2-5,-14 8-3,14-8-9,-13 12-2,6-4-4,2-2-1,1 4-8,1-1 3,3-9-3,-1 18 0,1-18-5,5 18-5,-1-10 4,2 0 4,3-1-8,0 2-17,1-4-4,6 1-4,-1 0-15,4-3-24,3 0-21,-2-2-8,3 0-19,2-2 16,0-1-11,-1-2 4,0-2 1,-2 1-3,0-1-2,-4-2 24,1-1 8,-2-2 17,-3 1 10,-3-1 8,1 0 7,-3 0 11,-1-1-11,0 2 28,-3 0 25,1 2 24,-2 0 3,-4 8 18,7-15-1,-7 15-27,8-11-14,-8 11-13,0 0 19,10-6 18,-10 6 4,8 5 11,-8-5 0,9 10 3,-9-10-1,9 14-9,-4-5 6,-1-1-1,-4-8-5,6 17-19,-6-17-4,5 16-1,0-8-3,-5-8-5,4 15-2,-4-15-2,4 11 3,-4-11 23,2 9-2,-2-9-9,0 0-6,0 0-6,0 0-2,-2 11-5,2-11-2,0 0 3,0 0-9,-4-13-5,4 13 0,-4-16 4,3 6-8,-2-2 5,3 0-8,0-3 4,4 0-5,0-2 4,1 0-3,3-1 4,2 1 3,4 0 24,0 1 7,4 3 2,1 1 39,0 2-5,3 1 18,1 3-5,-4 4 5,3-1 14,-2 5-8,1 0 6,2 2-13,-1 4-21,-1 1-2,-1 0-8,-1 2-13,-3 1-12,0 2-4,-2 1-13,-3-1-33,-1 3-62,-4-2-98,-4 2-90,-2-1-85,-4 2-83,-2 3-153,-7 4-139,-7 3-934,-3-1-1330</inkml:trace>
  <inkml:trace contextRef="#ctx0" brushRef="#br0" timeOffset="147605.2763">17760 5799 411,'0'0'855,"-4"-8"-127,4 8-38,0 0-84,-5-13-25,5 13-70,0 0-37,-5-12-43,5 12-34,0 0-42,0 0-53,-7-9-43,7 9-12,0 0-16,0 0-11,-5 13-6,5-13-22,0 16-24,2-6-25,-2 3-17,1 0-76,0 0-50,3 3 0,0-1 0,-2 0 0,3 0 0,-1 0 0,1-1 0,1 0 0,-3-2 0,4 0 0,-1 0-47,0 0-175,0-4-68,-1-1-49,2-2-22,0 2-18,-7-7-56,11 7-63,-11-7-37,13 1-35,-13-1-95,12-6-548,-7-3-823</inkml:trace>
  <inkml:trace contextRef="#ctx0" brushRef="#br0" timeOffset="147937.667">17695 5656 53,'-16'10'691,"16"-10"-149,-11 9-65,11-9-56,-9 9-36,9-9-54,-5 11-26,5-11-1,0 0-19,2 12-16,-2-12-41,9 3-7,-9-3-50,14-1-6,-2-1-27,-2-1-6,3-4-35,0 2 27,-2-3-30,2-1 21,-3 0-24,-1-1 21,1 0-24,-2 1 23,-3-1-38,0-1 16,-2 1-33,-2-1 26,-1 11-38,-1-21 8,-2 13 3,3 8-11,-6-17-11,6 17-7,-12-12-6,12 12-23,-15-7 19,15 7-24,-16 3 21,6 1-19,1 1 15,0 3-44,-1 1-34,1 3-66,2 1-73,0-1-45,2 3-71,1-1-37,3 1-32,1-2-32,3 1-26,2-1-104,0 0-485,2-2-655</inkml:trace>
  <inkml:trace contextRef="#ctx0" brushRef="#br0" timeOffset="148201.5086">18054 5634 479,'0'0'773,"1"-12"-98,-1 12-42,1-11-42,-1 11-72,0 0-34,0-13-84,0 13-57,0 0-70,0 0-3,0 0-33,0 0 2,0 0-24,0 0 9,-2 18 0,0-7-33,2 2-20,0 0-20,0 4-16,0 1-14,-1-2-19,1 2-18,1 1-17,-1 0-15,0-1-7,0 0-15,0-1 29,0-1-42,2 2 20,-2-1-57,1-2-18,-1 0-105,1-2-37,0 0-76,1-4-53,-1 3-44,-1-12-65,3 17-49,-3-17-85,2 10-40,-2-10-170,0 0-431,0 0-802</inkml:trace>
  <inkml:trace contextRef="#ctx0" brushRef="#br0" timeOffset="148398.3841">17877 5874 109,'0'0'845,"0"0"-171,-15 0-55,15 0-63,0 0-90,0 0-27,0 0-53,0 0-13,0 0-51,0 0-8,0 0-58,14-3-20,-4-1-43,7 0-19,-2-2-56,6 3-1,2-2-47,-1-2-19,0 0-84,3 1-40,-2 0-92,1 0-48,-2 2-106,1 0-90,0-1-40,1 1-82,0 3-166,3-2-374,0 2-686</inkml:trace>
  <inkml:trace contextRef="#ctx0" brushRef="#br0" timeOffset="148666.2171">18934 5799 852,'0'0'729,"0"0"-60,12-3-59,-12 3-35,0 0-65,0 0-20,0 0-73,0 0-22,-9 11-58,9-11-20,-8 11-33,3-1-43,0-3-27,2 4-23,-1 0 17,2 0-63,-1 0-8,2 1-40,1 0 3,0 2-48,1-2-3,2 1-17,-1-1 23,2 1-42,1-1 27,3 1-37,-3-4 12,3-1-79,1 0-25,2-4-63,-1-1-34,2 0-66,-12-3-32,27-3-46,-12 0-74,1-1-87,0-6-43,2 2-64,-1-4-132,2-7-419,-6 2-764</inkml:trace>
  <inkml:trace contextRef="#ctx0" brushRef="#br0" timeOffset="148957.039">18920 5666 524,'-15'4'656,"3"1"-103,3-1-26,9-4-59,-14 8-51,14-8-46,-11 5-40,11-5-42,0 0-15,0 0-43,0 0-14,0 0-46,0 0-7,16-5-21,-7 0-5,3-4-23,1 2 19,-1-4-27,4 0 10,-3-1-32,-1 2 19,-2-2-36,1 1 14,-2 0-30,-2-1 18,-2 3-25,-5 9 13,7-17-35,-7 17 12,1-15-25,-1 15 15,-4-10-15,4 10 7,-9-4-23,9 4 10,-15 2-45,15-2-23,-18 10-49,7-3-36,0 2-64,1 1-37,-1 2-67,0 5-55,2-2-24,-1 2-59,5-1-82,0 1-633,2-3-781</inkml:trace>
  <inkml:trace contextRef="#ctx0" brushRef="#br0" timeOffset="149323.5067">19347 5825 664,'16'-5'698,"-3"-2"-116,0 1-28,-3-2-63,-1 3-34,0-3-70,-3 1-22,0 0-65,-6 7-31,4-11-59,-4 11-16,0 0-51,-6-12-1,6 12-33,-10-4-1,10 4-33,-16 1 5,16-1-31,-21 7 7,11-3-27,0 2 9,-3 1-27,3 2 18,-1-1-25,1 1 10,3 2-12,1-2 16,2 0-25,2 3 17,2-12-26,1 20 4,3-9-33,0-1 16,4 1-31,0-1 10,3 1 9,0-1 12,2-2 5,0 1 3,1-1 4,-3 0 17,2-2 7,0 1 22,-4-1 18,-1 0 24,-8-6 19,12 7-1,-12-7 6,3 10 32,-3-10-32,-5 9 27,5-9-46,-17 12 21,7-7-56,-4 0 28,-1 0-51,-2-1 4,0-1-94,-2 0-76,-1 0-101,2-1-142,-3 1-140,5-3-184,0 1-784,2-2-1127</inkml:trace>
  <inkml:trace contextRef="#ctx0" brushRef="#br0" timeOffset="150635.8891">20425 5738 768,'0'0'651,"-6"6"-57,6-6-37,0 0-64,0 0-43,0 0-74,0 0-25,6 6-62,-6-6-2,14-7-48,-2 2-17,-1-5-56,3 1 5,2-3-45,0 0 3,0-3-36,-1 1 5,0-3-24,-1 2 7,-1-2-16,0 0 4,-2 0-31,-2 0 12,-1-2-23,-2 4 18,0 0-3,-4-1-5,1 2-4,-3 2-2,-2-1-4,-1 1-14,-1 1 5,-4 0-12,0 1 1,-1 1 2,-2 2-3,2 2 0,-1 0-5,10 5 1,-22-2 5,11 4-1,-1-1 7,2 3 24,-2 3-22,1 3 0,-1 3 9,1 1 9,2 6 11,1 1 11,1 1-3,-1 6 0,4 1 1,0 1 2,2 3 3,-1 1 11,3 3 52,0 2-29,3 6 19,-1 1-42,2 0 22,1 3-43,2-2 32,-1 3-38,0-2-3,2 0 5,1 2-22,-1-1 4,-2 0-3,-1-3 1,3-1-6,-4-1-12,-1-2-6,1-6 0,-1-2 0,-1 0 0,1-1 0,0-5 0,0-3 0,0 1 0,2-2 0,-2-2 0,0 0 0,1-4 0,1-2 0,1-1 0,1-1 0,-1-3 0,2-1 0,3-1 0,0-3 0,-1-3 0,3-2 0,2-1 0,2-1 0,0-2 0,0-1 0,1-3 0,1-1 0,-2-1 0,2-1 0,-4-2-38,-2-2 5,-1 2-38,-3-3 30,-2 1-27,-1-3 29,-4 0-41,-2 0-11,-1-2-4,-6-3-8,-2 1 15,-6-2-5,-6-4-5,-5 3-7,-7 0 23,-3 2 2,-2 0 0,-2 3 9,-2 0 20,1 3-1,2 0-11,0 2-24,8 3-28,1-2-8,0 3-23,6 0 22,1-2-36,3 2 17,4 0-38,1-3-25,6 0-8,2-1-7,5-1 4,3-2 7,4-1 10,4-2-27,6-4 31,7-3 16,5 3 30,4-2 33,2 2 48,4 1 48,1 1 56,2 1 46,0 1 19,-1 3 37,0 0 2,-2 0 14,-1 5 4,-6 2-23,-2 2 3,-3 0 10,-3 5-16,-3 1 8,-4 1-26,-1 2 9,0 4-5,-4 0 20,0 4-26,-2 2 9,-3 1-32,-1 1-2,-1 1-9,-1 3 0,-1-1-17,1 0-9,-2 1-13,1-2-8,3 1-3,-3-3-6,1-1-2,1-2-9,1-1 8,1 0-7,3-1-8,2-4-4,-1 0-4,2-3-19,-11-1-3,26-2-7,-11-2-3,1-3 8,-1-1 6,0-2 2,0-2 8,1 0 3,-2-2-18,-4 0 21,-1 2-9,0-1 27,-1 0-9,-3 1 25,-3 1-11,2 1 31,-4 10-19,3-17 26,-3 17-24,0-14 16,0 14-22,0 0 19,-4-12-7,4 12 32,0 0-18,0 0 16,0 0-8,-15 4-3,15-4-7,-8 10-9,8-10-4,-4 15-10,4-15-4,-1 19 27,1-19-44,0 20 40,1-9-76,-1-11-9,4 20-75,1-9-54,-1-2-50,0 0-42,0-1-78,2-2-24,-1 2-41,3-1 11,-2 0-28,-6-7-39,14 7-68,-14-7-435,14 3-553</inkml:trace>
  <inkml:trace contextRef="#ctx0" brushRef="#br0" timeOffset="151144.5706">21235 6041 196,'0'0'724,"6"-17"-160,-4 9-106,-2 8-20,5-19-45,0 10-21,1 0-34,1 0-7,2 0-58,0 1-3,5 1-65,-1 0-9,3 2-43,0 0-7,2 4-42,-4 1-3,5 1-37,-4 2 4,2 2-32,-3 2 12,0 0-31,-1 3 19,-2-3-24,-1 4 15,-2-1-10,-1-2 4,-2 2-2,-2 1-6,0-2 2,-3-9 0,1 18 8,-1-18 7,-1 15 25,1-15 14,-4 13 13,4-13 8,-5 9 2,5-9 0,0 0-9,0 0-14,0 0-15,0 0-5,0 0-12,-8-10-6,8 10-9,7-16-4,0 6-33,1 0-42,1-4-9,4-1-55,1 0-68,5-2-27,0-1-37,4 0-47,5-4-10,3 3-15,1 0 11,3 1 21,-1 0 10,-1 0 21,2 2 9,-2-1 63,-6 2 25,-2-1 54,-2 0 38,-1 0 62,-5 3 44,-2-2 41,-3 2 46,-4 0 42,-1 4 33,-3-3 19,-4 12 8,0-17-4,0 17 11,-3-15-25,3 15 25,-5-12-31,5 12 13,-8-10-30,8 10 23,-7-6-41,7 6 25,0 0-25,-14 6-4,14-6-17,-9 17-3,6-6-24,1 1-7,0 3-27,1 3 2,1 1-16,0 0-4,0 3-9,0-2-20,1 5 4,1-3-13,-2 3 3,2-3 24,0 0-45,0-2 21,0-1-86,1 0 7,0-1-72,0-2-31,0-2-42,1 1-48,0-4-53,0-1-75,2 0-59,-1-4-28,-5-6-64,10 9-98,-10-9-528,0 0-762</inkml:trace>
  <inkml:trace contextRef="#ctx0" brushRef="#br0" timeOffset="151674.2447">21868 5889 220,'-14'-4'682,"4"0"-152,-2-1-37,12 5-59,-14-5-80,14 5-66,-10-7-58,10 7-41,0 0-25,6-8-30,-6 8-25,18-9-25,-1 4-16,2-2-19,5 1-11,6-2-10,0 0-17,4-1-5,0 1-1,2-1-18,2-1-7,1-1-11,-7 0 13,-2 0-2,-2 1 13,0-2-8,-6 1 16,-3 2-7,0-1 22,-2 0 3,-6 0 28,0 1 10,-1 1-4,-2 2 9,-3-2-11,-5 8 13,6-12 8,-6 12-10,0 0 7,7-7 6,-7 7 26,0 0-7,2 10 0,-2-10-6,0 21 3,3-7-3,-3 3 2,1 1 15,-1 1-33,0 1 20,0 0-27,0 1 8,0-2-39,-1 2 20,1-1-20,-2-2 10,1 0-4,1 0-9,-2-2-5,2-3-4,-2-1-9,2-12-4,-1 21-11,1-21 20,0 15-2,0-15-13,1 11-10,-1-11-23,0 0-16,0 0 16,0 0-33,0 0 12,7-9-12,-7 9 23,5-14-17,-3 3 20,2 2-11,1-3 26,0 3-16,4-3 5,-2 3 7,0 1 29,0 0-20,2 1 11,0 2 28,-9 5 21,16-4-1,-16 4 37,19 2-15,-19-2 20,19 5-24,-9 2 22,-3-2-29,3 3 11,-1 1-33,-1-1 15,0 1-32,1 0 14,-3 1-12,2-3-43,-2 1-45,2-1-39,-3 0-51,1 0-17,1-2-69,0 0-50,-7-5-35,17 7-39,-17-7-44,14 3-42,-14-3-97,17-2-360,-17 2-484</inkml:trace>
  <inkml:trace contextRef="#ctx0" brushRef="#br0" timeOffset="152230.9022">22766 5961 486,'0'0'561,"0"0"-113,15 0-50,-15 0-28,0 0-58,16-3-48,-16 3-36,14-5-34,-14 5-15,18-7-11,-9 3-20,2-1-5,-2 0-27,3-2-7,-1-1-6,0 2 5,-2-2-14,-2 1-16,0 0-12,-1 1-6,-6 6-12,6-14-1,-6 14-3,3-12-14,-3 12 8,0 0-9,-8-8 38,8 8-10,0 0 33,-17 0-18,17 0 28,-15 7-10,8-3 25,-1 4-8,0 0 19,2 1-36,1 0 19,1 2-12,0 0-12,1 1-13,2-1-11,1-11-14,1 22-8,1-12-8,0-1-7,3 0-3,2-1-44,-1 1-35,4-2-40,1-1-25,0-1-53,5 0-24,-4 0-48,5-3-12,-3 1-34,0-1 2,0-2-8,0 0 23,-1-2 20,0-1 11,-2 2 27,-11 1 40,16-9 34,-16 9 33,12-8 52,-12 8 38,5-11 64,-5 11 29,3-8 30,-3 8 28,0 0 23,4-12 16,-4 12-14,0 0-9,5-9 17,-5 9-2,0 0 2,15-5-8,-15 5-24,16 2 6,-16-2-27,20 3 8,-10-2-12,3 3 9,-1 1-14,0-1 6,0 3-6,-1 0-10,1 0-1,-4-1-14,-1 1-12,-2 2 1,2-3-8,-7-6 3,3 16 13,-3-16 1,-2 16-2,2-16 10,-5 13 1,5-13 6,-10 10-6,10-10-2,-9 8-4,9-8 1,0 0-5,-14 1 26,14-1-59,-7-6 31,7 6-53,-1-13 10,2 2-17,2-3-30,4-3-34,1-3-16,6-3-58,1-3-29,3 2-69,5-3-48,4 1-86,1-1-94,3 2-46,1 0-131,4 3-679,0-3-913</inkml:trace>
  <inkml:trace contextRef="#ctx0" brushRef="#br0" timeOffset="152799.4057">24273 5721 189,'0'0'823,"4"-14"-165,-4 14 12,2-11-73,-2 11-43,0 0-36,4-14-70,-4 14-53,0 0-71,0 0-9,0 0-28,0 0 26,0 0-9,0 0-23,3 10-20,-2 2-23,0 1-30,1 3-19,-1 3-19,4 2 3,-4 5-24,5-2-27,-2 0-117,0 3-5,3 1 0,-2-1 0,-1-1 0,1-2 0,0 1 0,0-3 0,1 1 0,-2-2 0,1-1-31,1-5-217,-2 1-48,2-2-62,-3-2-20,0-2-45,1 0-64,-4-10-48,4 14-56,-4-14-71,0 0-664,0 0-929</inkml:trace>
  <inkml:trace contextRef="#ctx0" brushRef="#br0" timeOffset="152955.5256">24132 6086 663,'-6'-7'650,"-1"2"-146,7 5-28,-7-11-55,7 11-63,1-10-49,-1 10-41,8-14-45,-1 8-34,4-3-44,1 1-47,3-1-63,4-1-64,1 1-82,3-1-93,3-1-66,3 2-100,-2 0-78,0-1-464,-7 0-482</inkml:trace>
  <inkml:trace contextRef="#ctx0" brushRef="#br0" timeOffset="153599.2029">24550 5951 298,'0'0'590,"5"8"-105,-5-8-36,9 4-32,-9-4-74,15 3-51,-15-3-37,17 0-10,-4-3-34,-2 1-6,2-1-28,1-1-14,0-1-16,2 1-17,-3-2-13,0 1-21,-1-1-8,-1 1-19,-3-1 2,0 1-7,-8 5 9,11-7-34,-11 7 15,0 0-26,7-9 17,-7 9-18,0 0 16,0 0-18,-18 0 16,18 0-15,-16 9 17,5-3-15,1 0 12,-2 5-7,1-2 22,1 3-3,-2 2-9,-1 1-1,4 0-3,0-1-8,4 3-8,-1-3-5,2 1 1,1 2-19,2-5 6,1 2-13,3 1 24,1-3-19,1 0 16,2-1-17,2 0 14,2-2-23,0-3 6,4 0-24,1-1 12,3-3-21,-1-1 12,1-2-24,3-1 21,2-4-22,1 0 31,2-4-21,2 1 26,-1-2-4,-2-2-20,0 1 17,-1-4-12,0 0 17,-5 2-10,1-3 25,-5 2-18,-3 1 25,0-3-20,-4 5 26,-2-1-11,-1 1 3,-3 1 4,1 1 1,-4 10-3,0-20-5,0 20 4,-7-14-1,1 6-4,0 3 5,6 5-2,-18-8 6,18 8-7,-16-3-5,16 3 4,-18 0 16,18 0-20,-13 5 5,5 2-6,8-7 21,-9 13-24,9-13 22,-2 16-21,3-6 22,3-1-22,0 1 22,3 1-21,2 0 18,0-2-20,0 3 23,3-2-20,-2 0 18,-1 1-25,3-2 27,-4 0-9,1-2 26,-1 0-18,-2 0 29,-1 1-10,-5-8 19,7 14-14,-7-14 21,1 13-21,-1-13 11,-4 12-26,-3-5 17,7-7-21,-14 12 14,5-7-23,1 1 14,-2-3-22,0 2 16,-1-3-39,2 3-23,9-5-71,-16 2-33,16-2-90,-13 1-85,13-1-57,0 0-53,-15-2-54,15 2-159,0 0-301,5-13-530</inkml:trace>
  <inkml:trace contextRef="#ctx0" brushRef="#br0" timeOffset="153913.0031">25440 5804 395,'0'0'636,"1"-22"-117,-1 22-33,-1-16-44,1 16-24,-2-18-31,2 18-21,-5-13-47,5 13-44,-4-11-64,4 11-32,0 0 8,-7-6-1,7 6 8,0 0-11,-7 11-25,3-1 12,4 1-22,0 4 25,0 2-33,0 0 9,2 4-36,0 1-1,0 3-11,1-1 32,2 1-57,-2 0 29,1 0-58,0-3-10,0 1-12,1 1 8,1-3-1,0 0-5,2-2-4,-1-2-3,-1-1-6,1-3 10,2-1-16,0 1 1,3-4-9,-3-1 5,2-3-40,2-1-45,0-2-50,0-2-18,1-1-80,5-2-24,-4-3-49,3-3-51,0-1-66,0-2-28,-3 0-34,2-1-82,-2 0-141,-1-3-276,-5 5-571</inkml:trace>
  <inkml:trace contextRef="#ctx0" brushRef="#br0" timeOffset="154086.711">25418 5996 527,'-18'3'749,"4"0"-168,1-1-56,4 1-67,9-3-51,-18 4-54,18-4-73,0 0-35,0 0-70,0 0-20,0 0-62,18 5 0,-6-8-51,7 0-32,3-3-63,4 2-56,5-4-81,2 1-63,3 0-44,-1-1-88,-2-1-218,1 1-278,-3-1-440</inkml:trace>
  <inkml:trace contextRef="#ctx0" brushRef="#br0" timeOffset="154886.2153">25896 6018 531,'0'0'560,"0"0"-67,1 11-30,-1-11-45,8 6-74,-8-6-32,14 1-33,-14-1 0,23-1-27,-12-1-17,7-3-60,-3 1-16,6-1-29,-2-1-10,2-1-34,-1 0-2,-2-2-29,0 3 14,-4-3-25,1 4 3,-3-2-16,-1-1 23,-2 2-33,-9 6 20,9-9-28,-9 9 11,0 0-18,0-11 14,0 11-13,-11-4 12,11 4-17,-21 0 19,10 3-17,-3-2 15,-1 4-20,1 0 23,-1 1-21,-1 0 21,3 2-22,-1 0 16,1 3-22,2-4 19,1 4-20,1 0 21,3 3-34,1-2-1,3-1-40,2-11 5,2 23-15,3-11-9,1 0-25,3-2 12,5 0-13,1 1-6,2-1 13,5-2-12,0-1-7,1-2-6,1-1-7,4-3-10,1-1-5,0 0 12,5-1 32,2-3 27,-1-2 34,-1 0 14,2-1 24,-2-3 10,-2 0 0,-1-3 1,-4 2 7,-3-3 10,-1-1 2,-3 3 35,-4-1 11,-5-1 28,0 2-10,-4 2 16,-3 1-26,-4 9 20,5-15-13,-5 15-6,-9-12-7,9 12 1,-13-6-25,-1 4 19,14 2 3,-24 3 13,6 0-15,1 3 24,-2 2-19,-2 2 16,4 1-26,-2 0 9,1 3-14,1 0-26,2-1-13,5 0-8,-1-1 25,1-1-24,4 1 15,3-1-36,1-1 31,2-10-23,0 16 9,5-9-39,-5-7 2,13 11-25,-4-8-7,2 0-38,3-1-6,-1-2-14,0-2-48,6 1-4,-1-4 5,2-1-11,2-1-4,-3-3 6,2 0 3,-2-1 4,1-2 2,-2-3-15,0-2 12,-2-3 32,-3 0-4,1-2 29,-5-2-7,0-3 34,-3-1-8,-3 0 48,-1-1 41,-2 1 44,-2-4 15,-3 1 53,1 0 50,-1 3 5,-4 1 37,4 3-15,-1 4 9,-1 2 10,1 1 21,-1 3-2,0 1-41,3 5-17,-1 1 27,5 8 15,-8-5 1,8 5-4,-10 8 1,6 1-8,1 5-7,1 4-4,-2 4-9,2 4-16,0 6-19,1 1-22,-1 2-26,2 1-19,-3 1-15,3-1 1,0 2-21,0-2-11,3 0-25,-1 0-53,-2-3-74,1 0-28,1-6-78,0 2-69,0-3-80,0-3-122,-2 0-93,0-4-210,0-4-514,0-3-918</inkml:trace>
  <inkml:trace contextRef="#ctx0" brushRef="#br0" timeOffset="155477.2706">27389 5791 312,'0'0'750,"3"-9"-137,-3 9-11,0 0-75,1-15-10,-1 15-43,0 0-40,0-12-51,0 12-44,0 0-34,0 0-48,2-11-40,-2 11-7,0 0 48,0 0-9,7 12-33,-4-3-19,-1 1-27,2 5-25,1 0-10,-1 3-27,0 2-24,4 4-12,-2 0-15,3 2 12,0 3-33,0-2-7,0 0-8,0-1-42,-2-4-62,2 0-43,-1-3-51,-3 0-16,4-4-59,-4 0-37,-1-3-35,1-2-34,-5-10-43,6 16-36,-6-16-34,3 10-2,-3-10-76,0 0-100,0 0-286,0 0-512</inkml:trace>
  <inkml:trace contextRef="#ctx0" brushRef="#br0" timeOffset="155783.0913">27369 6062 388,'0'0'494,"6"-10"-113,1 3-48,0 1-30,4 2 0,2-3-46,3 3-21,0 1-11,4-2-14,0 2 0,5 0-26,-1 2 4,-1 1-17,2 1-2,1 0-38,-1 2 9,0 0-4,0 1-34,0-1 6,0 0-24,-3 1 11,-2 0-23,-1-3 3,-2 1-26,2-1 18,-5 1-15,1-2 12,0-2-20,-3 1 33,0-1-7,-3 0 12,-9 2-25,18-8 15,-18 8-19,11-10 9,-11 10-30,3-12 20,-3 12-32,0-14-1,0 14-8,-9-15-1,5 7-1,-3 2-5,-1-4-5,-2 5 5,-1 0-5,-1 1-14,1 1-29,0 1-41,-3-1-41,1 3-48,-1 0-57,1 3-52,-3 1-49,3 1-46,4 0-103,-3 2-142,3 1-372,3-3-591</inkml:trace>
  <inkml:trace contextRef="#ctx0" brushRef="#br0" timeOffset="156129.2096">28888 5993 286,'6'-6'664,"-6"6"-130,7-9-15,-7 9-68,0 0-39,-5-15-69,5 15-1,-14-6-35,4 3-31,-2 2-24,-2-1-28,0 2-22,-4 2-16,0 0-11,-1 2-12,-1 3-14,-1-1 11,1 4-42,2 0 9,1 4-40,1 1 9,3 0-29,0 2 2,3 3-27,2-1 14,3 0-33,2-1-2,3-1-3,3 0-4,2-1-6,3 1-21,3-1-32,5-3-35,1 1-32,3-4-33,1-4-34,4 0-52,0-1-24,2-4-34,1-1-20,0-1-6,6-6-55,-2-1 1,2-1-58,-4-4-41,5-1-408,-2-6-431</inkml:trace>
  <inkml:trace contextRef="#ctx0" brushRef="#br0" timeOffset="156524.9671">29238 5854 119,'0'-19'705,"-1"2"-178,0 2-78,-2 2-7,2 1-47,-2 0-23,1 1-50,-1 1-31,3 10-51,-9-12-5,9 12-30,-7-6 5,7 6-35,0 0 7,-13 8-20,8 0-4,0 2-20,1 3-5,0 0 10,0 4-6,0 3-11,2 1-12,-1-1-3,0 4-30,2-2-7,0-1-22,2-1 5,0-1-28,2 0 13,0-2-24,1 0 15,1-2-29,-1-2 3,2 0 20,1-3-27,0 1 15,3-5-38,0 0 6,1-1-41,-11-5-21,21 4 9,-21-4-25,21-3 13,-9-1-28,0-1 7,1-3-15,-3 1 15,0-2 16,0-1 17,-1 1 18,-2 1 3,-1 0 11,2 2-1,-3 0 12,-5 6 3,8-10 18,-8 10 3,0 0 13,6-6 16,-6 6 10,0 0 9,0 0-1,5 11-4,-5-11-29,3 11 38,-3-11-13,6 16 12,-6-16-25,5 17 14,-1-9-25,1 1-2,0-2-1,4 1-5,-1 0-14,0-3-51,2 2-53,1-3-48,1 1-66,0-5-73,1 2-52,0 0-70,2-2-87,0-2-603,2 0-728</inkml:trace>
  <inkml:trace contextRef="#ctx0" brushRef="#br0" timeOffset="156884.742">29694 6004 126,'0'0'684,"0"0"-144,-9 3-46,9-3-56,0 0-74,0 0-63,0 0-29,9 4-33,-9-4-44,14-1-38,-14 1 4,20-4-40,-8 0-11,4-1 15,-1 0-51,-1 0 16,1-2-39,0 2 15,0-2-31,-2 0 14,-2 0-21,1-1 5,-5 3-32,1-2 31,0 0-40,-8 7 21,9-12-13,-9 12 21,2-12-18,-2 12 23,0 0-22,-5-9 33,5 9-16,-11-3 42,11 3-26,-13 2 33,13-2 3,-19 7 2,10-2 7,-2 2 3,0 1-3,2 1-12,-1 3 10,0-2-33,1 2 12,2 0-37,-1 1 17,2-1-23,1-1 4,1 0-63,0 1-27,2-2-52,2-10-6,0 18-57,0-18-44,4 16-65,-4-16-8,10 13-6,-10-13-17,14 8-25,-5-4-73,2-2-94,1 0-284,1-2-324</inkml:trace>
  <inkml:trace contextRef="#ctx0" brushRef="#br0" timeOffset="157161.5719">30268 5968 417,'13'-7'652,"-4"1"-113,-1 1-65,-8 5-69,10-8-65,-10 8-55,0 0-8,0 0-34,0 0 12,-5-10-56,5 10 4,-16 2-41,6 3 4,-3 1-7,0 0-2,0 2 4,-3 3-20,1 1-11,1 2 9,0-1-40,2 2-19,1 0-13,3-1-12,2 0-7,0 1-12,1-1-5,0 1-10,4-4-1,0 0-4,2 1-3,3-3-12,0 0-22,1-1-34,3-2-35,1 1-15,2-3-27,2-1-23,1-3-61,0 0-16,5 0-1,-1-3-6,1-1-24,0-2-29,0-1-3,3-1-42,-3-3-27,-2 0-49,1-2-52,-2-2-193,0 1-167</inkml:trace>
  <inkml:trace contextRef="#ctx0" brushRef="#br0" timeOffset="157376.4383">30475 5992 843,'7'-21'294,"-1"-1"-48,0 1-28,-1-1-12,-1 2 22,0 2 18,0 1-5,0 1-1,-2 2-12,1 2 0,1-1-5,-4 13 0,3-17-50,-3 17-21,2-14-33,-2 14 15,0 0 14,0 0 36,0 0-7,0 0-11,9 12-30,-7-2 2,0 2 3,0 2 15,1 3-17,-2 0-26,2 2-20,-2 0-18,1 1-8,-2-1 2,0 2-34,0 0-13,0-2-22,2 0-57,-2 1-48,0-1-45,1-2-1,0 0-33,-1-3-47,1-2-15,2 1-38,0-4-32,-1 1-30,3-3-14,0 1-48,-5-8-89,16 7-374,-16-7-423</inkml:trace>
  <inkml:trace contextRef="#ctx0" brushRef="#br0" timeOffset="157642.2782">30902 5833 591,'-1'-11'498,"1"11"-63,-8-15-19,-1 8-22,0 3-30,-2 0-31,-3 3 15,-1 2-10,-1 1-32,-1 0 4,1 5-41,3 1-19,-5 2 0,4 2-21,0 1-14,2 1-9,1 2-25,3 1-9,3-2-12,0 2 3,2 0-17,3 0-9,0-1-23,3 1-17,1-2-18,2 0-12,2-1-13,2 0-13,0-2-8,6-1-10,-2-2-24,5-2-40,-1-2-55,2-3-43,2 1-46,1-3-55,3 0-69,0-4-87,1 0-90,0-3-75,0 2-202,1-4-501,0-3-873</inkml:trace>
  <inkml:trace contextRef="#ctx0" brushRef="#br0" timeOffset="159105.3803">17840 7432 257,'0'0'797,"4"-8"-145,-4 8-55,0 0-75,3-10-58,-3 10-39,0 0-67,0 0-24,-2-11-53,2 11-12,0 0-28,0 0 12,-12 3-29,12-3-15,-11 15-21,4-5-28,2 2-35,-3-1 31,3 3-67,0 3 21,2-2-56,-1 1 31,3 1-57,1-3 28,1 1-45,2 0 38,1-1-50,1-2 5,4 0-2,-2-2 1,4-1 10,1-1-13,1-4 1,1 0-5,2-1-23,-2-2-1,4-2-12,1-3-6,-3 0-21,2-2 26,-1 0-34,1-2-2,-3-2 3,-1 1 5,-2-1 12,0 2 7,-3-2-6,-1 2 24,-1 1-12,-7 7 17,10-10-8,-10 10 25,5-8-16,-5 8 20,0 0-20,0 0 27,0 0-2,0 0-1,0 0 4,0 13-6,0-13 0,2 12-1,-2-12 1,4 12 4,-4-12 0,9 13 4,-1-6-8,-1-2 7,2 1 1,5-1 1,1 0-1,1-3 1,1 1-1,3-3-1,-1 0-7,2-3 6,2-1 1,0-2 2,-3 1 9,2-3-14,-3-2 6,-2 0-3,-1-2-2,-3 1-4,-2 0-12,-1-1 24,-4-3-24,-2 2 18,-2 0-11,-3-1 22,-1-1-22,-4 1 17,0 1-17,-2 1 26,-3 0-24,-1 3 18,-2 1-20,0 1 18,-1 1-19,1 2 14,-3 0-16,4 4 19,1 0-54,-2 0-60,1 1-94,1 3-105,2 0-106,0 2-65,2 0-72,2-1-138,6-5-361,-5 12-664</inkml:trace>
  <inkml:trace contextRef="#ctx0" brushRef="#br0" timeOffset="159581.8559">18606 7272 220,'0'0'794,"5"-15"-110,-5 15-40,2-9-87,-2 9-95,0 0-60,3-12-89,-3 12-37,0 0-59,0 0-3,0 0-38,-6 12-2,6-12-1,-3 23 12,2-7-44,-2 1 5,2 2-13,0 3-2,1 2-4,0 1 43,0 2-65,0-2 16,2 2-57,1 0 17,1-2-57,-1-2 11,1-1-13,1-1-1,2-4 0,-1-2-4,1-2-5,-1 0-1,4-5 0,-1 2-1,0-3 4,2-6-15,0 2-14,0-4-20,2-2-17,-1 0-6,1-4-2,0-3-10,-1 1-6,1-3 8,-2-3 8,0 1 4,-1 2-13,-3-2 31,1 1-12,-1 1 24,0 0-14,-2 4 32,0-3-18,-5 11 13,7-12-14,-7 12 27,7-8-18,-7 8 25,0 0 9,0 0 30,8 8 1,-8-8-8,4 14 18,-4-14-4,4 17-4,-2-6-3,2-2-7,0 2-6,2 0 7,1 1-17,-1-3-6,2 2 1,2-2-6,0-1 1,0-1-8,4 0 4,0-1-5,2-1 0,0-5-22,2 3-51,-2-3-36,1 0-50,3-3-57,-1 0-64,4-5-100,-3 1-54,1 0-68,-1-4-133,2-2-582,-4 1-822</inkml:trace>
  <inkml:trace contextRef="#ctx0" brushRef="#br0" timeOffset="160014.0203">19303 7461 505,'0'0'542,"-2"10"-74,2-10-40,0 0-36,0 0-50,0 0-15,5 8-13,-5-8-9,0 0-26,0 0-36,14-4-6,-14 4-48,13-4-5,-13 4-12,15-7 8,-6 1-39,-1 1 7,-1-2-37,1 2 6,0-1-39,-1-4 9,0 5-36,1-5 4,-1 2-24,-2-1 13,0 2-23,-1-2 4,-4 9-18,5-14 15,-5 14-20,3-12 18,-3 12-18,0 0 10,-6-8-21,6 8 17,-11 2-15,11-2 25,-18 11 1,8-1 35,0 1-11,-3 3 22,3 1 2,-1 1 22,1 1-15,3 1 9,0-3 23,1 1-52,2 0 28,2-1-32,2-1 30,0-2-44,1 2 43,2-3-58,3 1 43,-1 0-60,3-3 47,1 1-55,1-5 40,-1 2-74,2-4 1,3 0-77,-1-2-22,4-1-49,-3-1-48,4-2-28,-2 0-84,3-1-60,0-2-23,3-1-33,-1-2-7,0 1-67,-3-1-79,5-6-322,-4 4-511</inkml:trace>
  <inkml:trace contextRef="#ctx0" brushRef="#br0" timeOffset="160249.8878">19769 7293 473,'-2'-11'629,"2"11"-79,-1-17-5,1 17-52,-3-15-57,3 15-32,-2-15-58,2 15-7,-3-14-57,3 14-34,0 0-57,-2-11 44,2 11-29,0 0-5,0 0-30,-7 11 7,7-11-34,-3 20 0,3-5-16,-2 3-5,1 2-20,0 2-15,-2 2-19,2 1 22,0 0-53,-1-1 33,1 1-55,0 0 40,-1-1-53,1-4 15,1 1-85,0-2-53,0-2-63,0 0-66,0-3-33,1 0-68,1-3-53,-1 0-64,-1-11-37,7 15-155,-7-15-515,7 7-786</inkml:trace>
  <inkml:trace contextRef="#ctx0" brushRef="#br0" timeOffset="160835.0571">19671 7539 683,'-11'-3'645,"11"3"-107,-10-5-73,10 5-81,0 0-82,-7-6-54,7 6-49,0 0-29,8-8-43,-8 8-16,18-9-28,-5 5-14,2-3-16,2 3 5,4-4-22,4 1-16,1-4-10,2 2-13,3-3-26,-1 4-7,-1-2-1,2-1-11,-5 1-7,-2 3-7,-1-2 11,-3 0 0,-2 1 13,0-1 8,-5 1 7,-1 0 2,-3-1 7,-1 2 8,-2 1 7,-6 6-1,7-14 27,-7 14 12,2-10 7,-2 10 18,0 0 1,-4-12 11,4 12 6,0 0 1,-8-6 7,8 6 2,0 0 9,-11 5 7,11-5-17,-9 10 2,4 1-19,-1 0 26,2 3-12,-1 1 28,1 4-23,-1 0 5,0 2-10,1 1 1,-1 2-4,2-2-8,1 1-12,-1-2-10,2-2-15,0 1-8,-1-3 3,2 0-5,0-2-9,2-2-1,-1-2-7,1 0 6,1-2-32,2-1 22,1-1-8,-6-7-16,15 6-19,-15-6-19,17 2-15,-6-5-7,0-2-24,2-2-6,0-1 6,1-1-14,-4-3-11,3 0 13,-3 1 21,-1-3 14,0 1 10,0 3 19,-3-1 8,1 2 29,-2 1 2,-1 1 4,-4 7 10,7-10 10,-7 10 41,0 0-6,0 0 34,0 0 11,0 0-13,9 5-5,-9-5 14,1 12-17,-1-12 6,2 15-17,-2-15 8,4 18-7,-4-18-16,5 18-5,-1-10-8,0 1-5,-4-9-6,11 15-11,-3-9-2,-1 0-13,3-1-31,1 0-45,1-1-50,1-4-40,1 3-80,3-3-63,1 0-67,1-3-98,1 1-160,3-5-439,-2 0-689</inkml:trace>
  <inkml:trace contextRef="#ctx0" brushRef="#br0" timeOffset="161191.4633">20628 7591 543,'0'0'472,"0"0"-55,0 0-83,12-2-18,-12 2-47,12-6-34,-12 6-40,15-9-12,-7 5-14,1-3-22,-1 2-4,1-3-20,-2 1-5,1 0-15,-1 0-4,-1-1 4,-6 8-8,8-13-17,-8 13-10,3-11-14,-3 11-4,0 0 16,-4-10 6,4 10 13,0 0-8,-14-1 20,14 1 8,-14 4 17,14-4-13,-13 12 19,4-2 11,3-1 7,-2 6 2,1-3-10,1 2-5,-1 2-8,1 1-17,1-1-20,1-2-19,2 4-8,1-4-13,-1 3-8,2-5-9,0 0-7,3 0-5,-3-12-27,6 19-67,-1-11-33,2 0-74,2-4-6,0 0-59,1 0-49,-10-4-13,22 1-18,-22-1-18,23-4-39,-12 2-28,-1-3-29,3-1-55,-3-2-348,2 1-385</inkml:trace>
  <inkml:trace contextRef="#ctx0" brushRef="#br0" timeOffset="161482.0112">20830 7602 431,'4'-10'515,"2"1"-95,-6 9-36,11-13-8,-5 6-22,2 3-31,1-1-22,0 1-15,-9 4-26,23-2-38,-23 2 8,22 0-41,-8 2-7,-4 1-12,5 2-14,-3 2 0,-1 0-17,2 3 1,-3-1-9,0 2-3,-2 1-24,-2-1 7,1 3-3,-3 0-7,-2-3 1,2 2-3,-4-13 3,-1 23-3,-2-13-9,1 0 4,-1-1-1,-1-1 5,4-8 5,-9 15 6,9-15 12,-7 9 27,7-9-46,0 0 4,-13 0-50,13 0 18,-5-8-46,5 8 27,-2-16-45,4 5 30,2-4-58,-1-1 14,6-5-78,0 1 5,2-3-76,2 0-37,2 0-24,0 1-65,0 3-24,2 2-15,-2 0-43,0 4-16,1 2-27,0 0-9,-1 3-149,0 2-665,-1 1-836</inkml:trace>
  <inkml:trace contextRef="#ctx0" brushRef="#br0" timeOffset="162382.0913">22446 7409 732,'10'-6'577,"-1"1"-65,-1-1-37,-8 6-49,15-10-14,-15 10-33,11-10-18,-11 10-65,9-7 4,-9 7-54,8-9-14,-8 9-53,0 0-21,4-9-37,-4 9-6,0 0-27,-8-5 5,8 5-29,-14 1 3,4 1-16,-2 3-4,1-1-21,-3 4 4,-2 1-17,1 0 14,-3 2-22,2 1 17,-1 2-27,2 0 21,-1-1-14,2 1 11,3-1-6,-1 1 0,2-3-1,2 1-15,3 0 13,1-1 3,2-2-2,2-9 2,-2 19-2,2-19-3,8 13 2,-8-13-2,16 10 1,-4-5 0,0-2-2,4 1 1,0-2-7,3 1 2,0-3 6,0 3-3,3-3 3,0 0-3,0 1-1,3 0 2,1 2 2,-2 1-2,1-1 1,-4 3 1,1-1 2,-2 2-6,-5-1 4,1 1 3,-5 0 9,-1 1 14,-3-1 5,-2 0 9,-5-7 3,0 16 2,0-16 11,-8 17-1,-1-11 3,0 2-11,-5-1-13,0 0-4,-1-1-1,-3-1-10,-1 1-11,0-4-7,-2 2 13,-2-1-3,3 0-2,-1-1-1,2 0 3,0-1-13,0 0-5,2-1-25,3 0-19,0-1-36,0 0-46,1-1-56,1 0-73,1-1-43,11 3-55,-18-5-71,18 5-32,-10-7-67,10 7-118,-4-8-399,4 8-659</inkml:trace>
  <inkml:trace contextRef="#ctx0" brushRef="#br0" timeOffset="162741.5122">23856 7527 85,'-6'-11'738,"6"11"-155,0 0-58,-8-9-28,8 9-68,-7-6-51,7 6-36,0 0-69,-11-2 2,11 2-55,-9 3 18,9-3 12,-10 10-28,6-2-16,1 2-6,-1 1-22,1 2-5,2-2-35,-1 3-8,4 1-21,-1 1-26,2-2-9,2 1-20,0 0-8,1 0-5,4-1-10,-1-2-12,3-1-37,1-2-41,0 0-48,0-4-27,2-1-52,1 0 1,-2-4-23,2 0-37,-1-2-35,0-1-51,1-2-34,-1-2-76,-1-2-118,1-5-508,-2 0-684</inkml:trace>
  <inkml:trace contextRef="#ctx0" brushRef="#br0" timeOffset="163054.217">23735 7342 105,'-9'6'649,"1"-1"-128,8-5-53,-10 10-25,10-10-59,-6 8-51,6-8-27,0 0-40,0 0-25,0 0-35,7 3-8,-7-3-10,12-3-36,-12 3 9,16-9-30,-7 3 1,0 0-43,0 1 24,-1-4-29,-2 1 5,2 1-32,-3-1 8,-1-2-27,0 2 14,-4 8-30,2-16 9,-2 16-24,-1-14 13,1 14-15,-6-12 12,6 12-20,-13-7 18,13 7-20,-14-5 17,14 5-26,-17-2 6,17 2-42,-18 6 8,7-1-55,2 1-20,0 0-57,-2 3-46,2-1-35,1 3-58,0 1-58,2 0-107,1 1-601,1-3-694</inkml:trace>
  <inkml:trace contextRef="#ctx0" brushRef="#br0" timeOffset="163492.5503">24291 7504 542,'10'-5'629,"-4"-1"-112,-6 6-53,9-11-71,-9 11-59,5-12-37,-5 12-27,3-10-39,-3 10-23,-3-11 6,3 11-35,-6-6-5,6 6-43,-10-7 6,10 7-35,-14-1-6,14 1-34,-17 0 10,17 0-38,-18 4 21,9 0-28,-2-1 9,2 0-28,1 4 21,0-2-29,0 0 20,1 1-17,2 1 13,5-7-22,-8 11 27,8-11-28,0 12 22,0-12-8,7 12-3,-7-12-15,14 10-10,-4-4-1,3 0-7,1-2 3,1 1 0,3 2 7,0-2 1,1-1 6,2 2 12,-3 1 17,-1 0 9,-1-1 8,-1-1 2,-2 2 16,0-2 6,-4 2 8,-2-1 16,-7-6 9,7 14 4,-7-14-1,-2 12-16,2-12-11,-11 14-18,2-9-8,-3 2-3,-1 1-10,-3-2-21,1-3 9,-2 3-31,0-1-57,1-2-36,-1 0-76,2-3-109,1 0-82,-1 1-99,2-2-186,13 1-578,-23-3-847</inkml:trace>
  <inkml:trace contextRef="#ctx0" brushRef="#br1" timeOffset="166329.9781">26114 7803 234,'-4'-13'785,"-1"1"-156,3 0-30,0 0-30,0 0-58,-2 2-57,4 10-44,-3-20-57,3 20-63,-3-14-51,3 14-25,0 0-3,3-9-10,-3 9-24,11 1-22,-2 5-20,3 1-15,1 2-18,5 3-13,-4 1-9,4 2-11,1 2-13,-2-1-12,-2 1-5,3 1-5,0-3-4,-5 0-17,1-1 12,0-1-17,-1 0 11,-2-3-15,0-2 16,-2 3-10,1-2 22,-2-4 18,-1 2 25,-1-2 8,-6-5-9,14 4-10,-14-4-13,12-2-15,-12 2-11,13-9-3,-6 2-6,-3-3-4,3-3-3,-1 2-5,0-4 34,0-2-53,1-2 25,-1 0-80,2-1 7,-2 1-62,1 0-43,-1-1-18,3 3-41,-1-2-51,2 6-29,-1 2-56,1 0-26,-1 2-11,1 4-1,0-2-20,-10 7-44,15-3-85,-15 3-420,17 3-560</inkml:trace>
  <inkml:trace contextRef="#ctx0" brushRef="#br1" timeOffset="167248.4076">26888 7769 27,'0'0'630,"19"0"-113,-19 0-72,17-3-17,-17 3-29,13-3-55,-13 3-35,13-6-29,-13 6-7,5-5-21,-5 5-33,0 0-8,4-15-46,-4 15 11,-8-8-40,8 8 4,-15-3-26,3 1 14,-1 2-25,-2 2 18,-3 0-24,-2 3 7,-4 3-32,1 3 10,-2 1-23,1 2 11,1 3-30,0-1 18,3 1-30,3 1 5,1 0-17,5-3 20,2 3-26,-1-4 17,6-1-22,0-1 13,4-12-18,2 21 21,2-12-25,3-1 16,0-2-25,4 0 13,3-2-51,-1-2 12,3-2-30,2 0 11,2-2-41,-2-2 21,4-2-13,-1-2 12,-2 1-12,0-4 41,-1 2-17,0-1 15,-4-3 4,-1 5 27,-3-6-19,0 4 25,-3-2-6,-1 2 25,-1-2-15,-3 2 26,3 3-7,-5 7 21,2-12-19,-2 12 21,0 0-21,0 0 27,0 0-19,0 0 16,0 0-14,-9 4 13,9-4-19,-3 12 20,3-12-23,-2 17 20,2-17-25,2 19 18,0-8-24,-2-11 16,6 18-13,-2-10 9,1 1-14,1-2 12,1-1-25,5-1 0,-2 0-45,1-3-7,3-1-32,1-1-22,2-1-19,3-1-10,0-4-16,3-1-6,-3-1-26,2-4-3,1-1 3,1-3 25,-1 1 19,-3-3 11,0-2 5,-4 1 23,0 0 21,-3-3 18,-1-2 24,-2 3 19,-3 0 20,0 0 28,-4-3 15,-1 0 20,-2-1 10,-2 2 13,-1-2 27,-4 1 7,2 2 14,-3 2-10,-1 0 16,0 5 14,0 0 8,3 2-26,-3 5 1,1 2-21,8 6 34,-15-5-22,15 5 14,-14 7-26,7 1 21,1 3-18,1 2 8,-4 2 13,5 4-4,-1 3 0,1 2-10,2 0-1,0-1-23,1 5-5,2-4-15,1 3 17,-2 0-40,4-3 10,2 5-29,-1-1 11,5-1-29,2-3 23,3-1-25,2-2 18,3-4-22,3 0 11,4-5-23,0 1-4,2-5-37,2-2-7,-2-4-13,1 0 9,-1-4-32,4-1 0,-1-2-12,-1-3 17,1-2-14,-5-1 11,-2 0-4,-1-4 22,-3 1 2,-3 1 31,-3-2-10,-3 0 28,-1-1-13,-4 2 27,-1 2-11,-3 0 16,-1 3 1,-2 9 22,0-15-11,0 15 26,-3-10-15,3 10 31,0 0-10,-14 1 22,14-1-23,-12 12 26,5-4-8,2 4 18,-1 1-28,-2 1 5,2 1-20,2 2 20,1-2-29,-1-1 15,2 3-38,0-5 22,0 1-14,4 0 17,0-2-24,0-2 19,2 1-40,1-1 6,2-3-57,2 1-16,0-3-54,0-1 3,-9-3-60,24 2-34,-13-4-49,3 0-46,0-3-32,0-3-62,1 1-16,1-3-598,-1-4-647</inkml:trace>
  <inkml:trace contextRef="#ctx0" brushRef="#br1" timeOffset="167547.228">27753 7654 671,'-11'3'545,"0"0"-76,11-3-26,-16 7-38,16-7-50,-10 7-22,10-7-30,0 0-40,-9 4-30,9-4-46,0 0 9,0 0-52,18 0 5,-18 0-26,17-4 14,-5-1-31,0 0 10,0-2-22,1 2-1,0-4-16,-1 1-3,-2 1-16,0-1-24,-2 1 10,-1 0-22,-2-3 13,-5 10-27,9-14 18,-9 14-24,2-12 15,-2 12-21,-4-8 14,4 8-25,-12-6 14,12 6-53,-13-3 0,13 3-52,-18 3 0,7 0-53,1 1-67,0 3-37,-2 2-64,2 1-42,0 0-54,1 1-113,5-3-442,-2 5-572</inkml:trace>
  <inkml:trace contextRef="#ctx0" brushRef="#br1" timeOffset="168092.8872">28325 7832 545,'19'-5'518,"-4"2"-81,0-2-25,-2-1-25,-5 0-65,2 1-15,-4-2-34,-6 7-13,7-12-26,-7 12-18,-1-12 2,1 12-42,-10-10-6,10 10-22,-17-8 3,7 7-26,10 1 10,-27 0-27,9 1 14,0 3-29,-2 3-5,-2 2-15,-1 2 21,-2 4-19,3 0 11,-1 3-29,1-2 13,3 4-29,1-3 11,5 1-31,4-2 18,-1 1-29,4-2 12,2 0-20,4-3 18,0 0-18,2-2 17,5 0-20,0 0 0,4-3-28,2-2 5,3 1-53,-1-4 5,3 0-30,1-4-3,2 0-17,2-4-22,0 1 3,0-2-8,1-5-1,1-1-10,-2-1-25,-1-2 2,-3-2 5,-2-2 3,0-1 9,-3-3 9,-5 0 19,0-1 19,-1 2 23,-2-2 23,-4-2 21,-2 1 25,0-2 27,-2-5 42,-4 2 31,-2 2 30,2 0 38,-1 1-19,-2 3 33,0 4 22,1 2 13,2 3-11,0 3-24,0-1-27,0 6-14,6 8-5,-8-10 36,8 10 8,0 0 19,-6 7 7,6-7-24,0 18 19,1-5-24,1 4 7,1 2 2,1 6 1,0 0-2,2 5-8,0-1-2,1 3-8,1-1-11,2-2-21,-1 0-25,1 0-6,0-2-24,1-2 0,-1 1-19,0-5-16,-1-2-57,0 1-58,1-3-95,-4-2-42,3-1-89,-2-2-49,2 0-119,-3-2-109,1-1-120,-2-3-764,-5-6-1108</inkml:trace>
  <inkml:trace contextRef="#ctx0" brushRef="#br1" timeOffset="168837.0957">30025 7936 153,'0'0'692,"16"-8"-161,-16 8-63,13-7-18,-13 7-70,11-7-23,-11 7-42,10-7-11,-10 7-60,5-10-9,-5 10-26,2-12-40,-2 12-22,-4-10-27,4 10-10,-14-11-21,5 5 1,-2 4-5,-2-1-13,0 3-11,-4 0-13,-1 0-7,2 0-20,-4 3 5,3 1-5,-3 1-3,5 0-14,-1 1-6,1-3 10,3 5 0,0 0-4,4-3 5,3 3-12,5-8-11,-6 14-11,6-14-20,7 16 5,1-7-23,3-2 2,1 4 4,5-4-13,1 3-18,1 0 33,1-2-14,1 1 31,-2-3-9,1 2 21,-3-2-6,-3 0 25,0-1-20,-4 0 35,-1-1-4,-9-4 32,13 9-24,-13-9 37,0 0-7,0 0 3,-6 13-2,-2-9-12,-2-1-9,-4 1 14,0-1-19,-4 0 12,0-2-5,-3 0-2,1 2-2,0-3-7,-1 2-2,1-2-7,0 0 0,1-2-18,4 2-43,1-3-61,1 2-80,2-1-54,11 2-86,-14-6-39,14 6-85,-6-10-133,6 10-280,7-14-430</inkml:trace>
  <inkml:trace contextRef="#ctx0" brushRef="#br1" timeOffset="169446.7202">30307 7754 585,'7'-9'682,"-2"1"-119,-1-1-35,-4 9-32,5-15-45,-5 15-31,3-10-78,-3 10-25,0 0-73,1-17-34,-1 17-51,0 0 12,0 0-31,0 0-5,-6 10-11,6-10-8,-4 19-13,3-6-12,-2 3-13,3-2-11,0 6-15,0-3-10,1 1-2,1 1-8,-1-1-8,3-3-6,0 2-6,-1 0 3,4-2-4,0-1-2,1 0 0,1-2-5,2 0-14,1-4-16,0-1-20,2 0-18,0-3-16,1-2-9,-1-2-27,3-1 23,-2-1 8,2-3 7,-2-1-35,0-2 46,-1 1-16,-1-4 28,-1 2-13,-2-3 38,-1 1 6,-2 3 7,0-2 19,-7 10 1,9-14 2,-9 14 11,3-11-4,-3 11 5,0 0 1,0 0 5,0 0 4,0 0 7,0 0 3,0 0-4,-6 15-6,6-15 0,0 13-2,0-13-8,3 15-8,-3-15 2,2 15-3,-2-15-11,7 13 11,-7-13-29,10 12-2,-10-12-48,15 9-3,-15-9-48,20 3 0,-8 0-47,-12-3 4,26-3-10,-13 1-4,3-1-28,-1-2-41,3-2 12,-1-1-8,1-1 33,-3-3 11,2 0-10,-4-1 21,-1 0 37,-3 1 42,-2-1 33,-1 4 46,-1-1 45,-1 0 29,-4 10 20,3-12 32,-3 12 11,0 0 13,-3-10 11,3 10-6,0 0 17,0 0-4,-10 10-11,10-10-4,-4 12-8,4-12-12,-4 17-13,4-17-8,-1 19-13,1-19-10,0 21-11,0-21-8,2 18-14,1-8 2,1-2-6,2 1-20,-6-9-36,10 12-51,-2-5-26,-8-7-49,17 7-19,-17-7-45,16 2-47,-16-2-9,22-2-601,-12-2-441</inkml:trace>
  <inkml:trace contextRef="#ctx0" brushRef="#br1" timeOffset="170329.0468">30759 7660 674,'-10'4'571,"2"0"-74,8-4-31,-13 7-40,13-7-74,0 0-33,-2 11-66,2-11 12,10 6-25,-10-6-17,16 4-31,-3-4-16,1-1-14,4-2 2,-1 0-15,1 0-6,-2-2-16,2-1-6,-2 0-10,0-1-4,-3-1-22,0 0-12,-3 0-12,-2-2-10,-1 2-5,-2-1-9,-1 0-9,-4 9-9,3-17 4,-3 17-10,-3-15-3,3 15-4,-5-11-3,5 11-22,-9-11-33,9 11-38,-9-7-43,9 7-39,0 0-20,0 0-54,-15 3-7,15-3-4,-5 12 6,5-12 23,1 12 6,4-3 46,-1 1 21,2-1 26,3 3 23,3-3 16,-2 2 22,7 0 19,-2 0 13,5-4 13,0 4 12,3-4 4,1 0 9,1-3 10,2-1 23,-1 0 23,3-3 33,-1-2 38,3 1-3,2-2 25,0-2-29,-1-2 10,-1 0-24,-3 0 22,-5 0-42,0-1 32,-1-3-34,-4 2 4,-2-1-25,-3-1 22,-1 2-31,-3-4 17,-2 3-24,-1-2 7,-2 1-26,-2 1 10,-4-1-17,1 0 10,-4 1-17,0 0 12,0 2-9,-2 0 18,0 0-16,-3 2 16,2 3-20,-1-1 15,-2 0-15,11 4 18,-18 0 18,18 0 0,-21 8 12,12-4 11,-1 6 9,0 1 1,2 2 20,0 2-10,0 4-19,1 1-3,1 0-5,1 3 6,-2 6 12,2 0-9,1 3-16,0 1-11,2-1-12,-1 4-3,2-2-3,-2 0-7,1 3 5,1-3-13,-1 3 7,2-3-1,-2 1 4,2-1 3,-3 1-12,3 0 9,0-6-1,0 4 6,3-3-8,-2-4 4,2 3-1,-1-2-7,1-3-11,1 0-4,-1-2 4,3-2 0,0 1-4,2-3-8,-2-3 8,2-2-3,1-1 4,2-1-4,-1-2 1,3 0-4,-1-4 2,-1 2-9,3-4-8,-1-1 0,-13-2-1,26 3-2,-14-6-3,1 1 1,-1-1-3,3-1-5,-4-4-10,2 3 4,-3-4-14,-1 0-2,-1-1-5,-2 2 17,-3-4-36,-3 12-2,-1-22-9,-5 7-9,-5-3 7,-2 2-19,-5-3 12,-4 0 8,-8-5-5,-3 2-2,-2-3 22,0 4 11,-3-2 20,0 3-2,0 1 18,1 0-8,1 1 14,4 1 6,5 4 4,3 1-16,5 0 10,1 1-41,6 1-8,2 1-55,5 0-10,5 9-53,3-19-43,3 8-65,9-1-55,2-1-48,8-1-119,5 1-511,6-3-631</inkml:trace>
  <inkml:trace contextRef="#ctx0" brushRef="#br1" timeOffset="170636.8589">31725 7689 64,'3'-11'604,"-2"1"-151,-1 10-53,0-21-31,0 21-18,-1-19-32,-1 7-27,0 3-21,2 9-2,-4-18-15,4 18-3,-3-16 28,3 16-46,-4-13-24,4 13-48,-2-11-18,2 11-37,0 0-4,0 0-24,0 0 43,0 0-20,0 0 25,-9 9-7,8 3-4,1 0-1,-2 8-8,0 3 16,1 4 22,-2-1-20,0 6 8,1 0-35,-1 1 10,2-2-19,0-2-6,-1-1-23,2-2 3,2-1-24,-1 1 3,2-4-22,-1-3 11,1 0-20,1-1 14,-1-4-17,3 0 5,0-2-24,-1-2-24,1 0-39,1-3-33,2-3-44,-9-4-63,15 6-34,-15-6-48,19-2-54,-9-2-60,-1 0-59,4-6-66,-3 1-131,2-4-471,-2-2-752</inkml:trace>
  <inkml:trace contextRef="#ctx0" brushRef="#br1" timeOffset="170801.7539">31563 7878 233,'-20'1'927,"6"2"-195,0 0-129,3-3-70,11 0-105,-17 1-42,17-1-103,0 0-18,0 0-97,0 0-6,0 0-61,27-1-29,-8-5-86,7 3-54,2-2-63,4-1-92,0-1-45,1 2-38,0-2-33,-1 0-152,0 0-464,-1-1-542</inkml:trace>
  <inkml:trace contextRef="#ctx0" brushRef="#br0" timeOffset="176976.6405">18256 9026 21,'0'0'779,"-4"-10"-174,4 10-84,-8-5-30,8 5-59,0 0-23,-16-3-46,16 3-7,-18 2-46,7 2-32,0-1-19,-1 1-21,0 2-32,-1 3-24,-1-1-19,1 4-15,1 3 4,1 1-28,2 0 11,1 2-38,3 1-4,-1-1-10,3 0-9,2 2-9,1-2-11,3-1-6,1-1-7,2 1-7,0-3-5,2 1-4,1-4 1,2 0-6,2-2 8,1-2-13,0-2 0,3-2-2,-3-1-3,2-4-13,1 2 11,1-3-1,-1-2-2,3-4 34,0 1-42,-3-2 32,1-1-41,-3-1 48,1 0-45,-3-1 41,-2 0-45,-2 0 46,-3 0-37,-1-1 30,-2 0-43,-3 0 44,0 1-52,-3-2 43,-2 0-39,-1 2 1,-1 0 8,-3 0 2,0 2 3,0 1-6,-3 3 5,0 1 2,-1 1 0,1 4 1,1 1 37,-4 0-53,3 3-2,0 1-60,-2 1-54,1 3-53,3 1-78,1 3-28,-1 0-116,2 1-69,4-1-106,1 1-145,2-2-468,3 0-809</inkml:trace>
  <inkml:trace contextRef="#ctx0" brushRef="#br0" timeOffset="177352.413">18530 9176 654,'0'0'761,"8"-5"-92,-8 5-58,6-7-124,-6 7-45,8-7-78,-8 7-33,15-7-69,-4 4-12,0 0-40,3 2-21,0 1-35,3 0-28,1 0-26,1 2-19,-1 3-14,-3 2-13,3-2-9,-3 2-7,1 0-7,-2 3-13,-2-3 3,-1 3-3,-1-2 0,-1 2-5,-4-1-3,-1-1-1,-4-8-1,2 17-7,-2-17 6,0 15-2,0-15 3,-5 12-3,5-12 22,-6 8 27,6-8 15,-10 5-2,10-5-4,0 0-11,-13-2-7,13 2 13,-9-10-39,4 3 28,2-4-39,1-1 25,0-2-30,2 0 24,3-3-30,2-2 23,3 1-28,1-3-10,2-1-15,6-1-13,0 3-31,2-2-14,2 3-38,0 0-45,1 4-24,-1-1-63,-2 5-80,-2 2-63,-2 3-69,-1 2-148,-2 0-569,-12 4-801</inkml:trace>
  <inkml:trace contextRef="#ctx0" brushRef="#br0" timeOffset="178873.3762">20669 9049 644,'-9'-6'736,"9"6"-58,-14-9-47,14 9-81,-10-5-74,10 5-44,0 0-18,-14-2-26,14 2-19,-8 9 19,8-9-60,-9 17 10,7-7-19,-3 3-37,1 1-35,0 1-57,2 0-11,-2 2-44,1-1 3,1 0-51,-1 1 11,0-2-50,2 1 22,-1-2-47,2-1-20,-2-1-16,2-12-65,2 22-101,-2-22-33,1 16-73,-1-16-34,5 13-33,-5-13-48,7 7-71,-7-7-30,0 0-43,0 0-60,15-4-177,-15 4-297,7-12-695</inkml:trace>
  <inkml:trace contextRef="#ctx0" brushRef="#br0" timeOffset="179178.1812">20447 9060 725,'0'0'618,"-13"5"-72,13-5-42,0 0-48,-9 6-37,9-6-59,0 0-45,0 0-36,0 0-45,0 0-23,18-1-18,-8-4-12,1-1-20,3 0-8,0-4-18,1 1-24,0-3-3,1 1 0,-2-1-12,-3 1-1,2 1-13,-4-2-14,-1 2-10,-1-2-5,-3 3-13,-1 0-4,-3 9-7,-2-17-8,2 17-5,-10-13-4,1 8-9,9 5 5,-19-5-4,19 5-1,-25 2-1,9 1-7,1 3 4,0 1-4,-1 3-36,0 1-39,0 2-58,1 1-66,2 2-76,1 1-100,0 0-72,5-3-97,1 1-136,5-3-451,1 1-750</inkml:trace>
  <inkml:trace contextRef="#ctx0" brushRef="#br0" timeOffset="179509.9851">20989 8891 300,'4'-9'862,"-4"9"-150,1-16-63,-1 16-58,1-12-88,-1 12-55,0 0-99,-1-14-47,1 14-36,0 0-1,0 0-12,0 0-32,-9 12-11,7-3-11,0 2-13,0 5 23,0-1-55,2 3 58,0 0-78,0 3 34,2 0-14,0 1-16,3 1-4,-2 4-16,1-2 15,-2 2-51,2-1 17,0 0-56,0-1 26,2-1-44,-1-2-22,3-1-3,0-1 0,-2-2 0,0-2 0,3-3 0,-1-3 0,0 2-123,-1-6 5,2 3-97,0-6-22,2-1-51,-11-2-27,21 0-44,-9-2-56,0-3-75,0-2-43,2-1-41,-3-4-123,1-2-509,-1-2-814</inkml:trace>
  <inkml:trace contextRef="#ctx0" brushRef="#br0" timeOffset="179708.8529">20801 9143 360,'-14'2'847,"1"1"-197,13-3-98,-15 4-87,15-4-59,0 0-75,-12 3-40,12-3-54,0 0-46,0 0-39,18-3-27,-6 0-27,6-1-23,1-1-17,4 0-26,2-2-36,1 3-60,6-5-7,2 3-45,8-4-43,1 1-95,1 1-23,1 2-60,2 0-114,1 1-530,4 1-574</inkml:trace>
  <inkml:trace contextRef="#ctx0" brushRef="#br0" timeOffset="180009.667">22324 9169 320,'0'0'714,"0"0"-106,0 0-45,0 0-59,-13-3-65,13 3-55,0 0-80,-11-4 18,11 4-49,0 0-2,-14 4-29,14-4-11,-10 10-10,3-2-22,1 1-21,1 4-20,0-1-3,1 2-23,1 1-26,1-2-24,0 1-22,2-1-10,2 0-5,-1 1-12,1-3-3,4 2-7,-1-2-17,1-2-40,2 0-38,1-4-41,0 1-53,1-2-14,0-1-47,2-3-24,-12 0-26,24-3-43,-11 1-45,-2-5-42,1 1-92,0-3-122,0-5-355,-3 2-568</inkml:trace>
  <inkml:trace contextRef="#ctx0" brushRef="#br0" timeOffset="180302.0129">22187 9080 710,'-16'5'686,"2"-1"-132,1 1-53,2-2-42,2 1-37,9-4-84,-14 8-1,14-8-46,-9 2-23,9-2-20,0 0-18,0 0-17,0 0-14,0 0-9,11-8-13,-2 2 15,-1 1-51,-1-2 22,3-2-50,-1-2-19,1 2-16,-1 0-13,-1 0-9,-1-2-12,-2 3-7,-1 0-8,-4 8-7,8-14-5,-8 14-5,3-12-6,-3 12-11,0 0-5,-3-14-24,3 14-14,0 0-36,-11-3-20,11 3-22,-10 3-37,10-3-43,-14 10-42,14-10-60,-12 14-45,7-4-77,1 0-62,0 0-123,4-10-535,-2 22-765</inkml:trace>
  <inkml:trace contextRef="#ctx0" brushRef="#br0" timeOffset="180753.7285">22749 9158 111,'17'-5'795,"-2"0"-188,-2 0-57,0-3-45,0 1-38,-3-1-48,1-1-57,-3 3-39,-1-2-39,-2 0-34,-5 8-33,8-14-47,-8 14-23,0-14-5,0 14-14,-4-10-14,4 10-14,-11-10-10,11 10-7,-16-5-23,16 5-5,-19-3-8,19 3-10,-25 1-5,14 1-12,-3 1 1,2 0-7,-2 2-9,3 1 4,-3 0 1,5-1-5,0 1-9,1 1 3,8-7 3,-11 13 4,6-6-1,5-7-2,-4 13 0,4-13-6,2 13 7,-2-13-4,8 13 1,-3-6 0,4-1-2,3 2-1,-1 0-2,3-1 0,-1 0 9,2 0-3,1-1-1,4 2-1,-1-2 0,-2 1 1,2-2 3,-4 0-3,3 2 3,-2-2 14,-1 0 10,-2-1-11,-2 1 3,-1 1 20,-10-6 21,16 9 25,-16-9-11,3 9 39,-3-9-47,-2 9 39,2-9-63,-10 11 35,2-7-56,-1-1 39,-4 0-61,1-1 6,-5 0 41,2-1-57,-2 1-5,-1-2-40,0-2-52,-1 1-39,2-2-68,-2 1-62,1-3-147,-1 1-130,1-3-105,0-1-813,-1 0-1092</inkml:trace>
  <inkml:trace contextRef="#ctx0" brushRef="#br2" timeOffset="205208.6839">24319 9276 674,'14'-10'619,"-14"10"-93,13-7-20,-13 7-39,13-12-25,-13 12-45,16-9-41,-16 9-40,11-10-27,-11 10-16,9-8-21,-9 8-18,9-9-29,-9 9-5,7-7-45,-7 7 10,0 0-57,5-11 4,-5 11-48,0 0 9,-8-7-37,8 7 17,-13-3-35,13 3 18,-20 0-28,7 3 17,-1-1-27,-1 1-2,-2 0 8,0 4-4,1-2 2,-3 2-7,1 0 7,0 1-1,4 1-2,-1-2 2,2 0 6,0 2-9,2-1-1,2 0-5,0-1 0,4 0 5,5-7-4,-8 14 0,8-14-2,-1 12 5,1-12-20,5 9 11,-5-9 2,12 9-2,-2-5-6,-1-1-18,2-1 19,2 2-11,1-1 20,2 0-17,0-2 22,2 1-17,-1 1 23,0 2-15,0-2 15,-2 1-20,0 1 24,0 0-21,-3-1 16,1 3-17,-5-2 26,2 0-20,-2 2 23,-2-2-26,-6-5 22,7 14-18,-7-14 26,1 12-25,-1-12 10,-8 14-3,8-14 24,-13 13-15,3-8 30,-1 4-25,-3-4 24,-2 0-28,-2 0 22,3 0-25,-5-2 20,1-1-24,0 1 21,0-1-26,1-2 21,-1 2-24,4-2 13,0 0-12,0-2 17,0 1-21,4-1 7,-3-2-53,2 3-17,2-3-59,-2-1-39,3 2-55,9 3-83,-15-7-86,15 7-80,-10-5-126,10 5-698,0 0-900</inkml:trace>
  <inkml:trace contextRef="#ctx0" brushRef="#br2" timeOffset="205532.6105">24611 9370 26,'0'0'958,"11"-9"-208,-11 9-67,7-5-56,-7 5-68,8-6-30,-8 6-72,0 0-69,8-8-59,-8 8-49,0 0-33,0 0-31,0 0 4,11 2-1,-11-2 10,9 12-50,-4-1 17,-1-1-49,0 5 12,0 2-14,-1 5 14,-1 1-6,2 2 8,-3 2-56,3 2-35,-1 2-70,-2-3 0,0 0 0,0 3 0,0-4 0,-1 2 0,0-2 0,0-1 0,0 1 0,-1-2 0,1-1 0,0-2 0,1-4-35,-1 2-222,0-2-85,0-3-47,-1-3-38,1 1-76,0-13-52,-1 20-103,1-20-94,1 11-605,-1-11-958</inkml:trace>
  <inkml:trace contextRef="#ctx0" brushRef="#br2" timeOffset="205836.8112">24651 9443 678,'-2'-17'650,"0"2"-82,2 1-32,0-1-41,3 1-34,-1 0-54,2 1-49,3-1-28,2 2-45,1 0-12,4-1-31,0 1-22,5 3 11,-1 1-39,4 2 28,0 0-62,-2 4 21,0 2-60,3 0 23,-3 0-57,0 2-14,-1 2-19,-2 2-5,1-1-11,-6 1 3,1 2-9,-4 1-4,-5 1-3,-1 0-8,-3-10 0,-3 19-2,-1-7 1,-5 0-7,-2-1-1,0 1-4,-4 0-7,1 0-32,0 0-31,-4-2-24,0 2-46,4-5-45,-1 0-28,2 1-65,1-1-84,0-1-92,1 0-88,1-1-102,3 1-697,7-6-942</inkml:trace>
  <inkml:trace contextRef="#ctx0" brushRef="#br2" timeOffset="206330.5125">25254 9353 178,'7'-9'832,"-1"3"-159,-6 6-37,8-12-83,-8 12-52,6-10-92,-6 10-44,0 0-68,4-12-9,-4 12-31,0 0-35,-4-11-37,4 11-30,0 0-27,0 0-8,0 0 14,0 0-18,-9 7-10,9-7-20,-5 14-13,5-14-34,0 19 16,0-19-28,0 21 8,0-21-19,0 23 18,2-12-26,1 0 14,0 0-18,0-2 14,4 0-19,-2 0 23,3-2-27,-2-1 21,2 1-32,-1-3 2,-7-4-49,20 5 6,-20-5-44,20-1 2,-8 0-37,-1-3 19,3-2-33,-1 0 23,0-2-3,-1-1 19,1-1-18,1-2 23,-1-3-5,-4 2 26,0 0 7,0-2 26,-4 1 23,4 1 34,-5 1 17,0 0 20,-1 3 10,-1-2 8,-2 11 1,2-16-20,-2 16 33,0 0 14,0-13 14,0 13 9,0 0 1,0 0 11,-6 11-14,6-11-7,-5 12-8,5-12-2,-4 21-10,1-11-19,1 2-13,-1 1-8,2-3-28,1 2 19,-1 1-20,-1-3-12,4 1 12,-2-11-63,1 21-23,-1-21-80,1 17-18,-1-17-56,8 14-83,-8-14-40,5 14-3,-5-14-40,10 11-82,-10-11-102,9 7-471,-9-7-665</inkml:trace>
  <inkml:trace contextRef="#ctx0" brushRef="#br2" timeOffset="206752.2477">25601 9363 6,'0'0'747,"1"-17"-177,-1 17-70,2-14-21,-2 14-56,3-15-23,-3 15-32,6-10-47,1 3-7,-7 7-54,17-6-12,-17 6-39,21-1 1,-7 1-29,-1 2-8,3 2-33,-1 2 25,0 0-39,0 0 0,-1 2-38,-1 0 9,0 0-27,-3 2-14,2-2-21,-3 1 14,-1 0-27,-1-1 11,-1 0-20,-2-2 15,-4-6-25,8 15 21,-8-15-28,2 12 19,-2-12-25,0 0 6,0 14-24,0-14 15,0 0-31,-6 7 19,6-7-19,0 0 10,0 0-22,-13-2 29,13 2-20,-6-8 21,6 8-26,-4-13 21,4 13-13,0-21 29,2 10-14,0-3 20,3 0-21,1 0 25,1 0 4,4-1 1,2 1-4,1 1 8,-3 1 11,7 1 14,0 4 1,-2 0 12,0 3 20,2 2 2,1 0 4,-2 4 20,3 2-7,-4 1 25,4 1 1,-3 4 11,2 0-20,-3 1-11,-3 0-21,0 3-1,-1 0-18,-4-1-13,1-2-9,-1 1 0,-2 1-32,-3-1-58,-2 0-55,-1-12-81,0 19-41,0-19-52,-4 19-117,0-11-87,-4-2-94,2 2-212,-3-5-441,-2 1-853</inkml:trace>
  <inkml:trace contextRef="#ctx0" brushRef="#br2" timeOffset="207021.3039">25919 9148 757,'6'-5'698,"1"-3"-77,3 1-31,1-1-57,-2-1-73,4 3-34,-2-5-83,2 4-36,-3-2-58,1 1-7,1-2-53,-4 1-12,-1 1-48,-1 1-2,-1-3-34,3 3-14,-8 7-28,6-14 12,-6 14-34,0 0 15,-4-17-31,4 17 17,-8-7-33,8 7-8,-11-7-35,11 7-11,-20-4-41,20 4-1,-20 1-56,8 1-18,1 1-72,-2 2-62,-3 0-45,3 2-58,-1 0-110,-1 1-668,1 3-797</inkml:trace>
  <inkml:trace contextRef="#ctx0" brushRef="#br2" timeOffset="207456.7074">26549 9364 202,'-4'-13'730,"4"13"-135,-8-8-55,8 8-23,-7-5-51,7 5-64,-11-6-52,11 6-66,-12-5-27,12 5-54,-15 0-2,15 0-59,-16 5 27,16-5-35,-17 9 1,9-3-34,-1 3 12,-1 0-30,2 2 7,0-2-26,1 3 6,2 0-30,-1-3 13,1 1-34,2-1 22,3-9-26,0 18 14,0-18-14,3 14 13,-3-14-17,7 10 12,-7-10-27,13 7 26,-13-7-25,17 3 18,-17-3-27,19-1 30,-5-1-22,-3-2 19,1-3-23,1-1 17,-2 1-12,3-3 13,-4 0-19,-1-2 19,1-1-22,-3 0 19,-1-1-24,0 1 21,-3 1-16,0 0 25,-3 12-26,-3-22 19,3 22-21,-7-18 23,1 11-4,-1 0 0,-1 0-11,0 3-27,-3-1-54,11 5-12,-18-3-62,18 3-82,-18 0-70,4 0-94,14 0-93,-19 5-182,19-5-450,-16 7-747</inkml:trace>
  <inkml:trace contextRef="#ctx0" brushRef="#br2" timeOffset="208248.7188">26716 9293 791,'9'-10'696,"-9"10"-64,8-5-28,-8 5-90,6-7-60,-6 7-109,0 0-30,0 0-55,0 0 0,0 0-49,13 7-5,-13-7-54,0 15 8,0-15-35,0 18 5,0-5-45,0-3-14,0 3-8,2-1 10,-1 0-34,1-1 13,3 1-15,-1-1-1,-1-2-28,3 1 14,1-2-17,2 0 17,-2-1-26,4-2 21,0-2-34,0-1-5,2 1-35,-13-3 7,25-2-31,-11 1 5,2-3-12,-2-1 6,-1-3-24,3 0 18,-3-3-16,2 0 33,-1-2-12,-1-2 34,-1 0 2,-1-1 18,-2 1-9,0 1 25,0 0-5,-3 3 31,1 0-3,-2 1 32,-2 2 1,1 0-7,-4 8-4,4-11-7,-4 11 10,0 0-8,0 0 26,0 0-10,0 0 15,0 0-22,-6 10 2,6-10-13,-5 17 25,0-8-25,1 0 17,1 2-34,1 0 19,-2-1-21,2 2 15,0-1-19,2-1 21,0-10-30,-3 18 19,3-18-14,1 17 14,-1-17-22,6 16 0,-6-16-34,9 13 11,-9-13-21,14 9 8,-14-9-27,15 6 15,-15-6-13,21 5 30,-21-5-17,24 0 28,-11 0-10,1-3 16,2 1-11,0-1 25,1-1-19,4-4 29,-3-1-17,4 0 21,-3-2-16,1-1 15,2-2-16,-2-1 20,-3 1-18,-2-1 11,-2-1-7,1 2 12,-4 2-3,-1 0 31,-1-1-21,-4 3 13,-2 1-25,-2 9 29,-2-16-20,2 16 15,-8-13-21,8 13 3,-19-6 14,6 4 4,-1 2-28,3 0 26,-7 2-22,2 1 20,0 2-18,3 2 17,-1 0-17,1 0 14,4 3-23,2-1 24,1 1-23,3 0 19,3-10-18,0 22 19,5-12-20,-1 2 14,6-1-26,-1 2 11,1 1-14,4 0 6,-1 0 4,3-1 2,-2 0-2,0 0 3,-2-2 7,0-2 9,-3 0 17,-2-1 22,2-1 19,-5 0 16,-4-7 6,10 11 7,-10-11 3,1 10-14,-1-10-15,-7 11 16,7-11-33,-11 6 4,2-1-28,9-5 14,-22 6-28,13-3 8,-5 0-65,3-1-38,-3 0-91,3 0-60,-2-2-124,13 0-127,-23 3-111,23-3-830,-24 0-1032</inkml:trace>
  <inkml:trace contextRef="#ctx0" brushRef="#br2" timeOffset="209576.4042">27999 9126 822,'0'0'669,"-4"-12"-76,4 12-42,-2-11-52,2 11-30,-2-10-71,2 10-24,0 0-71,-1-13-22,1 13-52,0 0-24,-1-11-52,1 11-7,0 0-30,0 0 39,0 0 3,0 0-18,4 16-2,-2-4 35,3 2-58,0 3 0,-1 5-6,1 2-8,-1-2 2,0 0-20,1 3-8,1-3-1,-1 1-9,2 0-17,-3-1-9,1-2-7,-1 0-8,1-3-4,0 0-3,-1 0-3,-2-1-2,3-2-3,-1-1 0,0-3-2,-1 2 0,2-4 0,-1 1 6,2-2-1,-6-7-10,10 9 0,-10-9 1,11 5-15,-11-5-6,13 1-22,-13-1 1,17-5-21,-9 0-7,-1-2-17,4-1-16,-1-3 9,-2 0-12,3-3 36,-1 1-29,-2 2 29,1-4-10,0 5 29,-2-1-13,-2 1 28,1 2-11,-1 1 24,-5 7-25,9-11 22,-9 11-14,7-6 25,-7 6-14,0 0 22,0 0-16,0 0 23,6 10-20,-6-10 3,2 10 3,-2-10 2,3 14 0,-3-14 1,3 12-8,-3-12-22,8 15-33,-8-15-23,9 14-16,-9-14-19,13 10-14,-4-5-32,-9-5-34,18 7-33,-8-4-4,3-2-12,-2 0-27,3 1 13,0-4 31,0 1 32,2-1 16,0-2 42,0-1 15,-1-1 42,-1 0 7,0-2 33,-1-1 11,1 1 48,-4-1 27,2-1 37,-2 0 23,-4 2 46,0 0 29,1 2 15,-7 6 16,10-11-3,-10 11-1,4-7 2,-4 7 1,0 0-26,0 0 9,0 0-1,0 0-16,0 0-12,0 16-13,0-16-17,-3 13-21,3-13-8,-2 16-14,2-16-17,-3 17-3,3-17 10,3 21-3,-1-10-9,1 0-10,1 0-7,1-2-9,1 1-6,2-1-5,1-1-5,-1-1-2,2-1-15,0-2-22,0 0-27,1-1-24,0-2-27,-11-1-27,23 0-22,-9-1-30,-2-3-34,-1 0-28,1-3-54,-1 0-31,2-3-44,-3 0-67,-2-2-95,4-2-466,-4-5-603</inkml:trace>
  <inkml:trace contextRef="#ctx0" brushRef="#br2" timeOffset="209892.9476">28608 9140 695,'-14'7'570,"3"-2"-52,1 0-29,1 0-58,9-5-49,-13 12-26,13-12-30,-9 10-47,9-10-17,-3 9-53,3-9-6,0 0-33,5 10 0,-5-10-41,12 3 4,-12-3-36,15 0-6,-15 0-13,22-3 15,-13 1-25,5-2 12,-3-2-30,1 1 10,1-4 8,-3 3-1,0-4-30,-2 2 12,-3-1-27,0 0 14,-1 0-23,-4 9 10,3-15-22,-3 15 21,-4-14-24,4 14 18,-12-12-22,12 12 19,-15-8-23,15 8 20,-18-4-32,18 4 4,-23 2-52,13 1-17,-3 1-57,2 2-11,1 0-52,0 3-36,3-1-38,1 2-53,3 0-50,-1 2-104,4-12-125,4 19-401,1-9-623</inkml:trace>
  <inkml:trace contextRef="#ctx0" brushRef="#br2" timeOffset="210233.0303">29072 9211 69,'8'-7'809,"-2"0"-172,-1-1-46,2 2-51,-7 6-65,7-14-41,-7 14-26,5-11-50,-5 11-30,4-9-68,-4 9-24,0 0-59,0 0 23,0 0-21,0 0 7,0 0-21,0 0-9,0 0-34,-2 20-2,-1-8-29,1 1 11,-2 3-18,1 0 6,1 2-3,-3 3 42,2 2-19,-1 0-1,1 2-18,1-3-11,1 2-29,1-5 2,0 1-21,0 2 0,1-4-11,1 0 1,1-1-25,2-2 23,2-1-11,-2-1 6,1-2-19,2 0-16,2-3-38,0 0-34,1-3-5,1-3-60,0 1-18,1-2-20,1-2-17,-2-2-40,4 1-24,-2-3-24,0-2-51,-1-1-11,-1 2-33,0-2-43,-3-2-55,1 1-116,-2-1-388,-3 0-594</inkml:trace>
  <inkml:trace contextRef="#ctx0" brushRef="#br2" timeOffset="210424.9099">28964 9367 74,'-17'1'888,"0"-1"-240,6 2-69,11-2-68,-21 2-40,21-2-55,-15 1-48,15-1-41,0 0-59,0 0-20,0 0-61,0 0-18,10 5-54,-10-5-23,24-1-15,-6 0-15,3 0-36,0-1-66,5 0-52,1-1-69,1-1-111,2 1-82,3-2-124,-4 2-114,3-1-515,-4-2-722</inkml:trace>
  <inkml:trace contextRef="#ctx0" brushRef="#br2" timeOffset="210653.4441">29675 9402 946,'0'0'860,"9"7"-117,-9-7-63,9 2-36,-9-2-64,9 4-75,-9-4-83,0 0-53,12 5-45,-12-5-67,0 0-48,0 0-49,11 4-32,-11-4-59,0 0-82,0 0-78,0 0-144,0 0-148,0 0-241,0 0-290,0 0-557,0 0-1093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05-06T20:02:18.889"/>
    </inkml:context>
    <inkml:brush xml:id="br0">
      <inkml:brushProperty name="width" value="0.05292" units="cm"/>
      <inkml:brushProperty name="height" value="0.05292" units="cm"/>
      <inkml:brushProperty name="color" value="#FFFFFF"/>
    </inkml:brush>
    <inkml:brush xml:id="br1">
      <inkml:brushProperty name="width" value="0.05292" units="cm"/>
      <inkml:brushProperty name="height" value="0.05292" units="cm"/>
      <inkml:brushProperty name="color" value="#FF00FF"/>
    </inkml:brush>
  </inkml:definitions>
  <inkml:trace contextRef="#ctx0" brushRef="#br0">17287 11592 417,'0'0'829,"0"0"-137,0 0-58,0 0-48,0 0-32,0 0-49,0 0-58,0 0-43,6-8 18,-6 8-74,0 0 27,0 0-70,0 0 13,9 3-38,-9-3 10,0 0-52,12 5 0,-12-5-50,11 2-67,-11-2-121,13 4 0,-13-4 0,17 3 0,-17-3 0,18 3 0,-18-3 0,19 0 0,-19 0 0,19 1 0,-19-1 0,20-1-123,-20 1-218,20-3-54,-20 3-47,20-4-62,-9 1-67,0 1-72,0-1-56,-11 3-723,22-3-1028</inkml:trace>
  <inkml:trace contextRef="#ctx0" brushRef="#br0" timeOffset="4226.9761">18521 11305 424,'0'0'679,"8"-16"-102,-8 16-9,8-14-40,-5 5-24,3 0-55,-6 9 8,6-14-52,-6 14 26,7-14-41,-7 14 15,6-11-26,-6 11-20,5-9-31,-5 9-30,4-9-28,-4 9-28,0 0-6,6-6 26,-6 6-262,0 0 0,3 11 0,-3-11 0,1 15 0,0-3 0,-1 0 0,0 1 0,0 2 0,-1 2 0,0 0 0,1 2 0,-2-2 0,2 1 0,0 0 0,0 0 0,0-2 0,0 0 0,2-1 0,-2-2 0,1 2 0,0-4 0,-1-11 0,2 22 0,-2-22 0,1 17 0,-1-17-238,1 12-329,-1-12-57,0 0-59,5 11-75,-5-11-140,0 0-508,0 0-1010</inkml:trace>
  <inkml:trace contextRef="#ctx0" brushRef="#br0" timeOffset="5124.7668">18318 11244 750,'0'0'751,"-18"-4"-81,18 4-62,-12-5-39,12 5-72,-11-4-32,11 4-85,0 0-20,-11-5-69,11 5-22,0 0-45,-10-3-24,10 3-40,0 0 3,0 0-28,11-8-10,-11 8-29,18-4-6,-5 4-17,3-2-9,4-1-16,1 1-9,6-2-4,1 1-5,8 0-2,0 1-8,1-1 1,1 1-16,0 0 8,-1 0-7,1 1 3,-6-1 4,-2 2-5,1 0-3,0-2-7,-3 1-23,1-1-14,-2 0-34,-2 0 7,-4 2-23,1-3 19,-2 2-21,-3-1 15,-2 1-15,-2-2 33,-1 2-6,0-1 22,-12 2-11,19-4 36,-19 4-17,13-4 25,-13 4-15,0 0 24,6-8-22,-6 8 22,0 0-18,0 0 24,0 0-19,-6-7 23,6 7-19,0 0 30,-13 7-21,13-7 28,-12 11-11,5-1 33,-1 3-21,-2 3 14,1 2-17,0 1 10,-1 6 4,0-4-5,3 1-1,-2 3-5,2-3 32,2 3 4,1-1-15,0-3-4,3-2-10,1-1-4,2 2-5,1-2-4,3-2-12,2 0 3,1-2-2,1-3 0,3-2-5,0 1 2,3-4-7,0-2-16,3-1-16,-3-2 1,2-2-9,1 0-7,-2-4 7,1 1 6,-3-2 3,3-3 5,-2-1 4,-1-2 29,-4 2-31,2-1 6,-4-1 9,0 3 0,0 0-4,-1 1 10,-3 0-2,-5 8 2,10-13 0,-10 13-2,5-8 7,-5 8-4,0 0 2,0 0 9,0 0 29,0 0-29,1 15-2,-1-15 10,-1 15-2,1-15-2,-2 20 0,2-20-12,0 21 6,1-12 0,0 3-3,4-1 1,-1-2-3,2 2-7,2 0-41,1-3-43,4-1-66,1-1-31,2-3-51,2 0-33,3-2-53,-1-2-22,4-2 40,0-2 6,0 1 23,0-4 19,-1-1 30,-2-1 34,-1-1 29,-1-3 34,-2 2 35,-1-2 44,-3 1 46,0 1 52,-4 1 50,-1 1 38,-2 2 20,-1-1 9,-5 9 16,8-9 25,-8 9-34,0 0 4,4-10-2,-4 10-18,0 0 7,0 0-8,0 0 3,-8 11-16,8-11-17,-5 15-13,0-6-20,2 0-19,1 2-16,0-1-5,1 3-12,0-1-28,-1-1 20,4 2-30,-1-4 18,0 3-21,3-1 0,0-2-66,3 0-21,0-1-54,-1-2-5,3-1-37,1-2-50,1 0-33,-11-3-44,23 1-23,-12-2-66,3-5-39,-2 0-94,3-2-421,-3-1-535</inkml:trace>
  <inkml:trace contextRef="#ctx0" brushRef="#br0" timeOffset="5440.464">19643 11254 13,'-13'10'714,"2"1"-145,1-2-62,1 1-55,0 1-61,3 1-51,0-3-24,3 0-21,0 0-33,3-9-31,1 16-16,-1-16-31,7 12-51,-7-12 10,15 8-11,-15-8-9,17 3 8,-17-3-8,20-1 1,-10-1 3,3-2-2,-3 0-3,3-3-37,0-1 5,-3-2-34,0 0 8,0-2-20,-2 0 9,-1-3-27,-2 2 18,-1-1-28,-1 3 19,-1-1-26,-1 1 23,-1 11-32,-1-20 15,-2 10-19,3 10 18,-9-13-24,9 13 20,-11-6-28,11 6-25,-14 0-62,14 0-49,-17 6-55,9 1-90,-2 2-82,1 1-98,0 2-142,2 0-657,-1 1-885</inkml:trace>
  <inkml:trace contextRef="#ctx0" brushRef="#br0" timeOffset="5868.3052">20103 11471 686,'14'-10'606,"-3"0"-68,-4 1-50,2 0-32,-2-2-51,-2 3-36,-5 8-36,6-17-47,-6 17-12,3-16-66,-3 16-22,-2-12-39,2 12-9,-7-9-39,7 9 1,-12-5-36,12 5 3,-16-1-30,16 1 2,-21 3-16,11 0 5,0 1-19,-3 2 18,1 2-8,2 0-5,-1 0 4,0 2-40,4 1 32,-1-1 6,4-1-6,1 1-18,1 1 19,2-11-23,3 21 24,2-10-27,2-1 23,1 2-19,2-2 12,2 1-13,-1-1 11,4 1-13,1 0 22,0-1-17,0 0 22,-3 0-28,1-4 33,-1 1-8,-1 1 26,-3 0-7,0-4 48,-9-4 4,16 10 41,-16-10 0,7 9 9,-7-9-12,0 0-14,-1 12-13,1-12-9,-9 8-15,9-8-11,-18 4-16,7-1-14,-2-2 4,0-1-9,-2 0-10,1-1-42,-5-2-69,1 0-90,-1 0-49,-2 0-112,3-1-132,-1 1-120,1 2-226,0-2-470,0 2-902</inkml:trace>
  <inkml:trace contextRef="#ctx0" brushRef="#br0" timeOffset="6660.2986">21260 11673 249,'0'0'694,"14"-4"-88,-14 4-59,13-8-35,-6 3-33,1-1-50,-8 6-22,10-13-51,-10 13-30,8-15-16,-8 15-7,4-16-41,-4 16-23,-3-17 3,3 17-59,-8-17 26,2 11-68,-2 0 30,-2 0-65,-1 3 20,-5 2-43,2 1 19,-5 3-49,0 4 39,-3 0-51,1 3 32,0 2-50,-2 4-5,4 1-3,1 0-4,3 0 0,2-1-4,0-1 6,5-1-9,3 1-4,0-2 2,4 0 0,1-13 1,2 19-2,2-9-4,3-4-29,0 0-31,5-2-35,-1-2-19,-11-2-33,27-1-46,-9-2 22,-1-2-8,4-2 34,-3 1-3,3-5 30,-1 2-8,-3-4 33,1 0-8,-2-3 47,0 1-4,-2 1 24,0-2-3,-4 0 29,0 5 7,-1 0 22,-1 0 10,-3 4 7,1-1-10,-6 8-3,10-10 7,-10 10 20,0 0 17,11-4 2,-11 4-8,0 0 13,9 10-15,-9-10-19,7 12 11,-7-12-31,9 14 19,-4-4-28,-1 0 0,4 2-5,-2 0 21,1-1-47,2-1-37,2 1-71,-1 0-28,3-1-70,2-3-88,1 1-43,2 1-63,-1-4-8,3 1-36,-1-2-42,3-3-468,-3 0-567</inkml:trace>
  <inkml:trace contextRef="#ctx0" brushRef="#br0" timeOffset="7168.9071">21868 11710 248,'15'-9'448,"-2"1"-69,0-4-32,-2 0-37,0 2-4,-1-2-9,-2 0-18,-2-1-2,-2 4-26,-2 0-1,-2 9-1,3-17-13,-3 17-24,-8-12 4,8 12-20,-13-10-8,3 7-4,10 3 5,-23-1-10,9 4 2,-1-1 6,-3 4-17,-1 1-13,0 1-11,-3 5-4,4-2-17,-1 1-29,2 3-18,2-1-27,0 1 8,3-1-31,0 1 10,4-1-25,3-3 16,1 0-22,2-1 14,2-10-23,3 21 7,1-13-54,3-1-9,1 0-51,2-4-18,3 1-45,0-2-9,2-2-18,4 0 13,2-2-27,2-2-11,0-1 25,0-1 11,1-3 17,4 0 15,-2-2 14,-2-2-4,-1-1-1,0-2 12,-3-2 4,-2-1 12,0-2 24,-2 0 14,0-4 18,-3 2 3,0-1 34,-3-1 23,-2 2 27,0 2 19,-2 0 16,-4 3 22,1 1 15,-2 0 11,0 3 12,-2 1 5,0 0-1,-2 1-10,1 0 30,-1 3-21,-2 0 13,0 1-20,5 8 18,-12-9-22,12 9 20,-10-3-18,10 3 7,-15 7-13,15-7 0,-12 13-15,7-3-11,-1 4-7,1 1-3,1 1-14,1 2-14,-1 0-8,2 0-7,-1 1-6,2 0-1,1 1-8,0-2-38,1 2-71,1 0-36,0 0-44,2-1-60,2 2 4,1-1-35,3-1-42,0-1-24,2-2 4,2-1-19,0-1 21,2-2-37,1 1 18,1-4-46,1-2-320,2-1-218</inkml:trace>
  <inkml:trace contextRef="#ctx0" brushRef="#br0" timeOffset="7895.354">22394 11768 575,'17'-5'304,"-2"-2"-3,0-1-46,-2-1-4,2-3-10,-3 0 5,0-3-25,-3 3 6,1-3 4,-2 3-2,-2-2 15,-1 2-2,-1 0 0,-1 2-25,-3 10 13,2-20-23,-2 20-14,-4-15-11,1 6-12,3 9-5,-12-11-3,4 6-16,-2 0 0,10 5-16,-20-5-15,7 5-12,1 0-15,-2 1-11,0 3-9,-1-1-7,1 4-12,-1 0-11,2 0-8,1 3 1,1 0-26,0 2 20,2-2-26,2 2 20,1 0-7,2 0-1,2-1-20,1 1 19,2-2-20,3 0 12,1 0-49,3-2-4,2-1-42,1 2-10,1-3-32,1-2-1,2 1-23,-1-5 11,3 1-12,-2-1-9,4-1 4,-2-2-7,2-1 15,-1-1 8,4-3 16,0 2 0,-2-5-4,-1 2-1,3-6 10,0-1-6,-4-2 27,-1-1 12,0 0 13,0-3-2,-4 0 28,0-3 23,0-1 16,-1 1 15,-3 0 33,-2 3 26,0 1 13,-1 1 29,-1 2 14,-2 3 1,-1 1 12,0 2-1,-2 0-5,0 12-10,-2-20 6,2 20-5,-5-12 6,5 12-19,-10-6 24,10 6-24,-11 0 20,11 0-22,-13 9 10,4-1-16,3 4-4,-2 2 10,1-1 2,1 4-6,1 3-9,-1 0-14,0 0-33,3 1 13,0-2-30,0 1 14,2-1-22,-1 0 17,2 1-24,2-2 27,1 0-35,1-1 20,2 0-25,2 0 20,-1-3-44,7-1-27,1 1-58,2-4 2,2-1-50,3-1-27,1-2 7,1 0-9,1-5 12,-5 0-11,3-2-4,-1 0 1,2-4-3,-2-1 20,0-3 29,-2-1 22,-2-2 26,-1-1 32,-3 0 38,0-2 39,-5 3 29,-2 1 16,1-1 9,-3 2 34,-1 0 7,-4 10 15,4-12 7,-4 12 18,0 0 2,1-13-9,-1 13-1,0 0-16,0 0 9,0 0-31,-6 6 15,6-6-19,-4 11 6,4-11-40,-3 13 9,3-13-30,-1 15 11,1-15-34,0 17 17,0-17-16,1 16 12,-1-16-21,5 15 18,-5-15-27,8 12-2,-8-12-42,10 10-12,-10-10-42,14 6-42,-14-6-39,16 3-53,-16-3-36,19-3-40,-9-1-44,1 0-28,1-4-144,1 0-381,-2-3-474</inkml:trace>
  <inkml:trace contextRef="#ctx0" brushRef="#br0" timeOffset="8219.7172">23088 11352 733,'-14'7'586,"4"-1"-60,2 1-67,1-1-67,2 1-49,5-7-30,-6 13-24,6-13-45,2 12-30,-2-12-24,9 9-61,-9-9 1,18 6-22,-7-4-14,2-1-7,1-1-4,1 0-7,1-3-11,1 0 11,-1-1-8,0-2 25,-1-1-27,0 1 23,-2-3-21,1 1 7,-4-4-36,-2 1 19,-1-1-22,1-2 18,-3 2-21,-4 0 13,1 1-17,-2 11 13,-3-20-27,3 20 14,-8-14-23,1 7 15,7 7-21,-18-4 11,18 4-18,-23 2 18,10 4-24,-2 1-19,1 0-50,-2 2-32,3 1-61,1 0-85,0 1-66,2 0-91,0 0-89,2 0-202,3 0-348,1-2-673</inkml:trace>
  <inkml:trace contextRef="#ctx0" brushRef="#br0" timeOffset="8504.7755">23606 11400 353,'0'-15'722,"0"15"-82,-3-12-32,3 12-60,-2-9-91,2 9-43,-4-9-81,4 9-24,0 0-57,0 0-4,-10-5-31,10 5-14,-5 7-18,5-7-22,-4 15-31,1-5-6,0 2-21,0 4-17,0-1-11,1-1-16,0 5-7,0 1-26,-1 2 15,1 0-25,-2-1 14,1 2-26,2-3 18,-2-1-25,3 1 20,-1-1-32,1-1-26,0-4-64,0 0-39,1-1-55,-1-1-57,0-12-60,3 19-57,-3-19-51,1 14-89,-1-14-147,4 10-416,-4-10-691</inkml:trace>
  <inkml:trace contextRef="#ctx0" brushRef="#br0" timeOffset="8823.7077">23401 11628 563,'0'0'580,"0"0"-110,-6-6-49,6 6-69,0 0-74,13-5-49,-13 5-48,21-6-26,-6 4-27,1-2-18,2 0-4,1 1-6,5-2-8,1 1 5,-1 0-6,0 1 26,1-1-2,-5 1 5,-2 0 8,-1 0-21,-2 1 2,-1 0-21,-2 1 9,-12 1-18,19 0 32,-19 0-8,14 3 13,-14-3-15,11 8 13,-11-8-32,8 10 5,-8-10-33,6 16 5,-6-16-26,5 17 11,-2-5-26,-2-2 13,3 2-25,0 0 21,-2 0-23,2-2 17,0 1-24,0 0 15,0-2-35,1 1-25,1-2-61,1-1-17,0-2-51,1 2-67,-8-7-41,18 5-37,-18-5-58,20 1-15,-20-1-52,20-2-119,-9-2-318,-2-2-442</inkml:trace>
  <inkml:trace contextRef="#ctx0" brushRef="#br0" timeOffset="9128.7552">23803 11454 47,'-11'2'730,"1"3"-160,10-5-48,-13 7-51,13-7-56,-7 8-39,7-8-37,0 0-24,0 0-36,4 13-40,-4-13-53,11 4-3,-11-4-44,19 1-1,-7-1-3,-12 0-10,25-2-13,-8-1-2,-3-1-13,1-1 2,-1 1-4,0-1 3,-1-1-13,-1-1-13,-1 0-9,-3-1-13,-2 0-30,1 0 21,-7 8-23,7-15 15,-7 15-26,3-12 14,-3 12-22,-4-10 16,4 10-20,-10-7 18,10 7-44,-13-2 0,13 2-57,-19 1-29,7 3-42,0 0-66,-1 2-75,0 1-106,-2 2-67,2 0-184,-1-1-527,2 2-796</inkml:trace>
  <inkml:trace contextRef="#ctx0" brushRef="#br0" timeOffset="9519.3561">24126 11668 626,'0'0'534,"0"0"-46,0 0-40,0 0-57,0 0-50,0 0-28,0 0-29,-15 5-27,15-5-41,-11 9-13,6-1-12,0 0-37,0 2-7,1-1-42,2 1 6,2-10-18,-3 19 0,4-9-23,-1-10 17,6 19-21,-3-11 16,5 1-21,0-3 9,-1 2-27,5-3-5,1-1-12,2 2 16,0-4-22,3-2 13,0 0-27,2 0 19,1-1-16,-3-3 11,2 0-21,-3-1 26,3-3-18,-1 1 16,-4-2-24,0-3 18,-4-1-17,0 1 18,-1-1-21,-5-1 16,0-2-16,-2 4 27,-2 0-24,-2 0 22,-1 0-23,-2 2 16,0 0-21,-4 0 15,-2 1-15,-1 2 16,2 1-17,-5 2 22,1 1-51,-2 2-22,2 1-62,-2 1-38,1 1-54,-3-1-54,3 4-78,-2 0-37,3 1-112,-1 0-151,4-1-341,-1 0-580</inkml:trace>
  <inkml:trace contextRef="#ctx0" brushRef="#br0" timeOffset="9984.8323">24511 11676 190,'8'-4'713,"-8"4"-139,0 0-57,8-5-57,-8 5-40,0 0-38,0 0-45,0 0-26,0 0-70,-4 12-13,4-12-41,-4 14-10,4-14-40,-5 17 11,5-17-37,-5 20-1,4-8-29,1-12 7,-1 21-28,1-21 11,1 17-22,0-5 16,-1-12-24,8 17 10,-8-17-20,8 14 11,-8-14-28,12 9 16,-3-4-24,0-2 18,2 0-31,-11-3 3,21 1-38,-21-1 6,23-1-27,-11-2 9,-1 1-20,1-3 21,1 0-15,-1-2 27,-1-2-2,0-2 17,0 0-10,0-1 21,-2 1-12,1-2 14,-2 1-6,-2 2 29,3-1-47,-3 2 61,-2 1 1,1 1 16,1 0-24,-6 7 1,6-10-6,-6 10 28,0 0-12,10-4 24,-10 4-6,0 0 24,5 7-25,-5-7 6,1 13-26,-1-13 14,3 15-26,-3-15 15,0 17-22,0-17 17,2 20-28,-2-20 14,0 20-50,0-20-30,3 17-65,-3-17-22,8 15-74,-8-15-42,7 14-41,0-9-42,0-1-5,2 2-77,2-3-94,0-1-389,3 1-492</inkml:trace>
  <inkml:trace contextRef="#ctx0" brushRef="#br0" timeOffset="10695.2889">25206 11776 124,'10'-8'607,"-4"1"-131,3 0-85,-5 0-42,1-1-25,-5 8-57,6-17-30,-6 17-6,0-12-27,0 12 3,-6-14-10,0 8-9,-2-1-8,0 4 1,-4-1-2,1 1-36,-1 1 10,-3 2-23,2 1 0,-3 0-35,0 2 8,-1 1-35,2 2 16,0 1-19,0 0 5,1 1-34,1 1 15,3-1-27,-1 2 10,3-1-24,2 1 18,2-3-30,4-7 23,-5 15-21,5-15 14,2 14-14,-2-14 7,10 11-41,-1-6 3,-1-1-42,4-2-15,-1 0-26,2-2-33,2 0-1,0 0 3,3-3-4,-3-1-14,1 1-13,-2-3 4,2 0 25,-1-1 11,-3-2 24,-1 0 22,3-2 23,-6 2 14,-1 1 14,0-1 25,0 1 25,-7 8 5,9-10 5,-9 10 11,4-8 22,-4 8 26,0 0 12,0 0 8,0 0 1,0 0 19,0 0 9,0 0-18,0 0-14,0 15-11,0-15-10,-4 13-11,4-13-6,0 12-22,0-12-13,2 14-21,-2-14-8,3 13 39,-3-13-9,6 14-8,-6-14 8,12 12-13,-12-12 5,14 8-12,-5-4 1,3-2-29,-1 1-25,1-3 11,-12 0-12,24 0-38,-10 0-6,-1-4-16,3 0-4,-3-1-9,0-2 1,1 1-26,0-2-3,-1-1 9,0-4-7,1-2 11,-1 0 6,1-2 19,-3-1 11,3-4 24,-2-2 18,-1-1 21,2 0 24,-2 0 19,-4 2 13,0 2 30,-1-2 34,-3 1-3,1 4 23,-2 0-5,-1 3 22,-1 0-12,0 2 28,-1 2 14,-1-1-8,0 1 22,2 11-7,-7-16 3,7 16-26,-6-10 20,6 10-4,-12-4 17,12 4-29,-10 4 30,5 4-11,-2 1 6,2 3 11,-2 1 52,3 4-60,-2 2-2,1 1 6,0 3-20,1 0-15,1 0-14,2 1-14,2-4-22,-1 0-13,3 3-17,1 0-9,1-4-8,0 1-10,4-2-4,1-2 0,2 0-27,1-4-74,3 0-84,0-4-48,2 0-71,-1-4-39,-1 0-111,5-2-100,-3-2-110,-2 0-880,3-1-1151</inkml:trace>
  <inkml:trace contextRef="#ctx0" brushRef="#br0" timeOffset="13184.6672">26863 11538 28,'0'0'538,"0"0"-135,6-8-41,-6 8-44,0 0-7,7-8 4,-7 8-34,5-11 1,-5 11-4,2-9 23,-2 9-7,5-10-20,-5 10 14,2-12-22,-2 12 25,2-12-9,-2 12-25,2-10 8,-2 10-17,0 0-18,2-14-27,-2 14-36,0 0-17,0 0 40,0 0-24,0 0 30,0 0-34,0 0 18,-4 16-41,2-4 25,2 1-44,-4 3-17,1 2-11,3 0-45,0 0-47,-2 2 0,2-2 0,0 2 0,2-3 0,-2 1 0,5 1 0,-3-3 0,2 0 0,1 0 0,1-3 0,2 1 0,0-2 0,-1-1 0,2-1 0,2-2 0,-2 1 0,0-4 0,3-1-155,-2-1-51,1-1-48,1-1-7,-12-1-54,25-2-23,-10-2-39,0-3-70,-1 2-47,0-4-25,0 0-73,-1-4-146,1-1-354,-3 3-710</inkml:trace>
  <inkml:trace contextRef="#ctx0" brushRef="#br0" timeOffset="13403.9154">26752 11630 58,'-8'5'805,"-1"-2"-206,9-3-59,-12 5-63,12-5-39,0 0-37,-6 5-46,6-5-80,0 0-31,10 4-52,-10-4-25,19 2-48,-5-4-11,1 1-31,4 0-5,-2-1-52,3 1-41,3-2-90,-3 2-78,2-2-96,1 1-96,0 1-133,1-1-562,1-3-693</inkml:trace>
  <inkml:trace contextRef="#ctx0" brushRef="#br0" timeOffset="14095.6299">27277 11710 204,'0'0'678,"0"0"-130,13 1-66,-13-1-49,16-1-72,-7-4-45,3 3-32,-1-2-40,2-1-20,1 1-23,1-3-32,-2 0-27,1 2-11,1-2-29,-1-1-6,-3-1-15,3 2 1,-5-1-31,2-1 19,-2 3-22,-2-2 2,-3 0-21,-4 8 13,7-12-23,-7 12 11,0-12-24,0 12 17,-5-10-17,5 10 13,-13-7-17,13 7 14,-20-5-18,20 5 13,-25 0-15,12 3 13,-3 0-14,0 2 17,0 1-17,-1 1 8,0 3-9,-1 1 18,1 0-15,3 1 17,1 2-19,2-3 21,1 2-22,1-1 20,3 2-30,3-1 27,-1-2-15,4-11 10,2 22-12,1-13 9,3 0-40,1 0-14,3-1-44,3-1-22,0-2-25,3 0-22,1-2 5,3-1 0,1-2 3,-1 0 25,7-1 24,0-1 22,0 0 21,6-6 7,-1 2 13,-3-5 10,3 1 7,-5-3 10,4-2-3,-6 1 8,0-4 1,-2 1 17,-2-1 15,0-2 25,-6 6 14,-1-3 18,-3 2-8,-1 4 7,-4-2-4,-2 2 32,-4 11-15,1-18 2,-1 18 1,-5-14-9,5 14 8,-14-11-17,14 11 28,-20-4-26,20 4 19,-22 0-29,22 0 5,-21 4-28,12-1 10,-1 2-25,10-5 10,-12 12-23,8-3 11,4-9-21,-2 20 13,3-11-28,2 2 0,1 1-25,4 0 13,0 1-11,1 0 27,2 0-18,3 0 17,1 0-1,-1-1 5,0 0 7,0-4 11,-4 2 30,2-2-15,-5 0 35,-1-2-1,1 0 23,-7-6-4,8 9 9,-8-9-27,0 0 5,0 0-28,-2 13 12,2-13-28,-8 6 15,8-6-35,-14 1 5,14-1-2,-20 0-2,20 0-6,-21 0-10,21 0-36,-22 0-36,22 0-56,-22-3-49,22 3-76,-16-2-79,16 2-61,-12-4-70,12 4-189,0 0-388,-8-5-666</inkml:trace>
  <inkml:trace contextRef="#ctx0" brushRef="#br0" timeOffset="14419.5362">28175 11434 646,'4'-12'640,"-1"0"-101,-1 2-39,-2 10-22,3-18-41,-3 18-25,-1-15-60,1 15-17,-3-13-56,3 13-20,-3-10-49,3 10 8,0 0-38,-9-5 18,9 5-9,-7 5 3,7-5-2,-11 17-25,8-6-17,-3 3 4,3 1-10,-1 2-5,2 2 30,0 0-42,-1 1-19,2 1-11,1-1-13,0 0-11,0 1-13,3-1-11,-2-1-11,3 2-5,1-1 1,1-2-3,3-1-12,0 3-8,2-8 11,4 4-31,-1-3-36,2-1-54,0-3-58,2-1-21,-3-3-58,3 0-31,-4-2-37,2-2-26,-1 0-56,-1-3-47,-3 1-39,-1-3-37,1 0-157,-4-4-530,-2 0-807</inkml:trace>
  <inkml:trace contextRef="#ctx0" brushRef="#br0" timeOffset="14604.3201">28054 11614 186,'-16'0'807,"2"0"-171,14 0-53,-19 0-48,19 0-50,0 0-89,-14-3-71,14 3-68,0 0-35,9-5-77,-9 5-9,18-5-48,-3 1 7,3 0-38,3 0 0,2 0-43,1-2-32,1 2-70,1-3-59,-1 1-77,1 2-97,-3-3-112,0 3-259,0-3-278,-1 0-560</inkml:trace>
  <inkml:trace contextRef="#ctx0" brushRef="#br1" timeOffset="31232.7925">29523 11715 305,'0'0'605,"-11"3"-101,11-3-54,0 0-17,0 0-57,-9 4-16,9-4-38,0 0-10,0 0-19,0 0-27,-8 6-18,8-6-33,0 0-9,0 0-8,0 0-22,0 0-15,13 4-21,-13-4-21,14-4-27,-4 1-16,-1 0-9,4-2-13,0 0-7,0-2-13,2 1-4,0 0-7,3-5 14,0 1-28,-1 0 19,0 0-26,-3 0 20,3-2-27,-4 3 23,-1 1-20,-1-1 19,-2-1-20,-3 3 24,2-1-15,-8 8 20,6-12-21,-6 12 20,0 0-27,-5-12 25,5 12-31,-16-4 24,4 6-27,-2-1 27,-3 3-23,-1 0 22,-1 3-22,-1 3 1,-1 0 2,2 1 2,0 0 0,1 1-4,3 2 6,0-1 2,3 1 6,2-2 7,1 2 14,4-1 1,1 0 0,3-1-4,2 2-4,4-2 3,0 1-12,4 0-5,1-3 5,3 4-13,4-4-17,0-1-40,1-1-51,3-1-53,0-1-46,1-2-45,-1-1-37,2-1-34,-3-1-35,3-1-25,0-1-17,-2-2-43,-2 0-12,1-1-18,-2-3-356,-1 0-369</inkml:trace>
  <inkml:trace contextRef="#ctx0" brushRef="#br1" timeOffset="31442.6585">29947 11698 438,'0'0'498,"-8"-17"-77,4 9-48,-1-1 10,5 9-15,-8-13-19,8 13-36,-8-11-19,8 11-32,-4-10-39,4 10 0,0 0 14,0 0-12,0 0-13,0 0-10,11-3-18,-4 8-6,2 0-2,3 1-14,0 1-20,4 2-29,-2-1-22,4 1-18,-2 1-14,3 0-11,-2-1-12,1 2-21,-1-2-47,-3 0-49,0-1-37,0 0-46,0 0 8,1-1-66,-2 1-53,1-1-51,-2-2-42,-3 2-30,1-2-33,-10-5-88,13 7-483,-13-7-603</inkml:trace>
  <inkml:trace contextRef="#ctx0" brushRef="#br1" timeOffset="31671.3415">30243 11654 17,'-3'-10'719,"3"10"-157,-4-14-56,4 14-15,-4-9-66,4 9-16,-3-10-45,3 10-38,-6-7-59,6 7-39,0 0-31,-15-4-32,15 4-8,-17 4-18,5 1-18,-1 1-13,-4 1-10,-1 3-15,-1 0-14,-1 0-13,1 2-12,-2 0-13,1-1-5,3 2-6,-1-1-18,3 1-38,-3-1-51,4-1-34,-1 1-64,3-1-59,1-2-43,0 1-39,4 0-79,2-1-52,-2-3-631,7-6-705</inkml:trace>
  <inkml:trace contextRef="#ctx0" brushRef="#br1" timeOffset="32014.8743">30395 11690 488,'5'-10'755,"-5"10"-109,7-16-48,-7 16-53,6-14-74,-6 14-51,3-12-44,-3 12-49,3-12-33,-3 12-26,0 0-29,4-13-34,-4 13-33,0 0-20,5-8 2,-5 8-10,0 0 1,5 13-6,-5-13-8,5 19-16,-1-4-12,-2 4 0,1-2-17,1 7 0,0 1-9,-2 1-5,1 0-17,1 1 2,-1 5-26,0-5 6,0-1-19,-1 1-4,-1 1-4,2-2 0,1 0-4,-2-4-17,2 2-21,0-2-27,0-4-32,-2 0-57,2-1-14,-1-2-56,1 1-31,0-6-22,-1 0-50,1-1-54,-4-9-48,12 15-50,-12-15-30,10 5-218,-10-5-370,13-1-709</inkml:trace>
  <inkml:trace contextRef="#ctx0" brushRef="#br1" timeOffset="32316.6937">30429 11760 432,'-9'-17'666,"3"3"-136,1 1-31,2-2-84,2 2-40,1 1-65,4 0-35,2-2-45,2 2-26,6-1-9,0 1-17,5 3-12,0 1-9,4 1 10,2 3-4,0 3-8,-2 1-2,3 1-7,-1 1-11,-1 3-24,-2 1-10,-3 1-20,-2-1 4,-4 4-14,-2-4-1,-4 2-18,-4 1 0,-3-9-16,0 17-2,-3-9-13,-4 1 2,-4 0-5,-1 1-3,-1-2-6,-3 1 1,-2-1-7,-1-1-16,0 1-17,2-3-23,0 0-40,2-1-23,1 0-48,2-1-4,1 0-70,11-3-38,-15 3-79,15-3-32,0 0-45,0 0-95,-9-4-564,9 4-708</inkml:trace>
  <inkml:trace contextRef="#ctx0" brushRef="#br1" timeOffset="32792.1231">30910 11463 349,'4'-12'673,"0"0"-100,-4 12-41,4-20-27,-4 20-71,2-18-6,-2 18-64,1-15-12,-1 15-46,0-14-36,0 14-61,0 0-32,-1-12-33,1 12 11,0 0 4,0 0-5,-6 10-12,3 0-19,2 3 10,-1-1-20,1 8-20,0-3-9,-1 2-12,1 2-12,1 1-9,1-3-12,1 2-1,-1 2-15,2-4 2,-1 0-11,2-1 8,1-1-20,0-1-5,2-1-30,2-3-16,1-1-19,0 0-40,3-2-12,-2-4-19,2 1-3,1-3-27,-1-2 29,1-1-5,-1 0 18,2-4-10,-1-2 2,-1 1-26,0-4 48,-2 0-7,0-3 34,-2 0 7,0-1 31,-2-2-13,0 3 34,0 1-2,-5-1 54,2 1 1,-4 11 42,4-15 2,-4 15-10,0 0 1,0-15 6,0 15 21,0 0-15,0 0 18,-8 7-11,8-7 8,-3 14-26,3-14 0,-4 15-18,1-5 1,3-10-13,-2 19 3,2-19-16,0 18 8,0-18-20,3 17 11,-3-17-7,7 15 0,-2-8-11,-5-7-12,10 11-35,-10-11-16,14 7-49,-14-7 2,16 2-49,-16-2-19,21-2-28,-8-1-27,1-3-47,-1 0-48,5-4-55,-2 0-134,0-2-459,-1-5-568</inkml:trace>
  <inkml:trace contextRef="#ctx0" brushRef="#br1" timeOffset="33094.7748">31201 11393 692,'-14'6'601,"2"-1"-82,3 1-33,-1 0-95,3-1-44,7-5-78,-11 9-6,11-9-51,-5 9 1,5-9-55,0 0 4,5 11-18,-5-11-29,12 4-4,-12-4-13,18 0-4,-7-3-7,3 3-8,0-5 6,2 1-7,-1-1-6,0-2-11,-1-1-16,-1 1 4,0-1-14,-1 0 6,-1-1-33,-2 1 40,-3 2-13,0-2 10,-6 8-17,7-12 1,-7 12-12,0 0 5,-4-13-14,4 13 8,-10-5-25,10 5-16,-14-1-27,3 4-16,0 1-55,-3 2-19,1 1-85,1 1-34,-2 0-67,1 4-62,1-1-58,3-2-165,2 4-350,3-2-550</inkml:trace>
  <inkml:trace contextRef="#ctx0" brushRef="#br1" timeOffset="33587.4902">31718 11536 777,'10'-6'622,"-3"-1"-74,-7 7-59,10-9-48,-10 9-88,0 0-1,2-12-63,-2 12-14,0 0-46,-17-5-13,17 5-13,-21 1-8,8 2-15,-3 2-16,0 0-26,-1 2-7,0 1-25,0 3-6,2 1-14,1 0-2,2 2-20,3-4-1,-1 2-14,3 1-6,1-1-13,3-1-1,2 0-13,1-11 5,2 20-7,2-11-6,4-1-6,2 1-12,0-2-20,3-1-15,2-4-12,1 4 1,2-3-6,1-2-11,-1-1 10,2-1 3,0-2-14,0 0-10,1-2-21,0-2-1,-2-3-8,0 0 4,-2-2 16,-1 2 5,1-5 15,-4 1 9,0-2 36,-2 0-14,-2 3 19,-1 0-8,1 1 48,-4 1-30,0 2 49,-1 0-24,-4 9 45,7-15-30,-7 15 24,4-9-30,-4 9 30,0 0-12,0 0 29,0 0-23,0 0 11,4 12-17,-4-12 12,0 15-26,0-15-1,0 15-6,0-15-10,0 21 6,0-21-1,3 20-2,-1-11-5,2 1-5,0-3-10,1 3-21,3-3-35,0 0-43,2-2-17,2 2-28,2-4-32,-1 1-27,2-3-16,0 0-37,0-2-5,2 0-11,-1-3 9,1-2-132,-1 1-491,2-6-457</inkml:trace>
  <inkml:trace contextRef="#ctx0" brushRef="#br1" timeOffset="33927.2841">32021 11348 367,'-16'3'665,"2"0"-132,1 0-75,3 0-52,-1 1-65,1-1-45,10-3-41,-15 6-42,15-6-25,-9 8-9,9-8 0,0 0-43,-3 9 21,3-9-62,8 6 27,-8-6-41,15 1 25,-15-1-34,25 0 26,-10-3-25,0 2 16,3-2-6,-1-2 10,-1 0-24,0-2-9,-1 2-8,-2-3 9,-2-1-6,0 0-6,-4-3-5,-1 4-5,-3-1 4,-3 9 2,3-19-13,-3 19-11,-6-13 6,0 4-6,-1 4-7,-2 2-2,-4 0 0,1 2-2,-2 1-7,2 2-14,-5 2-22,2-1-34,-2 3-26,2 2-3,1-2-43,1 3 15,1 1-65,1-1-20,2 1-47,2 1-57,2-2-63,5-9-86,-3 21-176,6-10-287,1-3-497</inkml:trace>
  <inkml:trace contextRef="#ctx0" brushRef="#br1" timeOffset="34233.0049">32322 11361 589,'5'-9'616,"0"1"-91,-5 8-17,9-14-70,-9 14-61,6-9-23,-6 9-51,5-10-36,-5 10-50,5-7-29,-5 7-14,0 0 9,0 0 1,0 0 3,6 9-4,-6-9-27,0 14-16,0-14 9,-2 24-28,1-8-2,1-1-8,-1 3-13,-2 1-10,2-1-21,0 1-10,-2 5-12,2-6-7,-1 2-9,1-1-6,1-1-10,-1 2 2,0-3-9,1 1-27,0-3-19,0-1-26,1-1-34,-1-1-29,1 0-46,0-2-48,-1-10-44,2 18-28,-2-18-49,2 12-75,-2-12-65,4 11-224,-4-11-321,0 0-638</inkml:trace>
  <inkml:trace contextRef="#ctx0" brushRef="#br1" timeOffset="35171.6418">32144 11498 16,'-19'-1'927,"3"1"-238,3 0-105,13 0-74,-24 0-27,24 0-84,-17 0-44,17 0-76,-13 1-32,13-1-56,0 0-8,0 0-38,0 0-7,7 8-37,4-5-11,3-3-32,2 1-6,6 0-21,5-1-4,2 0-57,2-1-30,6 0-33,1-1-17,1 0-17,0-1-15,0 1-28,-2-1-9,-3-2-17,1 1-15,-8 1 9,-1-2-8,-1 0 20,-2 1-3,-2-3 28,-3 2-15,-1 0 34,-3-3-4,-1 1 54,-2-2-12,0 1 67,-1-2 19,-4 2 29,-1 0 24,-5 8 18,5-17 50,-5 17 10,3-18 12,-3 18 19,-1-14 12,1 14 4,-2-12-5,2 12 10,-2-13-1,2 13 3,-3-11-14,3 11-8,0 0-14,-2-10 19,2 10 29,0 0-6,0 0 1,0 0 6,-9 8-3,9-8-12,-8 19-16,4-4-16,-1-1-2,0 2-14,0 5-13,-2 0-15,0 0-6,2 1-11,0 0-12,1 0-8,0-1-28,1-1 22,2-3-33,2 0 15,1-1-20,0 1 16,3-2-25,2-1 20,2 1-22,3-1 13,1-1-14,4-1 17,-1-2-28,4-2 14,-1 0-29,0-2 8,1-2-29,-1-1 13,1-3-22,-1-2 15,0-1-14,3-3 4,-3-1-15,1-3 14,0-1-8,-1-2 8,0-3-1,1-1 17,-5 2-3,0 1 16,-1 0-6,-2-1 13,-2 4 13,0-1 1,-3 1 3,-2 3 2,2-1 0,-2 1 5,1 1 4,-6 7-12,8-12 13,-8 12 4,5-9-19,-5 9 14,0 0 4,0 0-1,0 0 4,0 0-3,0 0 12,1 15-12,-1-15 24,-1 19-7,0-6 20,0 3-2,1 3 24,-2 6-5,2 1 15,0 4-24,0 4 14,0 2-28,2 2 0,0 5-24,1 3 11,1-2-19,-1 2 18,1 0-22,0-2 12,1-1-14,-1 0 5,0-8-9,-2 0 21,1-3-24,0-3 17,-2-5-21,-2 1 21,-1-6-18,-2 0 15,-1-4-16,-1 1 10,-4-3-9,-1-2 17,-2-1-10,0-2 6,-3-1-11,-2-4 14,-2-2-18,1-2 19,-4-2-21,-2-4 14,-1-2-16,0-4 16,3-1-16,3-3 13,1-2-2,6-3-3,4 1-1,5-2 1,1-2-12,7-3 17,4-4-18,7-4 23,6-1-32,5 2 5,9-6-41,6 2-3,5 0-20,1-2-3,6 5 12,-2-1 20,1 4 7,-5-1 3,-2 1 8,-9 6 15,-3 2-4,-4 0 16,-2-1-6,-9 6 7,-1-2-10,-8 4-15,-2-2-38,-2 6-33,-5-4-28,-3 4-40,-2-2-56,-4 0-58,-3 2-55,-3 2-69,-2 0-199,-2 2-387,-1 0-601</inkml:trace>
  <inkml:trace contextRef="#ctx0" brushRef="#br0" timeOffset="41220.1305">17828 12918 75,'0'0'454,"0"0"-95,0 0-69,0 0-30,0 0-7,-9-5-25,9 5-15,0 0 4,-2-10-1,2 10 10,0 0 6,0-14 15,0 14 12,4-13 19,-4 13-18,4-17 11,-4 17-33,5-19 11,-5 19-16,5-15 26,-5 15-32,1-15 5,-1 15-41,-1-13-6,1 13-33,-6-10-33,6 10-15,-10-4-17,10 4-18,-18 1-6,7 4-7,-1 2-11,-2 2 2,-1 4-4,0 2-4,1 0-5,-2 4 52,3 4-50,-1-1 10,5-1-27,0 0 7,4 0-5,-3-1-1,6-1-5,0-1-3,4-1 3,1 0-9,5-3-3,3 1-14,2-2-23,5-3-27,1-2-57,2-1-13,2-3-53,2-2-6,-2-1-22,4-2 16,1 0-42,1-3-44,5 0-39,-1-3-23,-1 0-21,-1-4-21,1 1-62,1-6-41,-5 2-115,4-5-248,-4 1-396</inkml:trace>
  <inkml:trace contextRef="#ctx0" brushRef="#br0" timeOffset="41611.8909">18341 12809 245,'2'-10'568,"-2"10"-76,-2-16-54,2 16-27,-5-11-36,5 11-41,-8-5 5,8 5-3,0 0-13,-15 5-16,9 2-40,1 1-12,-2 5-30,2 0 5,-1 1-44,1 3 7,-1 3-20,3-3-26,-1 0-23,1 1-38,2 0 11,0-1-37,-2 0 10,6 0-34,-2-2 11,1-1-25,1-2 14,0-2-27,2 0 11,0-1-20,0-1 20,4-1-28,-3-2 16,3-1-31,-9-4 1,18 4-35,-18-4 13,19-1-40,-7-2 9,-2-1-24,-1-3 10,2 0-21,0-1 27,-4-1 12,3-1 5,-2 0 0,-1 1 30,-2 1-11,1-1 23,-6 9-1,8-13 35,-8 13-17,6-8 30,-6 8-24,0 0 32,0 0 12,0 0 19,0 0 12,7 8-9,-7-8 2,1 13-29,-1-13 27,3 16-26,-2-4 21,1-2 12,2 0 16,0 2-31,0 0 2,2 0-31,1-2 13,-1 2-29,4-3 16,-1 0-55,1-1-14,3-1-64,1-2-23,1 0-67,2-4-38,1 2-64,1-2-71,0-2-40,2 0-57,-1-2-90,2-2-567,0-3-737</inkml:trace>
  <inkml:trace contextRef="#ctx0" brushRef="#br0" timeOffset="42239.4995">18832 13036 54,'0'0'732,"-12"7"-115,12-7-63,-7 5-41,7-5-27,-9 7-51,9-7-33,0 0-60,-3 10-26,3-10-73,0 0-16,0 0-55,12 7-9,-12-7-35,13-1-15,-13 1-38,21-5 2,-7 1-40,2-1 15,-1-2-31,0 0 17,1-2-3,0 1-10,-2-2-20,0 1 20,-2-1-27,-1 0 23,-2 0-22,0 1 17,-4-1-23,-1 2 32,1-3-17,-5 11 27,1-14-20,-1 14 17,-3-10-19,3 10 16,-10-7-19,10 7 21,-15 0-14,15 0 20,-17 4 3,6 1 8,0 3 2,-1 1-1,2 2-8,0-1-4,0 3 5,2-1-15,0 2-25,-1-1 23,4-1-26,0 1 16,0 1-17,2-2 17,1 0-35,2 0-10,0-12-45,2 22 24,2-10-39,1-1-21,3 1-42,2-1-3,2-2-30,-1-1-29,6 1-34,0-3-3,2-1-8,1-1 6,3-2 6,3-1 2,1-2 27,-1 1 3,3-3 39,-1-3 9,2 1 34,0-2 2,-2-3 2,0-1 34,-1 0 18,-4-1 21,1 0 31,-5 0 39,-1-3 27,-4 3 35,0 0 48,-2 1 29,-3 0 16,-3 2 14,-1 1 14,-5 8-14,6-12 6,-6 12-4,0 0-1,-4-13 16,4 13-17,0 0-9,-13-3-10,13 3 11,-13 8-9,13-8-20,-15 11 13,8-2-37,-1 2 16,0 0-41,1 1 12,2 0-24,0 3 6,1-2-36,1-2 9,0 3-33,3-14 7,0 22-20,3-8 21,0-3-34,1-1 15,2 2-41,2-2 1,2-1-48,2-1-18,-1-2-61,4-1-16,1-3-35,2 1-51,1-3-20,-1 0-9,2-3 3,1-2-14,-1 1-1,2-4-10,-2-1 9,0 0-29,-1-3 11,-1-1-44,2-4-16,-4-2-312,0-1-189</inkml:trace>
  <inkml:trace contextRef="#ctx0" brushRef="#br0" timeOffset="42463.3571">19754 13026 1014,'6'-20'282,"-4"2"4,1-2 0,-3 2 12,1 1-12,-2-1-3,1 2 8,-3 0-20,2 5 16,0-2-2,-2 2-13,3 11-44,-4-15-18,4 15-43,-4-11 34,4 11-18,0 0 10,0 0-32,0 0 31,-8 12-33,8-12 11,-2 21 3,2-7-23,0 1-25,0 4 4,0 0-19,2 0-25,-2 1-13,0 2-12,-2 2-11,2 0-17,-1 0 2,1 0-21,0-2-30,0-2-68,0-1-30,0 0-51,1-2-12,2 0-51,-1-2-10,3-2-36,-1-2-42,1-4-36,2 3-14,0-5-7,3-1-40,-10-4-16,21 3-38,-21-3-61,24-5-257,-10 0-308</inkml:trace>
  <inkml:trace contextRef="#ctx0" brushRef="#br0" timeOffset="42685.2209">19991 13039 395,'1'-16'549,"-2"2"-75,-2 3-50,2 1-15,-3 0-50,-1 0-35,0 3-8,-3 1-17,-1 2-12,9 4-8,-19-2-33,19 2 7,-20 5-19,9 0 19,0 2-13,2 3-22,0 2-25,3-2-11,-2 3-21,3 2-5,1-1-37,2 0-1,0-1-30,2 2 1,2-2-30,0 1-1,3-1-18,0 0 0,4-1-20,-1-2 3,2-1-37,3 1-17,-2-4-64,2-1-36,3 1-79,0-3-36,2-1-89,1-1-86,1-1-80,1 0-104,1 0-766,6-3-973</inkml:trace>
  <inkml:trace contextRef="#ctx0" brushRef="#br0" timeOffset="43285.8537">20551 13082 23,'7'-12'657,"-7"12"-148,5-12-61,-5 12-31,7-9-44,-7 9-42,5-12-9,-5 12-18,5-11-14,-5 11-33,3-12-20,-3 12-44,0-12-6,0 12-35,-4-9 1,4 9-40,-9-8 6,9 8-31,-14-5 16,14 5-8,-17 0-11,17 0-13,-22 3-5,12-2-10,-1 4-9,2-1-10,0 3-22,-1 0 16,3 0-23,2 2 12,0 0-17,4 2 15,1-11-19,1 22 16,1-12-20,4 2 8,3 1-27,2-2 11,2 1-28,3-1 10,1 0-17,2-1 25,-1-1-16,1-1 0,-1-1 22,-3-3-2,1 2 1,-3-2 8,-2 1 13,-1-2 29,-10-3 10,14 6-6,-14-6 10,0 0-4,0 0 19,0 0-26,-5 10 18,5-10-24,-18 4 6,7-3-25,-2 2 20,-5-1-25,3 0 14,-2-1-20,-1 2 14,3-2-24,-2 2-38,5-1-66,-4 1-40,16-3-96,-20 4-94,20-4-68,-14 4-73,14-4-142,0 0-504,0 0-747</inkml:trace>
  <inkml:trace contextRef="#ctx0" brushRef="#br0" timeOffset="43586.6628">21510 12903 117,'1'-10'915,"-1"10"-212,-1-20-90,1 20-67,-2-19-43,2 19-33,-5-17-17,5 17-83,-4-14-39,4 14-75,-3-12-31,3 12-24,0 0 4,0 0-31,0 0 12,0 0-32,-5 10-15,5-10-23,1 21-19,-1-9-13,2 1-14,-1 4-14,0 0-12,0 2-6,1-2-5,-1 1-3,2-1-15,-2 1-3,0 1-7,2-2-16,-2 0-70,1-2-22,0 2-73,-1-3-34,0-2-56,1 0-65,-2-12-81,2 20-65,-2-20-75,3 15-176,-3-15-473,0 0-811</inkml:trace>
  <inkml:trace contextRef="#ctx0" brushRef="#br0" timeOffset="44187.2962">21262 13097 191,'-14'-2'746,"1"-1"-112,13 3-51,-21-3-54,21 3-59,-15-2-86,15 2-38,-12-3-76,12 3-17,0 0-53,0 0-26,0 0-50,0 0-9,0 0-41,15-4 11,1 3-42,1-1 8,4 0-29,6-2 9,1 0-42,5-2 23,2 0-43,-1-1 1,9-1-28,-2-1 5,0-1-19,-1-2 4,-2 0-16,-6 3 12,0-2 5,-2 0-6,-4-1 2,-1 1 11,-4 1 3,-3-2 4,0 1 11,-4-3 7,-2 2 5,-5 1 10,1-1-11,-5-1 16,-1 3 11,-2 10 9,-1-20 6,-2 10 5,3 10 12,-7-17 16,0 10 9,7 7 4,-14-7-2,14 7 17,-15 0 3,15 0 7,-17 10 4,7-2 8,1 5 24,0 1-21,1 3 24,1 3-20,-1 0 11,3 1-21,0 1 13,0 1-27,1 0 14,1-4-43,2 0 21,1-1-34,0 1 16,1-4-26,1 2-8,2-5-4,-1 2 16,3-4-26,-1 0 11,3-4-30,0 0-6,1-2-38,-9-4-1,21 2-30,-10-4-1,3-1-19,0-1 12,0-3-18,-1 0 29,4-5-5,-5 0 21,1 0 5,1-1 23,-3 1 3,-3 1 15,0-1-3,0 3 24,-2 0 7,-1 2 30,2 0-4,-7 7 19,7-10-4,-7 10 15,0 0-2,8-5 35,-8 5-1,0 0 0,5 8-2,-5-8 1,4 9-28,-4-9 12,5 13-28,-5-13 16,5 14-26,-1-4 15,-4-10-31,8 15 17,-3-8-27,2 0 18,0 0-24,1 0 7,1-2-55,2-1-24,-1 1-60,2-2-27,2-1-87,0-2-74,1 0-57,1 0-59,1-2-107,2-2-156,-2-2-304,4 0-600</inkml:trace>
  <inkml:trace contextRef="#ctx0" brushRef="#br0" timeOffset="44556.0669">22274 12968 525,'0'0'548,"0"0"-82,0 0-34,0 0-55,0 0-65,0 0-44,13-2-24,-13 2-38,15-6-38,-6 2-17,2-1-29,0 3-7,2-5-6,0 2-16,-2-3-19,1 1-10,0 1-14,-1-1-12,-1-2-5,-1 2-5,-1 1-18,-1-2 12,-2 1 2,-5 7 2,9-13-1,-9 13-5,3-12 4,-3 12-3,-3-10-4,3 10-1,-10-9-8,10 9 5,-14-5-5,14 5-13,-20 0 4,8 3 25,1 1 27,-4 0 46,3 2-1,-2 4 46,1-1 9,0 5 42,2 0 24,2 2-13,0-1-12,4 1-16,-1 0-15,4 0-17,1-2-24,3-1-15,2 1-14,2-2-18,3 0-16,3-2-16,2-2-4,2 0 5,6-4-25,-3 0-21,4-3-49,4-1-71,1-1-20,0-2-66,0-1-48,4-3-82,-5 2-127,-4 0-107,2-3-176,-4 1-568,0-3-921</inkml:trace>
  <inkml:trace contextRef="#ctx0" brushRef="#br0" timeOffset="47148.6888">24096 13121 167,'0'0'656,"3"-10"-119,-3 10-66,0 0-22,0-11-49,0 11-25,0 0-22,-3-16-18,3 16-60,-3-7 23,3 7-48,-9-7-13,9 7-15,-13-5-2,13 5-15,-17-2-8,17 2-11,-20 5-20,6-1-14,1 4-15,-1 1-11,0 2-11,0 0-9,1 3-17,3-2-9,0-1-11,2 3-18,0 0-14,4-1-1,2-2-6,3 0-25,3 0 11,2 1 4,5-3-13,1 2-8,6-2-28,2-1-9,1-4-44,1 1 4,2-2-37,2-3-6,-2 0-33,5 0 2,-3-5-38,2 0 4,-3 0-18,4-3 0,-5-1 13,-1 1 12,-1-2 3,-4-1 18,0 0 13,-3-2 12,-4 4 32,0-4 20,-3 3 13,-2 3 15,-6 7 14,6-12 9,-6 12 10,0 0 21,0 0 22,0 0 19,0 0 25,0 0 19,-11 1 1,11-1 10,-5 16 2,5-16-19,-4 17-6,4-17-22,0 22 21,1-12-32,3-1 12,0 3-19,3-3 7,0 2-21,2-4 10,1 0-17,4 1 11,-1-4-19,3 0 13,2 0-17,1-3-4,2 0-8,-1-2 20,1 0-11,0-3 12,3 0-16,-4-3 13,0 2-13,-2-4 13,-2 0-14,-4-2 14,0 2-16,-5-1 16,1-2-15,-2 2 11,-4-1-10,-2 11 11,-2-22-7,-1 13 18,-4 0-20,1-1 17,-5 0 2,-3 4-3,-1-1-2,-1 2-21,-1 0 21,-2 2-27,-3 2 21,3 1-42,-3 1-46,-2 2-81,0 1-59,3 2-91,1 2-48,3-2-94,3 3-152,3-2-324,0 1-506</inkml:trace>
  <inkml:trace contextRef="#ctx0" brushRef="#br0" timeOffset="48254.737">24899 13189 709,'0'0'726,"0"0"-88,0 0-35,9-7-78,-9 7-70,0 0-33,0 0-55,0 11-32,0-11-49,0 15-19,-3-5-44,3-10-12,3 23-57,-3-13-9,1 3-41,2-1-5,1 0-37,-1-2 5,3 3-30,1-2 9,2-2-26,-1 1 14,2-3 0,0-1-18,0-2-42,2 0-8,1-3-34,0-1 9,1 0-26,0-2 19,2-1-30,-3-1 24,3-4-25,-3 2 30,0-2-14,3-3 27,-5-1-11,3 0 25,-3-2-8,-2 2 19,0-1-7,-1 1 25,0 0-19,-2 3 30,2 0-14,-6 1 23,5 0-14,-7 8 30,6-11-18,-6 11 17,7-7-18,-7 7 19,0 0-7,0 0 28,0 0-22,10 8 26,-10-8-24,2 10 14,-2-10-22,4 16 12,-4-16-25,4 16 16,-4-16-23,3 18 19,-3-18-22,6 16-24,-6-16-65,9 17-6,-9-17-55,11 11-58,-2-7-37,-9-4 9,20 8 7,-9-5-12,4-3-24,0 2-14,1-2 31,2-2-9,2-1 16,2-2-2,1-2 55,-1 0 20,1-2 55,-1-1-5,2-3 66,-1 0 10,-4 1 85,-1-2-1,-3 1 49,-1-1 30,-1 1 22,-6 1-1,-1 2 22,-1 0 10,-5 10 20,1-14-14,-1 14 20,-6-12 7,6 12 9,-13-7 7,13 7-13,-24 0 6,11 2-18,-4 1 14,2 2-14,-3 2 13,-1 2-39,2 1 4,0 2-37,1-2 7,1 3-40,4-2 5,0 0-35,2 1 9,2 0-43,1-1 11,3 1-23,3-12 13,0 17-26,0-17 17,7 16-26,0-10-5,3-1-58,0 0-9,3-3-48,1 1 10,1-3-30,2 0 13,2-3-10,0 1-9,4-3 12,1-1-14,-2 0-5,3-4-5,0 0 7,-1-2-11,0-2-8,-3-1-3,2 0 0,-5-2-3,-3-2 18,1 2 19,-5-3 23,0 2 28,-1-2 18,-4-1 18,1 1 42,-4 4 50,0-1 9,-2 1 23,1 3 8,-2 0 2,-3 1-6,0 3 18,2-1 5,-5 2 4,-1 1 1,-2 2-16,9 5 30,-14-7 14,14 7-10,-18 6 23,9 0 7,-1 2 8,0 4 2,1 0-24,0 5 17,1 2-33,0 1 18,2-1-35,1 1 5,1-2-40,4 2 6,-2-3-35,2 0 12,2 0-27,1-1 5,1-1-18,2 0 18,4-3-28,-1 1 19,6-1-26,1-2 18,1 1-43,4-5-13,2 0-34,0-1 1,0-4-39,2 0-6,-2-1-20,2-2 18,0-1-21,-1-2-1,-1-2-7,1 0 4,-1-3 5,-5-1 21,2 0 26,-2-2 17,-5 2 13,-4-3 14,1 2 9,-4 2 5,1 1 16,-5 1 15,-2 8 24,6-12-15,-6 12 37,0 0-11,0 0 37,0 0-11,0 0 24,0 0 0,0 0 16,-6 7-18,6-7 11,0 13-30,0-13 7,0 16-34,0-16 25,4 17-27,-4-17 10,5 17-37,0-10 23,-5-7-19,11 12 12,-11-12-31,15 8-14,-15-8-35,18 5-11,-18-5-49,23 0-44,-12-1-43,3 0-50,-1-2-61,1-2-54,-1-4-78,2 2-186,-1-4-306,5-4-521</inkml:trace>
  <inkml:trace contextRef="#ctx0" brushRef="#br0" timeOffset="48584.6082">26222 12925 530,'-16'5'547,"6"2"-100,1-5-18,-1 2-6,10-4-55,-9 8-39,9-8-43,0 0-34,0 0-21,1 10-36,-1-10-37,12 3-31,-12-3-24,23-4-24,-7 2-7,-3-2-10,6-1 10,-2-1-17,4 0 7,-3-2-17,-1 0 5,0-1-10,-4 1 12,-1-2-19,-2 0 21,-1 2-10,-5-2 15,2 3-27,-4-4 13,-2 11-23,0-11 15,0 11-27,-12-11 10,12 11-20,-15-5 21,3 2-29,12 3 25,-22 3-23,6-1 21,3 3-23,-3 2 16,3 1-44,-1 1-27,1 1-56,-1 1-58,5-1-44,0 3-72,0-1-45,6-2-93,1 1-128,2-11-433,0 18-587</inkml:trace>
  <inkml:trace contextRef="#ctx0" brushRef="#br0" timeOffset="48862.5608">26737 12984 713,'5'-7'661,"-5"7"-87,10-11-35,-10 11-64,3-10-25,-3 10-80,0 0-27,5-7-47,-5 7-1,0 0-30,0 0 3,0 11-19,0-11-38,-3 20-12,3-7-34,-2 0-7,1 3-34,1 1-8,-2-2-33,2 2-4,0-1-30,2 2 6,-1 2-21,1-2 4,1 0-20,-1-1 7,2-2 9,-1 0-37,3-2-63,-2 0-44,1-4-43,2 2-21,-2-4-32,1 0-29,-6-7-45,11 9-56,-11-9-34,12 3-25,-12-3-40,0 0-38,15-3-97,-15 3-394,4-9-551</inkml:trace>
  <inkml:trace contextRef="#ctx0" brushRef="#br0" timeOffset="49179.3724">26706 13166 186,'-16'-2'561,"2"0"-105,3-1-59,-2 1-18,13 2-11,-19-3-63,19 3-31,-13-4-43,13 4-15,0 0-34,0 0-20,0 0-58,7-6 6,5 4-21,1-1-15,5 1-18,2-2-12,4-1-9,3 0 1,7 0-19,0 0 5,3 0-4,0 1-7,3-1 0,-4 1-1,0-2-4,0 4-2,-7-1 1,0 3 1,-6-1-17,-3 2 29,0-1 25,-4 3 13,-5-1 29,1 2 0,-5 2 25,-7-6-19,10 14 16,-10-14-14,2 15-8,-2-15-10,-1 19-19,1-19 0,-3 19-17,3-19-6,-2 20-6,2-20-10,0 18 1,0-18-6,0 14 1,0-14-6,5 12-12,-5-12-24,9 9-15,-9-9-26,11 8-47,-11-8-32,16 3-61,-16-3-35,18-1-41,-18 1-85,23-7-50,-13 4-165,4-4-341,1-3-502</inkml:trace>
  <inkml:trace contextRef="#ctx0" brushRef="#br0" timeOffset="49483.6821">27195 12985 161,'-18'7'727,"7"-2"-182,0-1-62,1 0-24,10-4-60,-12 9-63,12-9-53,-7 7-48,7-7-42,0 0-34,0 0-26,11 7-26,-11-7-15,15 0-15,-5-2-13,3-1-6,1-1-2,-3 0 22,2-2-11,1 1 7,-1-2-14,-1 0 0,-1 0-18,-3-3 3,0 3-12,-4-3 16,3 1-25,-7 9 23,4-17-22,-4 17 8,-2-14-21,2 14 17,-4-12-27,4 12 9,-9-8-10,9 8 8,-14-2-18,14 2 15,-15 4-59,5 1-45,1 0-65,0 0-66,0 3-47,4 1-76,-1 0-58,2 1-112,4-10-466,-2 17-585</inkml:trace>
  <inkml:trace contextRef="#ctx0" brushRef="#br0" timeOffset="49854.9748">27598 13089 360,'0'0'618,"0"0"-100,0 0-31,0 0-41,0 0-26,0 0-5,0 0-45,-16 2-18,16-2-47,-16 10-32,9-5-22,-3 5-44,0-3-32,1 4-29,3-1-23,-2 0-23,4 0-19,1 0-14,1-1-12,1 2-9,1-11-13,1 19 0,2-10-6,3 1-4,1-3-5,0 0-3,2-2-7,3 0 0,-1-1-1,2 0-2,1-2-4,5 0-9,-4-4-10,3 2 7,-1-3 6,0-1-3,0-1-11,-1 0 5,-1-5 2,-1 3-2,2-4 4,-3 0-5,-4-1 18,0-3-22,1 1 22,-4 1-17,-1-1 21,-3 2-18,-2 0 21,-1 2-25,-3 2 26,0-1-20,-2 2 19,-4 2-17,1 1 16,-5 1-20,3 2 15,-2 1-18,-1 1 6,-1 2-88,0 1-44,1 1-99,-2 0-102,5 2-64,1-2-73,1 2-103,2-1-523,7-6-719</inkml:trace>
  <inkml:trace contextRef="#ctx0" brushRef="#br0" timeOffset="50266.9365">27905 13133 196,'0'0'764,"18"-3"-160,-18 3-36,13 3-67,-13-3-59,15 5-27,-15-5-61,15 10-45,-9-3-42,0 0-33,1 2-34,-2-2-20,0 1-22,-1 0-17,2 1-44,-6-9 6,8 14-23,-8-14-10,5 15-11,-5-15-8,4 10-9,-4-10-1,5 9-2,-5-9-11,0 0-1,1 12 0,-1-12 7,0 0 0,0 0-6,0 0-3,0 0 0,0 0-6,-10-3-7,10 3 4,-4-10 13,4 10-25,-5-16 15,5 16-17,0-22 18,0 8-24,2-2 17,1 0-18,1-2 21,4 0-24,-1-1 23,3 1-20,2 2 19,2 0-20,0 1 23,6 2-17,3-1 23,-3 4-8,4 3 26,1 2-9,0 2 21,-3 3-19,3 1 24,0 4-18,0 1 13,-1 2-24,-3 2 22,-1 0-22,-1 2 6,-2 2-20,-2 1 16,-2-1-24,-3 1 0,-2-1-10,-3 1-36,-2-1-58,-3 1-74,-2 2-74,-2 0-151,-6 3-188,0 1-217,-4-2-638,-3 2-1049</inkml:trace>
  <inkml:trace contextRef="#ctx0" brushRef="#br0" timeOffset="50807.8322">29425 13194 448,'1'-15'857,"-1"15"-156,1-12-47,-1 12-59,0 0-43,4-13-69,-4 13-68,0 0-22,0 0-19,0 0-21,0 0-52,0 0-28,8 5-29,-8-5-48,1 14-15,-1-14-22,1 16-40,-1-16-33,0 16-7,0-16-19,0 20-14,0-20-38,-1 18-59,1-18-102,-1 17-87,1-17-99,-3 15-125,3-15-164,-4 13-136,4-13-801,-5 9-1207</inkml:trace>
  <inkml:trace contextRef="#ctx0" brushRef="#br0" timeOffset="51000.7928">29420 13116 172,'2'-10'882,"-2"10"-200,5-15-57,-5 15-69,5-14-30,-5 14-73,4-15-22,-4 15-86,4-12-28,-4 12-72,4-9-22,-4 9-67,3-10-9,-3 10-54,0 0 1,3-10-63,-3 10-52,0 0-79,0 0-49,4-12-82,-4 12-72,0 0-71,0 0-79,0 0-155,0 0-568,0 0-786</inkml:trace>
  <inkml:trace contextRef="#ctx0" brushRef="#br0" timeOffset="51207.0564">29740 13140 847,'0'0'766,"6"8"-98,-6-8-56,0 0-57,0 0-69,0 0-79,0 0-94,0 0-62,0 0-51,0 0-40,0 0-40,6 8-85,-6-8-93,0 0-125,0 0-120,0 0-82,0 0-91,15 1-191,-15-1-377,12-1-659</inkml:trace>
  <inkml:trace contextRef="#ctx0" brushRef="#br0" timeOffset="51600.1446">29926 13178 373,'0'0'602,"16"0"-84,-3-2-43,-3 0-51,4 1-47,-2-1-53,1-3-16,3 3-55,-2-3-6,-1 2-51,0-2 1,0 1-39,-3 0-28,0-1-19,0 0-13,-2 0-16,0-1-20,-8 6-13,11-9-8,-11 9-19,4-12-19,-4 12 30,-1-12-9,1 12-4,-8-7-5,8 7-2,-11-7-4,11 7-30,-20-5 31,20 5-7,-21 0 7,7 2-17,2 1 14,-3 4 29,1-2 29,-2 4 25,2 1 24,-2 2 16,3 3 7,1-3 7,2 0-4,3 2-7,1-2 19,3-1-7,1 2-5,4-2-3,0 0-13,5-1-5,0 2-12,6-2-33,0 0-4,3-3-15,4 2-6,1-2-2,3-1-9,1-1-14,-1-1-1,0-1-7,2-1-4,-4 0-3,-3-2-2,1 0-7,1 0-37,-6-2-15,2 0-61,-3 1-49,-2-3-53,-1 1-33,-2-1-44,-1-1-16,-8 5-84,10-10-71,-10 10-78,3-8-180,-3 8-529,-6-11-858</inkml:trace>
  <inkml:trace contextRef="#ctx0" brushRef="#br1" timeOffset="53587.6543">19050 14350 264,'0'0'842,"0"-17"-140,0 17-78,0-17-46,0 17-39,0-16-29,0 16-46,0-14-49,0 14-43,-1-14-36,1 14-53,0 0-46,0 0-15,1-11-10,-1 11 15,0 0-15,3 9-22,-3-9-13,2 19 0,0-7-3,-1 5-19,0 0-14,1 3-6,-1 0-132,0 3-3,0-1 0,2 2 0,-2 0 0,1-3 0,0 2 0,-1 3 0,2-3 0,1 0 0,-3 1 0,2-5 0,-2 1 0,0-1 0,2-3 0,-2 1-25,0-3-302,2 0-60,-2-2-59,0 0-83,-1-12-96,4 20-55,-4-20-135,3 17-570,-3-17-986</inkml:trace>
  <inkml:trace contextRef="#ctx0" brushRef="#br1" timeOffset="54051.0313">19011 14280 536,'0'0'426,"-9"-10"-57,9 10-39,-8-6-13,8 6-15,-5-7-33,5 7-13,-8-8-2,8 8-8,-5-8 14,5 8-22,-4-9 8,4 9-8,0 0-13,-1-16-5,1 16-3,3-10-9,-3 10-5,6-11-3,-6 11-3,12-12-6,-6 6-6,3-1 1,5 1-1,0-3-24,5 2 9,3-2 3,5-1-21,1 1-11,3 2-9,-1 2 1,4 0-2,-5 1-6,0 3-15,-1 1-22,-1 1-13,0 3-10,-4 0-34,-2 0-31,-4 2 0,0-1 0,-4 5 0,-3-3 0,0 3 0,-6-1 0,-1 1 0,-3-10 0,-3 21 0,-4-9 0,-1 1 0,-3-1 0,-2 2 0,-2-1 0,-1 1 0,-2-2 0,-1 0 0,1-2 0,-4 4 0,2-6 0,0 2 0,0-1 0,0-1 0,3-3 0,0 2 0,2-4 0,-3 1 0,4 0-86,1-2-202,0 0-44,2 1-84,11-3-86,-18 2-134,18-2-101,-14 1-906,14-1-1307</inkml:trace>
  <inkml:trace contextRef="#ctx0" brushRef="#br1" timeOffset="54647.8441">20066 14160 518,'11'-5'716,"0"0"-106,-3 0-23,-1 0-78,2-1-22,-1 2-47,-8 4-33,11-8-55,-11 8-45,11-7-22,-11 7-27,5-7-37,-5 7-33,0 0-33,0 0-21,-5-12-17,5 12-18,-16-3-15,16 3-10,-24 0-10,11 1-10,-6 1 3,1-1-18,-2 1-9,-4 2-10,-1 0-2,3-3-1,-2 4-4,4-2-17,-1 1 18,3-2-4,-1 2-1,4-2-8,0 0 9,3 1 1,-1-2 4,13-1 0,-19 3 9,19-3 16,-16 2 2,16-2 3,-12 1 3,12-1-3,0 0 8,-11 2 10,11-2 9,0 0-7,0 0-2,0 0-11,0 0-1,0 16-6,0-16 0,5 11-5,-5-11 2,2 16-4,-1-6 5,1 4-5,-2 1-1,1 1 2,-1 2-2,0-1-5,0 4 11,1-1-11,-2 4 20,1 2-28,-1 1-24,1 0 0,-2 2 0,2-2 0,2 2 0,-2-1 0,0 1 0,1 0 0,0-2 0,2 0 0,-2-1 0,2-1 0,-1-2 0,2-2 0,0-3 0,0 0 0,1-2 0,-1-2 0,1 0 0,0-2 0,3-3 0,0-1 0,0-2 0,3 1 0,0-4 0,2-1 0,1-2-172,0 0-179,2-4-64,1-1-41,2-3-73,-1 1-79,0-3-33,0-1-82,-1-4-642,-1 0-965</inkml:trace>
  <inkml:trace contextRef="#ctx0" brushRef="#br1" timeOffset="54966.8756">20255 14345 548,'0'0'682,"3"-15"-82,-3 15-3,3-14-84,-3 14-15,4-12-37,-4 12-32,2-10-37,-2 10-26,0 0-28,2-15-35,-2 15-27,0 0-45,0 0-19,0 0-9,0 0-9,0 0 0,0 0-8,6 10 4,-5 1-12,0 1-3,-1 1-13,1 2-5,-1 2-51,2 1-106,-2 1 0,1 0 0,-1-2 0,0 3 0,0-2 0,0 3 0,1-2 0,-1 2 0,0-4 0,0 2 0,0-1 0,0-1 0,0-3 0,0-1 0,2 0 0,-2 1 0,2-4 0,-2-10 0,1 20-124,-1-20-391,2 16-102,-2-16-169,2 18-275,-2-18-550,6 10-1265</inkml:trace>
  <inkml:trace contextRef="#ctx0" brushRef="#br1" timeOffset="55490.9613">20710 14575 688,'0'0'900,"0"0"-119,0 0-98,0 0-40,0 0-38,0 0-103,0 0-42,0 0-58,0 0-39,0 0-49,0 0-53,0 0-44,0 0-37,0 0-35,0 0-31,0 0-22,3-10-11,-3 10-31,0 0-45,0 0-56,0 0-108,0 0-62,0 0-100,0 0-71,10-7-123,-10 7-79,0 0-119,12-6-723,-12 6-1047</inkml:trace>
  <inkml:trace contextRef="#ctx0" brushRef="#br1" timeOffset="55675.8467">20972 14541 596,'0'0'749,"12"2"-98,-12-2-36,0 0-73,0 0-94,14 0-61,-14 0-91,0 0-45,0 0-67,13 0-24,-13 0-49,0 0-32,0 0-94,14 0-75,-14 0-97,0 0-104,11-2-102,-11 2-153,0 0-564,14-2-726</inkml:trace>
  <inkml:trace contextRef="#ctx0" brushRef="#br1" timeOffset="55871.0022">21308 14533 692,'0'0'679,"0"0"-55,0 0-47,12 1-67,-12-1-40,0 0-85,0 0-5,0 0-76,0 0-37,14 2-66,-14-2-17,0 0-56,0 0-9,0 0-43,0 0-16,0 0-78,0 0-40,13-2-82,-13 2-98,0 0-92,0 0-81,0 0-126,0 0-701,0 0-847</inkml:trace>
  <inkml:trace contextRef="#ctx0" brushRef="#br1" timeOffset="56686.643">21634 14463 344,'0'0'680,"0"-14"-106,0 14-27,0-12-62,0 12-11,0-15-57,0 15-24,1-12-29,-1 12-25,0 0-22,0-16-3,0 16-28,0 0-29,0-11-25,0 11-18,0 0 3,0 0-9,0 0 2,0 0-17,0 0-25,11 8-10,-11-8-7,6 16-17,-2-6-9,1 1-1,-1 0-20,0 4-12,-1-1-22,1-2-70,0 2 0,0-1 0,-1-4 0,0 4 0,1-3 0,-1-1 0,-3-9 0,4 17 0,-4-17 0,3 14 0,-3-14 0,3 10 0,-3-10 0,4 10 0,-4-10 0,0 0 0,0 0 0,4 8 0,-4-8 0,0 0 0,0 0 0,0 0 0,1-13 0,-1 13 0,0-15 0,0 15 0,0-21 0,1 6 0,-1 1 0,4-3-2,-3 2-20,2-2-15,-1 3 1,2-2 5,1 0 3,-1 2 8,3 2 6,0-2-2,1 3 1,0 0 4,-1 1 6,3 0 0,1 3 3,-2 4 0,3 1-6,0 0 6,-12 2 0,24 2 8,-11 3 11,2 2 3,-2 0 4,1 3 8,-2 1 0,2 0-1,0 3-4,-3-1-1,-1-1-7,-1 2-3,-1-1-8,1-2-8,-3 1 0,0 1 0,-1-4 0,0 1 0,0 0 0,-5-10 0,5 16 0,-5-16 0,4 13 0,-4-13 0,0 0 0,0 15 0,0-15 0,0 0-21,-5 7-29,5-7-25,0 0-8,0 0 3,-10-6-10,10 6 0,-4-12 8,4 12 8,-2-16 7,2 3 11,2-1 2,0 2 18,2-5-7,4-1 8,-1-1 14,0 1 5,2 2 4,3-1-6,-1 4 10,1-3-9,-3 5 18,4 1-15,0 2 9,0 1 9,1 2 18,-1 1 18,0 3 22,2 2 9,0 1 8,0 5 4,-2-2 2,2 3-6,-3 1 0,1 1-8,-3 3-7,-1 0-13,0 0-11,-1 1 2,-2-1-14,-2 1-10,1 1-2,-2-2-5,0 0-6,0-2-18,-1 2-39,0-4-64,-2-9-70,2 20-37,-2-20-72,1 16-53,-1-16-53,3 11-37,-3-11-59,4 10-44,-4-10-40,0 0-219,9 4-329,-9-4-745</inkml:trace>
  <inkml:trace contextRef="#ctx0" brushRef="#br1" timeOffset="57121.4037">22443 14144 561,'-2'-11'698,"2"11"-99,-4-17-48,4 17-39,-2-13-66,2 13-28,4-12-64,-4 12-28,8-9-53,1 3-27,0 2-37,2 0-30,3-2-21,0 1-17,4 1-11,0-2-14,3 1-1,-1-2 0,2 2 26,-3-1-32,0 0-3,-2 2-6,1-1 1,-2 1 4,-2 0 13,-1 2-37,0-1-9,-2 1-6,-11 2 6,21-2-1,-21 2 3,20 4-9,-11 0 8,0 1-11,-2 3 7,1 3 0,-1-1 4,-1 4-8,1 0 4,0 6 48,0 2-1,-1 1-66,2 4-50,-2-1 0,-1 1 0,0 2 0,0 2 0,-1 1 0,1-1 0,-2 4 0,0-1 0,1 1 0,-1 1 0,0-1 0,-2 0 0,0 0 0,1-2 0,-2-4 0,0-2 0,0 0 0,0 2 0,-2-3 0,1-4 0,0-2 0,-1-1 0,1-1 0,-2-2 0,2-2 0,-1-2 0,-1 0 0,-1-1 0,1-1 0,-3-2 0,1 0 0,-1-3 0,-3 0 0,0-1 0,-1-1 0,10-3 0,-22 0-192,12-3-528,10 3-138,-23-2-252,12-4-569,0 0-1352</inkml:trace>
  <inkml:trace contextRef="#ctx0" brushRef="#br1" timeOffset="57547.1865">23639 14621 1020,'0'0'846,"0"0"-119,-13 2-59,13-2-40,0 0-62,0 0-66,0 0-52,0 0-54,0 0-61,0 0-66,0 0-48,0 0-48,19-2-31,-19 2-32,22-3-26,-10 1-59,-1 0-67,3-2-87,-1 2-60,1-1-93,0 0-78,-1 0-109,-2 1-102,0 0-126,0-2-695,-11 4-996</inkml:trace>
  <inkml:trace contextRef="#ctx0" brushRef="#br1" timeOffset="57731.9279">23634 14737 987,'0'0'766,"-8"10"-35,8-10-90,0 0-48,0 0-88,3 12-96,-3-12-71,11 3-51,-11-3-52,18 2-49,-4-2-35,2-1-33,4 0-68,0-2-81,4 1-110,2-1-101,1-1-38,3 1-78,3-2-83,1 2-123,2-2-679,-1 1-853</inkml:trace>
  <inkml:trace contextRef="#ctx0" brushRef="#br1" timeOffset="58123.1358">24660 14432 562,'3'-14'801,"-3"14"-100,5-13-23,-5 13-59,4-14-31,-4 14-39,2-11-54,-2 11-24,3-11-22,-3 11-53,0 0-44,2-14-39,-2 14-46,0 0-40,0 0-2,0 0 31,0 0-17,0 0-236,0 0-3,11 9 0,-10 2 0,1 2 0,2 0 0,-1 4 0,-2-1 0,1 4 0,1-1 0,1 3 0,-2 1 0,0 0 0,0 2 0,1-2 0,1 1 0,-4-1 0,3-3 0,-3 0 0,3-3 0,-2 1 0,-1-2 0,2-2 0,-2-1 0,0-1 0,1-1 0,-1-11 0,1 17 0,-1-17 0,1 15 0,-1-15 0,0 0 0,0 15 0,0-15-384,0 0-224,0 0-52,0 0-81,0 0-80,-3-9-755,3 9-1224</inkml:trace>
  <inkml:trace contextRef="#ctx0" brushRef="#br1" timeOffset="58426.6768">24387 14299 264,'-12'-7'872,"2"2"-172,1 1-16,9 4-79,-14-8-28,14 8-57,-10-7-68,10 7-45,0 0 15,-8-7-82,8 7-19,0 0-37,14-4-52,-14 4-29,25-3-35,-5 2-16,5-1-32,3 1-12,4 0-17,7 1-7,0-1-7,2 1-9,-1 0-2,1 1-12,-3-1-4,0 0-6,-5 0-4,-2 0-7,-1 0-5,-5 1-7,-2-1-5,-4-1 2,-3 1-9,-2 0-4,1 0-1,-15 0-22,23 1-40,-23-1-48,16 0-68,-16 0-92,0 0-77,13 1-107,-13-1-107,0 0-157,0 0-1010,0 0-1404</inkml:trace>
  <inkml:trace contextRef="#ctx0" brushRef="#br1" timeOffset="59090.5835">25589 14113 765,'0'0'745,"9"-9"-93,-9 9-46,11-8-44,-11 8-20,9-8-46,-9 8-70,11-9-26,-11 9-30,10-6-34,-10 6-28,8-7-42,-8 7-38,0 0-22,7-7-38,-7 7-26,0 0-33,0 0-20,0 0-20,-13-3-11,13 3-16,-23 3-4,12 0-14,-8-1 3,1 2-4,1 1-6,-3-2-7,2 2 5,-1 0-13,1 0 6,1 1-7,-1-2 3,3 2-4,0-1 8,2 0-11,-1 0 6,1 2-5,1-2 1,1 1 1,2-1-2,1 1-1,0-2 4,2 3-6,0 0 6,6-7-5,-9 14 8,9-14-8,-5 17 10,5-17-8,0 19 13,1-9 9,2 4 7,-2 1 3,3-1 7,-2 3 6,1 1 3,0 1-2,0 5 18,-1-1 2,0 3-8,-2 0-56,3 3 0,-2 0 0,0-1 0,1 2 0,1 4 0,1-5 0,-1 0 0,1-5 0,0 1 0,-1-2 0,3 0 0,1-2 0,0-1 0,0-2 0,1-1 0,1-2 0,0-2 0,0-2 0,0 0 0,2-2 0,1-2 0,0 1 0,1-2 0,-1-3 0,2 0-247,0-2-133,0-1-87,1-3-41,3 2-88,-4-2-52,4-2-57,0-2-768,-1 0-1093</inkml:trace>
  <inkml:trace contextRef="#ctx0" brushRef="#br1" timeOffset="59602.2689">26083 14369 710,'4'-10'676,"-4"10"-63,5-14-50,-5 14-40,7-12-43,-7 12-28,2-15-55,-2 15-48,0-11-32,0 11-32,0 0-42,-2-15-39,2 15-23,-10-5-19,10 5-13,-15-3-18,15 3-16,-21 2-9,9-1-12,0 1-25,-1 5 0,0-2-7,1 5-4,-2-3-7,3 2-12,2 2-21,-2 1 6,0-3 4,6 3-10,-4-1-4,5-2-1,-1 3-1,3-2 0,2-10-4,0 21-3,0-21-2,2 23-5,3-14 13,-1-2-15,0 3-1,3-1-19,1-1-14,-2-1-14,3-2-6,0 4-5,2-1-22,-2-3-10,2 2 5,3 0 0,-5 0 1,5 0 10,-3 1 4,0-1 15,2 0 9,-2 1 6,0-1 17,-1 1-3,1-1 9,-2 2 8,0-3 2,-2 1 9,-7-7-2,10 11 9,-10-11 6,8 11 14,-8-11 2,2 10 6,-2-10 6,0 0-1,-5 14 0,5-14 0,-9 8-2,9-8-2,-17 8-2,7-6-3,-3 1-2,1-1-4,-1 1-4,-3-3-5,1 0 1,-3 0-6,0-1-3,2 1-3,-2-2 0,0 0-12,5-1-55,-5 0-61,7 1-60,-1-2-53,1 0-65,2-1-82,9 5-79,-14-6-74,14 6-190,-8-8-391,8 8-736</inkml:trace>
  <inkml:trace contextRef="#ctx0" brushRef="#br1" timeOffset="59869.3795">26325 14524 559,'0'0'716,"10"-2"-107,-10 2-22,0 0-57,0 0-54,0 0-40,9-4-26,-9 4-36,0 0-12,0 0-68,19-2-26,-19 2-45,17-1-4,-17 1-47,24-1-16,-11-1-38,4 1-10,-2-2-28,3 3-7,1-3-18,-4 0-7,3 1-29,-3-1-28,-2 1-77,0 0-69,0 1-68,-2-2-65,2 1-67,-13 2-70,17-4-57,-17 4-44,11-4-183,-11 4-431,0 0-753</inkml:trace>
  <inkml:trace contextRef="#ctx0" brushRef="#br1" timeOffset="60131.1353">26501 14415 821,'0'0'680,"-11"-7"-36,11 7-68,-9-8-25,9 8-49,-7-7-44,7 7-57,0 0-34,-7-7-41,7 7-39,0 0-21,0 0 0,0 0 1,0 0-20,0 0-35,-14 5-6,14-5-20,0 13-6,0-13-19,3 18-6,-2-6-22,1-2-20,-2 3-18,2-2-16,2 4-67,-2-1-12,0 0 0,1 1 0,1 0 0,-2 2 0,-2-3 0,3 1 0,2-1 0,-3-2 0,0 0 0,-2-1-123,2 0-124,1-2-42,1 1-41,-4-10-58,4 13-32,-4-13-92,7 12-52,-7-12-45,9 9-145,-9-9-494,7 5-858</inkml:trace>
  <inkml:trace contextRef="#ctx0" brushRef="#br1" timeOffset="60486.8916">26827 14333 171,'0'-17'863,"0"17"-162,2-16-20,-2 16-60,2-14-41,-2 14-48,2-16-74,-2 16-46,3-12-28,-3 12-32,6-12-20,-6 12-21,7-10-44,-7 10-24,7-9-18,-7 9-12,0 0-16,11-3-6,-11 3-8,7 5-2,-7-5-88,9 11-93,-4-3 0,-1 2 0,0 0 0,1 5 0,-1-1 0,-2 2 0,2 1 0,0-2 0,-2 4 0,0 0 0,0-2 0,0 0 0,-2 0 0,1 0 0,-1 0 0,2-5 0,-2 2 0,2-1 0,-2-2 0,0-11 0,2 20 0,-2-20 0,2 16 0,-2-16 0,0 13 0,0-13 0,2 12-405,-2-12-153,0 0-85,3 10-111,-3-10-180,0 0-618,0 0-1192</inkml:trace>
  <inkml:trace contextRef="#ctx0" brushRef="#br1" timeOffset="61095.0145">27371 14637 885,'0'0'716,"0"0"-45,0 0-96,7 6-23,-7-6-41,0 0-39,0 0-75,0 0-30,0 0-39,0 0-31,0 0-52,0 0-20,0 0-57,0 0-39,0 0-29,0 0-18,11 2-19,-11-2-56,0 0-78,0 0-91,0 0-124,14-3-114,-14 3-141,12-2-109,-12 2-835,15-2-1109</inkml:trace>
  <inkml:trace contextRef="#ctx0" brushRef="#br1" timeOffset="61267.8374">27723 14655 497,'0'0'738,"14"2"-133,-14-2-69,0 0-86,0 0-109,13 1-44,-13-1-84,0 0-52,0 0-101,0 0-78,15 0-101,-15 0-84,0 0-74,13-1-101,-13 1-136,0 0-245,15-1-270</inkml:trace>
  <inkml:trace contextRef="#ctx0" brushRef="#br1" timeOffset="61507.5278">28026 14652 264,'0'0'425,"15"1"-100,-15-1-31,11 1-31,-11-1-18,0 0-14,16 1-15,-16-1-18,0 0-9,11 1-6,-11-1-13,0 0-19,0 0-30,0 0-21,14 1-20,-14-1-18,0 0-36,0 0-61,0 0-93,0 0-118,0 0-239,0 0-351,0 0-376</inkml:trace>
  <inkml:trace contextRef="#ctx0" brushRef="#br1" timeOffset="62170.9084">29190 14505 34,'0'0'737,"7"-12"-137,-7 12-63,7-10-56,-7 10-46,5-12-14,-5 12-69,4-13-24,-4 13-60,1-13-12,-1 13-41,0-13-11,0 13-37,-4-12-17,4 12-34,-6-13-21,1 5-11,5 8-10,-16-10-10,9 5-4,-2 0-22,-3 1 1,2 1-16,0 0 1,-3 3-9,0-3-1,13 3-8,-26 3 7,13 0-11,-1 0 7,-1 2-13,1-1 10,2 3 3,-1-2-12,3 3 4,1 0 0,0-2-11,1 1-15,3 2 4,5-9 5,-6 15 3,6-15 0,-3 14-2,3-14-3,4 13 10,-4-13-8,9 16 13,-3-8-8,3-1 10,1-2-10,1 5 9,1-3-5,0 2 5,2-3-5,0 3 14,0-1-12,0 1 9,0 0-12,0-1 14,-1 0-10,0 1 11,-3-3-11,-1 2 17,0-2-6,-3 2 22,-6-8-5,8 11 12,-8-11-2,3 12 12,-3-12 2,-6 12 16,0-5-16,-2-4 14,-2 3-15,0 0-2,-5-2-7,0 0-3,-1-1-9,-1 1 0,-1-1-17,0-2 6,-1 2-9,3-3 12,-2 0-16,3 0 5,-1 0-7,1 0 2,1 0-23,1 0-16,-1-3-47,14 3-36,-20-1-64,20 1-36,-18-7-81,18 7-60,-12-5-69,12 5-85,0 0-160,-4-11-390,4 11-683</inkml:trace>
  <inkml:trace contextRef="#ctx0" brushRef="#br1" timeOffset="62439.7352">29384 14612 4,'0'0'899,"0"0"-191,0 0-41,0 0-44,0 0-54,0 0-35,0 0-67,0 0-55,9-4-63,-9 4-43,0 0-29,14-3-30,-14 3-47,19-1-37,-4-1-35,2-1-14,2 0-24,3 1-17,2-1-14,1-1-14,0 1-9,1 1 6,-1-1-23,-1-1-15,-4 1-49,0 1-43,-1-1-67,-3 1-42,-1-1-65,-2 2-48,-3-1-72,-10 2-75,16-4-59,-16 4-92,0 0-661,8-5-876</inkml:trace>
  <inkml:trace contextRef="#ctx0" brushRef="#br1" timeOffset="62691.0915">29563 14478 297,'-9'-5'732,"9"5"-118,-13-5-31,13 5-25,0 0-73,-11-5-39,11 5-54,0 0-28,-8-6-55,8 6 2,0 0-26,0 0-9,0 0-12,0 0-13,0 0-3,0 14-33,0-14-27,6 16-1,-2-6-14,0 1-6,1 2-25,0-1-28,3 3-21,-3 0-15,0 1-17,0-1-12,2-1-6,-2 2-12,2-1-6,-2 1-20,2-2-42,-2 0-53,3 0-72,-3 0-70,0-3-48,1 1-67,-1 0-69,2-4-68,-1 1-69,0-2-56,0 1-149,0-2-512,1 1-877</inkml:trace>
  <inkml:trace contextRef="#ctx0" brushRef="#br1" timeOffset="63400.274">29972 14504 122,'0'0'868,"5"-16"-212,-5 16-88,1-10-83,-1 10-28,0 0-48,5-10-15,-5 10-33,0 0-50,8 4-41,-8-4-6,8 11-33,-8-11-24,6 12-9,-1-2-13,-2-1-27,0 1-18,0 0-8,-2 1-16,2 2-4,-2-4-27,0 3 0,1-2-22,-2-10 5,0 20-20,0-20-4,0 18-18,0-18 11,0 15-21,0-15 12,-2 12-12,2-12 10,0 0-20,-2 13 11,2-13-16,0 0 24,0 0-29,0 0 14,0 0-16,0 0 4,-13-5-4,13 5 7,-4-12-13,4 12-9,-1-21 4,2 10-8,3-5-1,-1 1 9,2-2-9,0 1 23,3-2-15,2 0 18,-1 1-5,2 2 5,2-1-10,0 3 11,1-2-7,0 5 6,0 0-7,-1 3 7,1 1-13,1 2 16,-2 2-6,0 0 15,-1 2 6,2 3 19,1 1-11,0 1 38,-2 2-26,0 1-2,0 1 0,0 0 5,-1 2-6,-2-2-5,-1 3-8,1-2-1,-4 2-4,0-4-3,-1 0 0,-1 2-2,-4-10-3,5 15 1,-5-15-2,2 14-3,-2-14 0,-1 12-2,1-12-1,-5 8 0,5-8-4,0 0-8,-10 7-7,10-7-34,0 0 11,0 0-36,-15-3 40,15 3-32,-8-11 3,4 4 2,0-2-7,3-2 16,-1 0 6,1-3 8,2 0-3,1-3 7,0 0 4,2-1 11,3-3-2,0 4 5,1-1 0,0 3 6,-1 2-2,3 2 1,1 1-5,-1 2 8,0 1 7,2 4-1,-12 3 6,22-1 29,-11 3-18,3 4 17,-3 2 7,2 1 16,-3 2-3,2 3 15,-1 1 7,-2 2-7,0 0-12,-2-3-2,-1 4-10,-1-4 11,-1 2-22,0-2-5,-2 1 8,0-1-26,-2-3 7,1 2-57,-1-13-41,0 21-45,0-21-54,0 19-45,0-19-60,-1 13-45,1-13-93,-2 11-79,2-11-94,-2 10-178,2-10-407,0 0-795</inkml:trace>
  <inkml:trace contextRef="#ctx0" brushRef="#br1" timeOffset="63894.9605">30687 14075 668,'-2'-11'646,"-2"2"-60,4 9 3,-4-13-53,4 13-40,-5-12-43,5 12-42,0 0-46,1-14-26,-1 14-31,8-7-33,-8 7-25,15-5-35,-2 2-9,0 1-37,3-1-10,2 1-38,3 0 12,0-1-22,0 3-6,2-2-21,0 2-3,0-3-16,-3 3 5,3 0-13,-2-1-1,-2 1-11,0-1-4,-3 1-11,-1 0-4,-2 0 0,-13 0-7,24 0-3,-24 0-1,19 1-7,-19-1 6,18 4 2,-9 1 6,-3 3-2,1-2 3,-1 6 13,2 2 8,-3 0 7,0 2-9,0 5 21,0 4 6,-2 0-58,-1 0-11,0 2 0,-1 2 0,-2 0 0,1-2 0,-3 7 0,2-1 0,-2-1 0,-1 0 0,0 1 0,-1-1 0,1-1 0,-2 2 0,1-1 0,1 0 0,-1-2 0,0-1 0,1-5 0,-2 2 0,2-2 0,-1-2 0,0-1 0,1-1 0,0-4 0,0 0 0,-1-1 0,3-2 0,-1 0 0,0-4 0,1 2 0,-1-1 0,3-10 0,-5 14 0,5-14 0,-8 9 0,8-9 0,-15 7 0,15-7 0,-21 2 0,6-2 0,0-4-572,-3 1-275,-5 1-249,-2-5-696,-1 2-1491</inkml:trace>
  <inkml:trace contextRef="#ctx0" brushRef="#br1" timeOffset="66130.9451">31886 14899 542,'0'0'14,"-6"-11"-189,6 11 47</inkml:trace>
  <inkml:trace contextRef="#ctx0" brushRef="#br1" timeOffset="66573.3676">31974 14766 1502,'0'0'1007,"0"0"-326,-11 0-241,11 0-194,0 0-166,-20-2-106,20 2-77,-11-5-120,11 5-232,-9-5-530,9 5-578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05-10T06:28:42.733"/>
    </inkml:context>
    <inkml:brush xml:id="br0">
      <inkml:brushProperty name="width" value="0.05292" units="cm"/>
      <inkml:brushProperty name="height" value="0.05292" units="cm"/>
      <inkml:brushProperty name="color" value="#00FFFF"/>
    </inkml:brush>
  </inkml:definitions>
  <inkml:trace contextRef="#ctx0" brushRef="#br0">3436 2970 246,'0'0'385,"0"0"-82,0 0-56,-3-10-33,3 10-50,0 0 9,0 0-40,3-10-5,-3 10-32,0 0 2,0 0-30,5-9 8,-5 9-29,0 0 11,10-7-16,-10 7 28,10-5-4,-10 5-13,14-5-6,-2 2 0,-1 1-5,6 0-6,0 1-1,2-3 8,6 2-6,2-1-5,6 1 0,4-3-15,2 3-6,8-3 12,2 1-18,3 3 23,4-4-24,3 3 19,2-2-13,13 0 10,2 2-16,4-2 13,2 0-10,0 1 13,2-1-12,2 2 18,-1-2-19,6 0 10,1 0-8,0 1 7,0-1-15,4 1 18,-3 1-13,0-3 11,2 1-14,0-1 8,0 1-5,0-2 16,-2 1-19,-1 2 12,-2-1-19,-2-3 17,-4 2-12,-2 1 7,-5-1-10,-2 1 6,-14 1 5,-1-1 3,-2 2-10,-6-2 13,-1 3-20,-10-4 12,-1 4-8,-4 0 14,-8-2-8,-3 2 8,-4 0 0,-2 1 28,-5-1 34,0 1 11,-1-2-2,0 1 2,-13 1-18,15-1-14,-15 1-3,13 0-6,-13 0-23,0 0-1,0 0 0,0 0-8,0 0-13,0 0-41,0 0-74,0 0-54,0 0-93,0 0-50,0 0-179,0 0-382,0 0-426</inkml:trace>
  <inkml:trace contextRef="#ctx0" brushRef="#br0" timeOffset="37410.6124">7256 10459 793,'0'0'604,"0"0"-110,0 0-79,0 0-63,0 0-21,0 0 0,0 0-26,0 0-18,0 0-35,-9-4-23,9 4-31,0 0-13,0 0-16,0 0-16,0 0-18,0 0-6,0 0-6,0 0-10,0 0-11,0 0 0,0 0 9,0 0-2,16 2 15,-16-2-29,25-1 28,-6 0-61,2 0 27,10-2-53,7-1 30,9 0-49,6 0 37,4-3-50,15 2 35,4-2-40,6-2 43,5 1-48,8-3 48,7 1-40,22-3 30,3-1-28,4 2 35,2-3-40,0 1 53,2 1-44,-1 0 51,2-2-57,-3 3 53,-4 1-61,-7-2 51,-18 4-5,-5 0-55,-3 0 52,-5 1-47,-4-1 56,-9 2-56,-4-1 56,-17 4-51,-4-2 51,-3 2-4,-13 0 3,-3 1-9,-6 0 4,-2 0-3,-6 1 21,-2 0 23,-4-1-24,-2 2-5,-12 1-6,18-4-7,-18 4-3,10-4-3,-10 4-15,0 0 0,0 0-1,0 0 17,-5-8-30,5 8-20,-10-4-40,10 4-45,-16-3-68,16 3-94,-15-3-36,15 3-30,-18-2-85,18 2-56,-18 0-46,18 0-95,-18 0-109,18 0-545,-16 3-872</inkml:trace>
  <inkml:trace contextRef="#ctx0" brushRef="#br0" timeOffset="38713.802">4200 8415 403,'-14'2'565,"14"-2"-117,-16 2-112,16-2-18,-11 2-46,11-2-13,-13 1-19,13-1 2,0 0-23,-18 2-4,18-2-27,0 0-21,0 0-16,-16 0-13,16 0-13,0 0-12,0 0 12,0 0-5,0 0-53,0 0 31,12-7-16,-12 7-12,27-5-12,-9 4-16,9-3-10,8-1-31,10 0 23,8-2-2,3-1-7,17-3-2,4 1-5,6-2-29,7 0 38,9 0-10,25-3-2,6-1 3,8 0-5,8-1 5,8-4 1,10 2 4,5-3-16,4 2 7,7-3-2,4 0 5,2 0 10,3 0 10,0 0-4,5 1 48,-2 0 21,-2 0 10,-1 1 39,-1 2 4,-4 1 42,-2 2-19,-11-1 33,-2 2-10,-8 0-14,-4 2-19,-8-1-25,-6 0-9,-7 2-14,-10 1-21,-25 1 18,-3 2-39,-4-2 15,-4 3-27,-6-2 1,-5 3-1,-7-1-2,-14 0-8,-4 3-9,-7 0 2,-6 0-16,-6 0 21,-6 3-26,-3-2 18,-6 1-28,1 1 22,-4 0-30,-2-2 14,-3 2-14,-12 1 19,21-1-25,-21 1 1,15-2-72,-15 2-4,0 0-66,0 0-53,0 0-80,0 0-47,0 0-36,0 0-104,-1 10-21,-7-3-45,2-1-115,-3 5-802,1-2-1063</inkml:trace>
  <inkml:trace contextRef="#ctx0" brushRef="#br0" timeOffset="41894.1349">27526 3227 244,'0'0'592,"-16"-3"-141,16 3-73,0 0-35,-11-7-25,11 7-55,0 0-19,0 0-24,4-10-17,-4 10-11,9-7-5,-9 7-24,20-6-6,-3 1 38,0 1-62,8 1 34,11-2-46,11 1 24,2-1-28,10 0 6,17-2-32,4 3 0,6-4-19,9 3 11,6-1 4,27-4 15,6 3-8,11-3-3,9 2 1,7 3 3,9-1-15,10-1 4,10 3-3,7 0 9,4-1 17,7 5-14,2 0 9,0 0 41,0 2-29,-6-2 28,-7 1-5,-6 1-20,-12-1-18,-10-1-11,-11 1-8,-13 1-73,-10-2 68,-30 0-70,-5 0 69,-8-2-50,-7 1 65,-11 0-57,-14-1 66,-9 1-17,-11-1 75,-9 2-17,-2-1-139,-6 1 0,-3-3 0,-3 2 0,-3-1 0,-3-1 0,2 1 0,-13 2 0,14-5 0,-14 5 0,13-6 0,-13 6 0,10-4 0,-10 4 0,8-5 0,-8 5 0,0 0 0,10-4 0,-10 4 0,0 0 0,0 0 0,11-5 0,-11 5 0,0 0 0,0 0 0,0 0 0,0 0 0,11-3-482,-11 3-91,0 0-61,0 0-81,0 0-46,0 0-830,0 0-1243</inkml:trace>
  <inkml:trace contextRef="#ctx0" brushRef="#br0" timeOffset="57978.7928">24058 10381 182,'-23'-3'556,"3"0"-142,2 2-89,-1-1-43,2-1-30,2 3-38,0-3-15,3 2-12,0 0-22,12 1 5,-20-3-6,20 3 7,-17-3-11,17 3-17,-12-1-33,12 1-11,-11-2-20,11 2 8,0 0-4,0 0 24,0 0 22,0 0-10,0 0-2,0 0-20,14-3-3,-1 1-10,3 2-11,5-1-23,1 1 7,7 0-21,10 0 23,2 1-8,11-1-3,4 2 5,2-2-18,8 0 2,13 0 0,8-2-5,1 0-4,8 1-38,6-2 36,3-1-6,5 2 0,25-3-5,2 0-29,1 1 21,3-1 2,-2 0-33,3-2 38,2-1-35,2 3 36,2-4-23,6 2 21,0-3-22,6 1 19,1-1-16,2-2 6,2 0-8,-3 1 18,1-1 0,-6 0-19,-2-2 20,-9 2-21,-5 0 20,-8-1-21,-9 1 27,-26 2-20,-6-3 28,-6 2 7,-6 1 37,-9-1 9,-18 1 40,-4 2 7,-6-2 2,-9 3 0,-4 1 3,-7-2 3,-1-1-32,-3 2 27,-5-1-59,1 2 51,-3 0-76,-1-3 42,-3 3-50,-1 1 40,-1-2-52,0 0 34,-6 7-52,7-11 41,-7 11-62,5-9-21,-5 9-23,2-11-35,-2 11-59,0 0-77,0 0-62,-1-14-101,1 14-101,0 0-72,-13-3-138,13 3-609,-16 0-918</inkml:trace>
  <inkml:trace contextRef="#ctx0" brushRef="#br0" timeOffset="73302.4785">25523 7352 459,'7'-12'503,"-2"0"-77,3 0-38,-3 0-11,0 1-16,2-3-4,-3 6 1,0-2-9,-2 2-7,2-2-28,-4 10-5,6-14-45,-6 14-10,4-11-50,-4 11-10,0 0-24,0 0 29,0 0-4,9 6 4,-7 6-27,1 5-16,1 8-10,1 8 22,0 7-42,1 5 40,1 5-23,1 3-44,4 10 12,-3 3-48,2-1 16,1 0-44,0 1 17,2-3-22,-1-1 13,-1-3-12,1-3-14,-1-6 0,-1-3-5,2 0-35,1-2-35,-5-4-53,0 0-101,2-5-28,-2-5-36,-2-4-30,-1-3-24,-1-6-78,0-2-36,-1-4-71,-4-12-36,3 15-174,-3-15-433,0 0-772</inkml:trace>
  <inkml:trace contextRef="#ctx0" brushRef="#br0" timeOffset="73967.0657">25400 7228 391,'-4'-24'755,"3"2"-205,1 3-106,1 0-106,3 1-57,2-1-48,3 1-1,3 3-34,1-2-7,3 5 4,6-2-11,3 0-1,6 3-15,9-1-25,4 0-11,3 2-13,5 0-6,4 4-6,2-1-10,14-1-16,5 5-10,6-1-9,-1 1-11,11 1-28,4 0 5,4 2-15,4 0 8,3 0 4,27 0-27,2 0 21,2 0-27,3 3 21,0-2-22,-1 1-4,5 0 6,2-1 19,1-1-43,2 0 47,-1 0-34,2 0 17,1-2-6,3 1 17,-1-2-20,-1 0 20,2 3-7,5-3 37,4 1-13,4 1 14,-3 0-29,2 0 11,-1 0-34,-4 0-21,-6 1 6,-3 0-4,-2-1 28,-4 1-8,-2-1-2,-8-4-13,-26 4 23,-4-1-20,-4 1 20,-8-3-16,-5 2-2,-6-1 14,-7-2 27,-2 1-18,-7-2 20,-12-1-20,-2 2 12,-5-1-10,0 0 5,-4-2 6,-10 3 3,-2-1 14,-1 1 8,-7 0 6,-1 0 13,-4 1 4,-2-1 6,-1 3 13,-5-1 6,-2 0-2,2 1-2,-3 0-7,-10 2-7,15-4-7,-15 4-11,15-4-7,-15 4-7,11-2-1,-11 2-8,12-2-5,-12 2-5,0 0-5,11-3-4,-11 3-2,0 0-10,0 0 4,13-2-2,-13 2 1,0 0-5,0 0 2,0 0 0,0 0 1,11-2-8,-11 2 9,0 0 9,0 0-11,0 0-4,0 0 6,0 0 1,0 0 0,0 0-2,12-3-2,-12 3 2,0 0 1,0 0 0,0 0 0,0 0-1,0 0 0,0 0-5,0 0-15,0 0-28,0 0-35,0 0-38,0 0-48,0 0-42,0 0-40,0 0-65,0 0-44,0 0-51,0 0-65,0 0-168,-5 7-447,5-7-709</inkml:trace>
  <inkml:trace contextRef="#ctx0" brushRef="#br0" timeOffset="74996.4311">26260 8655 330,'0'0'426,"-20"-4"-95,20 4-58,-15-2-42,15 2-29,-17-2-21,17 2-20,-15-4-11,15 4-16,-12-1-4,12 1-7,-12-3-3,12 3 0,0 0-7,-11-1-13,11 1-14,0 0-18,0 0-12,0 0 3,0 0 1,0 0-5,0 0-6,0 0-8,21-1-18,-7 2 9,4 0-17,4 0 11,8 2 1,8-2 12,5 2-3,9-1-2,5-2 1,2 2-4,7-1 0,10 0-8,5-1-3,5 2-6,4-1 1,6 0 3,5 1-6,2 0-11,7-2 3,3 3 4,24-1-1,2 1-1,-2 1-3,7 1 2,-2-2-1,2 2 2,1-1 2,6 1-5,-1-1-13,1 1 15,-1-2-18,-3 4 21,-1-5-8,0 1 5,-4-2-13,-3 1 22,-4 0-14,-23-2 8,-1 0-14,-4-2 11,2 1-7,-3-1 16,-4-1-16,-3 1 6,-2-2-27,-3-1 30,-3 0-10,-1 0 12,-6 0-14,-2 1 10,-6-1-8,0 0 1,-16 2 0,-4-1 9,-2-1-10,-3 2 0,-10 3 5,-3-4-1,-1 2-1,-8-1-2,-1 0-7,-3 1 4,-5 2 0,-1-2 1,-3 1 2,-2 0-10,-3-2-19,-11 3-28,18-3-39,-18 3-29,10-5-22,-10 5-29,0 0-28,6-7-67,-6 7-71,0 0-474,-2-12-353</inkml:trace>
  <inkml:trace contextRef="#ctx0" brushRef="#br0" timeOffset="75719.9756">32249 6779 250,'-1'-9'437,"1"9"-123,-2-21-22,2 21-61,0-16-6,0 16-24,-1-15 3,1 15-33,0-15-9,0 15-25,1-12-6,-1 12-34,0 0-4,0-14-5,0 14 8,0 0 8,0 0 0,9-5 16,-9 5-4,7 10 2,-4-1-7,3 5 9,-3 3-12,4 8-2,0 5 5,0 13 6,-2 0-3,1 4-18,0 5-7,0 2 6,-1 13-1,1 2-8,-2 0 12,0 1-20,-1 2-1,2 0-9,-4 1-6,-1 1-13,0-3-11,0-2 2,-1-1-18,1-8 15,-3-4 18,2-1-21,0-1 16,-1 0-6,0-1 17,-1-5-13,1 2 12,-2-5-4,0-2 2,3-4-2,-2-4-3,2-1 14,-2-1-13,3-7-10,-2-2 2,2-2-8,-1-3 4,1-1 1,0-1 8,0-2 1,0-2-5,0-13 4,0 22-8,0-22 9,0 18-9,0-18 12,0 14-13,0-14 13,1 12-20,-1-12 9,0 0-21,2 13 6,-2-13-18,0 0 9,0 0-20,1 11-11,-1-11-59,0 0-68,0 0-59,0 0-74,0 0-53,-8-8-118,8 8-72,-9-9-51,9 9-876,-13-10-1054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05-06T20:13:50.174"/>
    </inkml:context>
    <inkml:brush xml:id="br0">
      <inkml:brushProperty name="width" value="0.05292" units="cm"/>
      <inkml:brushProperty name="height" value="0.05292" units="cm"/>
      <inkml:brushProperty name="color" value="#00FFFF"/>
    </inkml:brush>
    <inkml:brush xml:id="br1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1111 384 248,'0'0'725,"7"-14"-100,-7 14-31,4-13-26,-4 13-62,6-12-18,-6 12-48,3-12-22,-3 12-26,4-10-15,-4 10-26,0 0-34,5-12 38,-5 12-92,0 0 35,4-9-69,-4 9 30,0 0-58,0 0 17,0 0-65,0 0 13,0 0-166,0 0 0,-7 17 0,3-5 0,1 4 0,-3 0 0,0 5 0,-1 0 0,1 1 0,-2 3 0,3 2 0,-3 1 0,1 1 0,-2 0 0,4 0 0,-3 0 0,3 0 0,-2 0 0,2-4 0,1 0 0,-2-3 0,2 1 0,-1-1 0,0-1 0,3-6 0,-3 2 0,1-2 0,2 1 0,0-4 0,-1 0 0,1-2 0,0 0-418,2-10-49,-2 16-65,2-16-84,0 0-76,-2 11 14,2-11-155,0 0-415,0 0-858</inkml:trace>
  <inkml:trace contextRef="#ctx0" brushRef="#br0" timeOffset="296.8097">1072 508 664,'0'-16'663,"4"2"-65,-4 1-26,3 1-64,-2 1-46,-1 11-26,2-22-63,-2 22-29,2-18-41,-2 18 12,2-15-45,-2 15 3,7-10-21,-7 10-22,11-7-55,-11 7 13,16 2 37,-6-1-83,4 7 43,-2 0-65,4 5 33,-1 2-26,8 3 42,-2 0-47,0 2 25,4 5-20,0-1-79,0 2-48,-2-2 0,0-1 0,-2-1 0,-2 1 0,-2 1 0,-1-3 0,1 0 0,-2 0 0,-4-4 0,-1 1 0,0 0 0,-1-4 0,-3 1-29,-1-2-199,0 2-95,-4-3-52,-2-1-57,1-11-84,-5 23-128,0-14-77,-4 2-839,-4-3-1202</inkml:trace>
  <inkml:trace contextRef="#ctx0" brushRef="#br0" timeOffset="563.9589">1030 903 271,'0'0'670,"-7"-6"-69,7 6-56,0 0-46,-4-10-57,4 10-17,5-9-47,-5 9-28,8-12-40,1 6-32,1-1-23,2 0-26,1-2-10,2 0-46,3 1 1,2 0-48,2-2-7,1 2-43,-1-1 3,2 2-34,0-1 7,0 0-22,1 2 6,-3-2-30,2 2 12,0-1-41,1 2-13,1-3-67,-3 1-30,3 0-47,-3-2 1,2 2-56,-1-1-41,0-1-27,-2 1-41,0-2-54,3-1 12,-5 3-47,0-4-87,-2 0-377,0 1-462</inkml:trace>
  <inkml:trace contextRef="#ctx0" brushRef="#br0" timeOffset="836.449">1803 402 138,'0'0'581,"-4"-18"-47,4 18-72,-5-17-5,5 17-41,-6-16-28,6 16 22,-5-13-41,5 13-11,-5-11-15,5 11-21,-5-9-30,5 9-23,0 0-20,-6-12-22,6 12-17,0 0-11,0 0-7,0 0 39,0 0-78,-9 9 35,9-9-65,-2 18 41,2-6-75,2 1 48,-2 2-47,4 3 41,-3 1-62,2-1 38,-1 5-62,1 2 52,1-2-10,-1 4-23,-2-2-64,2 1 0,0 0 0,-3 1 0,3-2 0,-1 1 0,-1-3 0,0 0 0,1-2 0,-2 0 0,0-2 0,2-1-150,-2 0-67,0 0-110,-2 0-52,2-2-50,0 0-92,0-2-76,-2-2-70,2 0-101,-2 0-542,0-2-915</inkml:trace>
  <inkml:trace contextRef="#ctx0" brushRef="#br0" timeOffset="2124.8358">2223 806 245,'6'-7'631,"2"0"-82,-3 0-41,0 0-39,0 0-46,1-1-43,-3 1-4,4-2-41,-5 0-3,2-2-52,-1 2 0,-1-1-28,-1-2-29,1 2-31,-2 10-23,0-21 3,-2 9 5,0 2-28,-1-1 23,1 2-37,-2 0 38,-1 1-72,0-1 27,-2 4-61,0 0 75,-1-1-98,-3 5 51,11 1-65,-20 0 57,8 3-74,0 2 60,-2 1-64,1 3 53,0 1-61,-2 3 51,2 1-9,-1 1-4,1 1-58,1 1 54,1 1-59,1 1 63,-1-2-65,4 1 59,1-2-64,1 0 62,1 1-60,-1-4 59,5 0-61,0 1 59,0-3-71,0 1 51,6-1-74,-2 0 56,0-3-80,4-1 21,-1-1-48,3-2-9,-1 0-24,2-1 14,-11-3-23,23 0 2,-13-3 16,4 1 13,-3-3 11,5-1 32,-3-1 1,-1-2 31,-1 1 3,-1-2 13,1-1 0,-2-1 20,-1 0-9,1-1 12,-4-1-6,3 2 18,-3-2-1,-1 2 13,0-1 16,-2 3 38,2-1-10,0 2 28,-2-1-17,-2 10 42,3-15-19,-3 15 27,4-12-30,-4 12 22,2-11-31,-2 11 33,0 0-51,4-9 38,-4 9-34,0 0 42,0 0-7,5 11 5,-5-11 0,3 19-4,0-7-16,0 5 2,1 4 28,0 4 7,0 4-5,-1 3-18,0 2-15,2 1-11,-1 3-59,1 4-11,-3 1 0,2 1 0,-2 0 0,0 2 0,1-1 0,-2-1 0,2 0 0,-2-6 0,-2-1 0,1-1 0,0 0 0,-2-1 0,1-2 0,-1 0 0,-1-1 0,0-5 0,-1-2 0,1 1 0,-1-4 0,-2-1 0,-1-1 0,1 1 0,-1-6 0,0-2 0,-1 0 0,-1-3 0,-1 0 0,1-5 0,-1 0 0,-1-3 0,11-2 0,-25-1 0,13-3 0,-2-2 0,-2-3 0,2-2 0,-3-1 0,1-2 0,1-1 0,1-7 0,-1 2 0,3-5 0,1 2 0,1-4 0,2 1 0,2-4 0,2 2 0,1 0 0,2 0 0,2-6-25,3 0 28,0-2-49,5-3 56,0 0-50,4 1 31,-2 2-91,3 1 32,2 1-89,0-2-28,1 5-70,1 1-16,1 2-42,-3 4-11,2-1-42,-1 3-17,1 0-14,0 4-1,0-2 1,1 1 12,-1 3 44,-2 2 54,0 2 60,-1-2 47,-1 2 36,-1 2 28,-2 0 27,0 1 34,0 1 35,-3 2 40,-1-1 29,2 0 46,-9 7 30,12-10 3,-12 10 39,9-8 24,-9 8-5,9-6 25,-9 6-21,0 0 8,7-6-31,-7 6-8,0 0-25,0 0 16,0 0-2,0 0 2,-1 12-18,1-12 25,-5 17-16,1-5 16,2-1-26,-1 5 13,0 0-36,2 1 10,-1-1-34,2 1 8,0 1-28,0 0 40,0 1-41,1 0 18,0-1-42,2 1 31,-1-1-49,2-1 24,1-2-31,2 0 17,-4-1-44,4 1 51,-1-5-34,2-1 31,-2-2-36,2-2 34,1-1-35,-9-4 28,18 3-33,-18-3 29,21-6-32,-10 2 53,2-3-62,-1-2 30,0-1-23,3-3 34,-3-2-38,2 1 32,-4-2-33,0-3 29,-1 1-32,-1-3 36,-3 2-17,-3 2 51,1-3-3,-3 2 2,-1 0 30,-1 1-9,0-3-7,-3 4 4,0 1-13,-4 0-6,0 1 0,0 1-8,-4 2-6,3 1-10,-2 2 4,-2 0-10,3 3 1,-2 1-6,0 1 0,2 2-10,-3 1 6,2 1-4,-1 2 2,1 1-11,-1-1-13,0 2-30,3 0-41,0 0-58,-1-1-76,2 2-33,2 1-46,-1 0-25,3-1-48,5-6-62,-9 15-48,9-15-33,-5 14-54,1-5-710,4-9-887</inkml:trace>
  <inkml:trace contextRef="#ctx0" brushRef="#br0" timeOffset="2717.1319">2754 812 716,'0'0'616,"0"0"-30,-2-13-5,2 13-55,-1-11-66,1 11-43,1-12-46,-1 12-22,4-17-49,-4 17-9,6-15-48,-2 6-10,1 1-32,4-1 16,-1 1-47,1 2 14,3 0-52,1 2 27,0 0-60,1 2 38,0 2-22,1 1-19,2 4-15,0-1-15,-1 2-14,2 5-7,-1-3-9,-3 3-5,-3-1-5,2 1-3,-4 0 0,0 1-11,-1 1 1,-2-1 6,-1 1-14,-2-1-8,-2-1 5,0 1 2,-1-12-61,0 19 69,0-19-52,-1 16 59,1-16-51,-3 15 52,3-15-57,-3 10 59,3-10-58,0 0 58,-8 8-60,8-8 58,0 0-6,0 0-4,-10-9-3,10 9-5,-1-13-1,1 13-7,1-20-2,2 8-2,1-4 16,0 0-20,4-3 3,0 0 0,2 0 2,-1-1-45,2 2 56,2-1-43,-1 2 49,1 0-47,0 1 53,0 0-53,2 3 93,1 0-91,0 2 52,2 1-47,-4 5 57,3-1-46,-4 5 53,0 2 17,-1 3-18,1 3 6,0 1 4,-2 4 0,-2 0 10,3 3 8,-3 2-1,-3 2-4,3 1-8,-4-2-4,0 2-6,-1-2-8,0 0-3,-1-1-7,-1-1-13,1-1 7,-1 0-4,1-2 9,-2-1-5,0 0-7,-1-12 0,1 22-7,-1-22-23,0 16-33,0-16-62,-1 14-117,1-14-34,-2 14-51,2-14-43,-5 9-74,5-9-91,0 0-64,-8 6-68,8-6-744,-9-5-1009</inkml:trace>
  <inkml:trace contextRef="#ctx0" brushRef="#br0" timeOffset="3104.0207">3170 501 187,'0'0'692,"0"0"-91,-10 4-49,10-4-59,0 0-67,0 0-32,0 0-35,-3 11-25,3-11-39,0 0-28,9 3-30,-9-3-19,0 0-19,18-2-15,-18 2 2,15-5-33,-5 0 11,-1 0-35,0 0 22,4-2-35,-3-1 14,1-1-36,0-1 21,-2 0-39,0-1 19,0 0-47,-1 1 37,-2-2-60,-1 1 38,-1-1-53,1 2 52,-3-1-61,-2 11 41,0-21-50,0 21 54,-2-18-49,2 18 46,-8-17-49,8 17 47,-9-15-57,9 15 49,-11-8-49,11 8 54,-15-4-60,15 4 53,-17 0-50,17 0 48,-18 3-57,18-3 36,-20 7-91,11-1-3,1 2-73,-2-2-37,1 5-27,1 0-37,2 0-59,-2 1-65,3 0-53,1 0-55,3-1-12,-2-1-158,3-10-442,0 22-720</inkml:trace>
  <inkml:trace contextRef="#ctx0" brushRef="#br0" timeOffset="3427.9347">3712 391 200,'8'-7'776,"-1"1"-106,-7 6-27,9-11-53,-9 11-91,5-10-57,-5 10-33,4-9-49,-4 9-36,0 0-20,3-13-26,-3 13-20,0 0-20,0 0-20,0 0 2,0-12-77,0 12 40,0 0-65,0 0 59,0 0-71,0 12 51,0-12-54,3 20 50,0-6-58,-2-2 36,3 6-40,-2 1 63,1 3-24,1 2-109,-2 0-21,2 2 0,-1-1 0,2 1 0,-1 1 0,-2-3 0,1 2 0,-1-1 0,0-3 0,0-1 0,0 0 0,0-2 0,-2-3 0,1 1 0,-1-3-70,2-2-269,-2-12-38,0 22-74,0-22-76,-3 17-99,3-17-91,-5 12-72,5-12-575,-9 8-966</inkml:trace>
  <inkml:trace contextRef="#ctx0" brushRef="#br0" timeOffset="4125.7726">3436 740 69,'0'0'784,"-16"-5"-152,16 5-69,-12-3-41,12 3-82,0 0-35,-9-6-32,9 6-34,0 0-34,0 0-73,5-8-15,-5 8-40,10-3-22,-10 3-31,20-6-11,-6 3-37,-1 1 3,5-1-34,-1-2 5,2 1-26,1-1 15,3 1-24,3-3 19,-2 0-34,4 0-15,2-2-20,-2 1-20,1-2-33,-1 2-17,-1-2-26,0 2-22,-4-2-19,0 3-8,-2-2 1,-1 0 0,-1 0-5,-2 0-16,-2 1 10,-2-2-26,-2 2 32,-1-3-33,-2 3 52,-3-2-13,1-1 60,-2 2-14,-1-1 67,-3 10-23,2-19 79,-2 19-11,-1-17 81,1 17 17,-1-15 43,1 15-1,-4-17 26,4 17 15,-4-12 27,4 12 16,-5-10-7,5 10 6,0 0-7,-4-12-8,4 12-11,0 0 6,0 0 9,0 0-9,0 0-12,-1 12 6,1-12-15,1 22-12,1-8 16,-2 3-31,1 2 16,0 1-51,2 4 56,-2 0-11,0 3-11,0-1-15,-1 2-13,2 0-7,-1-1-12,0 0-19,-1-1-11,2 1-6,-2-3-13,0 0-5,0-3-39,0-1 41,1-3-13,-1 0-2,0-2-1,0-3-11,0-12 1,0 22-5,0-22 7,1 17-6,-1-17-6,0 12 1,0-12-6,0 0 0,0 0-4,0 0-3,0 0-3,0 0-17,4-12-18,-4 12 4,3-23-8,1 9 2,-1-2 10,2 0 1,0 1 9,2-1 8,-1-3 12,2 2-11,0 0 6,1 3-7,-2-1 20,1 4-25,2-1 28,-1 1-22,0 4 30,1 0-16,-1 3 44,0 0-20,3 2 59,-12 2-1,19 2-6,-9 2 2,0 0 8,-1 4-13,3 1-5,-5-1-10,1 3 6,-1-1-31,0 3 1,-2-3-11,-1 2 1,0-1-17,-3 1-18,2 0-50,-2-2-96,0 2-40,-1 0-78,-1-2-59,1 2-82,-1-2-85,1-10-76,-3 20-44,2-9-784,1-11-1021</inkml:trace>
  <inkml:trace contextRef="#ctx0" brushRef="#br0" timeOffset="4832.5796">4323 805 234,'2'-10'631,"-2"10"-78,6-15-22,-6 15-50,7-12-45,-7 12-31,7-9-27,-7 9-30,9-8-7,-9 8-30,16-3-12,-16 3-27,17 3 1,-6 1-34,-2 0 11,2 5-48,-1-1 11,1 1-67,-4 4 29,4-2-71,-2 0 37,-2 2-26,1 0-20,-3 1-15,0-1-13,0 0-18,-1 1-4,-1-3 0,-1 1-18,0 0-9,0 0 5,-2-12-16,1 18 2,-1-18-1,1 14-2,-1-14 3,0 12-4,0-12 16,0 0-23,-2 11 11,2-11-12,0 0-2,0 0 2,0 0 5,-11-4-1,11 4-10,-4-14 8,2 2-2,1-1-7,0-3-2,1-1-3,0-1 0,1 0-2,2-1 8,-1 1-5,2-1 4,1 4 0,3-4-7,-2 3 19,1 1-54,0 2 58,5 1-47,-3 1 84,1 0-37,3 4-43,-2 0 66,1 3 4,-1 2-3,2 1-1,-13 1 6,26 2 11,-13 0 0,0 3 3,3 1 4,-4 3-3,1-1-2,-1 0-5,-1 2-18,-2 0-2,1 2 1,-2-1 0,0 0-1,-3 1-6,1 0-1,-3-3-7,-1 1-2,1 1-1,-3-11-2,1 19 1,-1-19-2,0 17-1,0-17 0,-2 15 1,2-15-1,-3 11-8,3-11 5,-4 10-2,4-10-9,0 0-3,0 0-4,0 0-3,-14-3-3,14 3-5,-6-13-2,3 2-7,1 0 2,0-2 3,1-2 4,1 1 4,0-3 10,3 0 0,-2 0 4,3 0 1,1 0 0,1-1 7,3-1 0,-1 3-4,2 0 4,2 1 3,-2 5 4,1 0 13,3 1 11,-1 4-2,1-2 14,-2 4 0,2 3-3,0 2 13,-1 0 5,2 4-4,-1-1 20,1 4-3,0 3 5,-2-1-72,-1 4 0,1 4 0,-4-1 0,-2 1 0,-1 0 0,-3 4 0,1-5 0,-3 3 0,-1 0 0,-2 2 0,-2 0 0,-1 1 0,-1-2 0,-5 5-217,-1-2-185,0 0-131,-7 2-169,-3 5-216,-2-6-795,-4-1-1392</inkml:trace>
  <inkml:trace contextRef="#ctx0" brushRef="#br0" timeOffset="5835.6464">1206 1548 539,'0'0'572,"-17"1"-64,17-1-25,-13 1-42,13-1-53,-12 2-42,12-2-23,0 0-23,-13 0-12,13 0-38,0 0-24,-14-2-30,14 2-16,0 0-12,0 0-19,0 0-6,0 0 18,0 0-38,0 0 10,10-7-34,-10 7 27,18-4-29,-18 4 23,24-1-22,-6-2 29,0 0-39,9-1 37,-2 2-39,4-1 39,5-2-25,4 1 1,7-4-16,0 4-10,2-2-11,3-1-14,-3 2-13,5-2 3,1 1-68,1-1 55,2-1-57,10 0 60,3-1-8,-1 1-2,2-2-2,2 3-5,-1-1 0,1 0-57,3 0 56,-2 3-50,2-3 64,1 2-66,1 1 62,-2 0-2,2 0-1,-3 1-5,2 1-3,0-2 3,2 0 5,-3 1-12,2 1-5,-2-2 1,3-1-5,-4 1 1,2 1-2,-5-2 3,2 3 0,0-2 3,-3-1-3,-10 0-7,0 4 9,-1-1 3,-1-1-5,-4-1 0,-2 3 0,-1-1 0,-1 0 0,-4 0 2,-6-1-2,-2 3 3,-1-2-1,-7 2 1,0-1 0,-2 0-3,-1 1-2,-2-1 2,-3 0-6,-2 2 9,-1-1-4,-1-1 1,-1 2 2,-4-1-3,1 0-2,-3 1 2,-11 0 4,21-3-1,-21 3-4,15 0 5,-15 0-3,14-2 0,-14 2-7,0 0-28,13-1-48,-13 1-77,0 0-42,0 0-66,0 0-24,0 0-54,0 0-86,0 0-90,1 11-66,-1-11-208,-6 7-457,6-7-861</inkml:trace>
  <inkml:trace contextRef="#ctx0" brushRef="#br0" timeOffset="14376.4515">6205 640 1039,'0'0'907,"0"0"-122,11 3-81,-11-3-23,8-3-112,-8 3-30,0 0-110,0 0 12,0 0-106,10-5 3,-10 5-93,0 0 8,0 0-86,0 0 17,0 0-81,0 0 25,0 0-66,9-5 25,-9 5-61,0 0 32,0 0-23,0 0-97,0 0 11,0 0-104,0 0-33,0 0-100,0 0-47,0 0-90,6 8-91,-6-8-89,0 0-79,-1 11-840</inkml:trace>
  <inkml:trace contextRef="#ctx0" brushRef="#br0" timeOffset="14628.0541">6178 1008 742,'0'0'788,"0"0"-71,4 9-63,-4-9-53,0 0-54,0 0-31,3 10-76,-3-10-8,0 0-74,0 0 11,0 0-105,3 11 36,-3-11-86,0 0 35,0 0-81,0 0 19,0 0-76,0 0 21,0 0-70,0 0 34,0 0-69,0 0 44,4 7-71,-4-7 15,0 0-114,0 0 17,0 0-133,0 0-95,0 0-109,0 0-90,0 0-146,0 0-150,0 0-768,13-3-1219</inkml:trace>
  <inkml:trace contextRef="#ctx0" brushRef="#br0" timeOffset="16299.8243">1250 2401 604,'0'0'553,"0"0"-24,2-12-19,-2 12-44,0 0-3,2-12-35,-2 12-30,0 0-14,4-12-34,-4 12 2,0 0-50,0 0 5,3-11-55,-3 11 21,0 0-60,0 0 46,0 0-95,0 0 66,3 16-74,-3-16 55,0 19-64,0-6 34,-2 3-57,2 1 21,-1-1-48,-2 2-4,2 0-93,-2 0 0,1 2 0,2-3 0,-4 0 0,4 1 0,-1-1 0,-2 0 0,2-1 0,-1 0 0,0-4 0,0 1 0,0 1 0,2-4 0,-3 3 0,2-3 0,1-10 0,-4 17-63,4-17-261,-2 16-70,2-16-50,-2 11-131,2-11-156,0 0-56,-6 7-757,6-7-1184</inkml:trace>
  <inkml:trace contextRef="#ctx0" brushRef="#br0" timeOffset="16619.9134">1026 2338 38,'-10'-4'916,"10"4"-191,-13-8-48,13 8-66,-9-7-25,9 7-73,-8-5-36,8 5-77,0 0-6,-8-8-59,8 8 21,0 0-100,0 0 21,0 0-100,7-12 30,-7 12-86,18-6 35,-7 3-68,3 0 34,1 1-68,5-2 42,-1 1-63,5 1 34,1-2-57,1 1 42,0-1-55,1 0 54,-2 3-68,2-3 62,-1 2-67,-1-1 53,-1-1-75,-3 4 37,-1-3-87,1 2 19,-2 0-97,-5-1-24,0 2-61,1 2-36,-3 0-32,-12-2-44,22 3-38,-15 2-37,2 0-43,-9-5-50,8 12-180,-8-12-345,0 16-680</inkml:trace>
  <inkml:trace contextRef="#ctx0" brushRef="#br0" timeOffset="16876.4041">976 2810 26,'-13'10'815,"3"-5"-183,1 2-48,1-1-43,8-6-46,-12 8-31,12-8-35,-4 9-40,4-9-53,0 0-36,4 7-31,-4-7-30,14 3-31,-14-3 4,21 2-52,-8-2 6,0 0-55,2-2 18,1 1-60,4 1 11,-1-1-45,-2-2 23,3 2-37,-1 1 2,0-3-77,2 3-18,0-1-62,0 0-46,0-2-53,4 1-50,0-1-79,-1 1-56,1 0-56,1-2-78,-1 1-139,1 1-350,-1-1-655</inkml:trace>
  <inkml:trace contextRef="#ctx0" brushRef="#br0" timeOffset="17343.7198">1672 2730 696,'0'-12'649,"0"12"-42,-2-9-45,2 9-55,0 0-18,-6-15-52,6 15-24,0 0-53,-5-9-33,5 9-37,0 0-27,0 0-66,-4-10 17,4 10-39,0 0 15,0 0-58,0 0 50,-3 13-80,3-13 32,0 13-80,0-13 52,3 14-84,-3-14 48,3 20-63,-3-20 51,3 20-58,-2-8 47,-1-12-57,1 20 54,-1-20-10,1 21-9,-1-21-3,2 17-5,-2-17-4,0 14 9,0-14-13,2 13-7,-2-13 3,0 0-12,0 16 15,0-16-2,0 0 5,0 0-5,-4 9-6,4-9 4,0 0 1,0 0-3,-7-6 2,7 6 0,-2-11-61,2 11 67,-3-16-56,6 5 59,0-1-54,0-3 60,0 2-63,4-3 59,-1 0-61,4-1 65,1 1-53,0 1 55,2-1-54,0 3 62,2 1-56,-3 3 66,1-1-54,2 3 68,-2 2-57,2 0 68,-2 3-63,1 0 69,-1 2-54,0 2 70,-1 0-52,3 1 57,-2 3-46,0 0 51,1 1-57,-2-2 37,-1 4-60,-1-1 41,0-1-56,-1 0 45,-2 0-45,-1 1 33,2 0-9,-3-2-19,1 3-6,-1-1-56,-5-8-102,7 16-40,-7-16-127,2 17-69,-2-17-82,0 15-100,0-15-103,-2 18-131,2-18-626,-4 16-1046</inkml:trace>
  <inkml:trace contextRef="#ctx0" brushRef="#br0" timeOffset="17675.7594">2234 2706 443,'0'0'725,"3"-14"-59,-3 14 0,5-15-62,-5 15-48,4-10-52,-4 10-19,3-9-89,-3 9-6,0 0-75,1-12-7,-1 12-89,0 0 17,0 0-77,0 0 47,0 0-63,0 0 42,10 7-67,-10-7 56,4 15-8,-2-3-19,1 0 6,-1 2 14,0 6-107,-1 4-60,0 0 0,-1 2 0,0 1 0,2 2 0,-2 5 0,0 0 0,0 1 0,0-2 0,-2 2 0,2-1 0,-1 0 0,1-6 0,-1 1 0,-1 0 0,2-3 0,-1 1 0,0-2 0,-2-1 0,-2-1 0,2-3 0,0-1 0,0-2 0,0-1-215,-1-3-229,0-1-54,0-3-66,0-1-89,4-8-31,-10 10-133,10-10-554,0 0-973</inkml:trace>
  <inkml:trace contextRef="#ctx0" brushRef="#br0" timeOffset="18008.5666">2273 2825 735,'-2'-16'628,"2"1"-85,0 0-35,0 0-63,3 1-31,0-1-26,0-1-42,3 1-31,4-1-28,0 0-32,2 2-2,1 0-41,2 1 10,1 3-20,2 1 12,1 2-53,0 2 12,-1 2-51,1 1 44,1 2-57,-2 3 43,1 0-71,-3 2 52,1 1-18,-2 1-20,-1 3-11,-3-1-14,-2 2-12,-2 0-13,-2 1-5,-2 0-2,-3-12-8,-1 22-6,-2-7-5,-2-3-3,-3 2-2,1-2-13,-4 0 9,1 1 4,-1-2-8,-2 2-10,1-4-25,1 1-29,0-2-50,-1-1-55,2 1-17,1-2-36,-2-2-14,2 1-35,9-5-40,-15 6-49,15-6-32,-10 4-51,10-4-58,0 0-118,0 0-617,0 0-839</inkml:trace>
  <inkml:trace contextRef="#ctx0" brushRef="#br0" timeOffset="18759.8138">2803 2706 687,'11'-6'728,"-3"0"-108,-8 6-37,12-7-59,-12 7-60,10-5-44,-10 5-57,0 0-44,10-5-42,-10 5-8,0 0-37,0 0 2,0 15-49,0-15 9,-4 14-56,2-3 1,2-11-35,-4 18 16,4-18-51,-3 21 17,3-21-14,-1 21-7,1-21-6,1 19-5,-1-19-1,5 17-3,-5-17-8,8 14-6,-8-14-6,12 12-3,-12-12-9,18 5-4,-18-5-4,20 0 3,-8 0-6,-1-2-8,4-3 1,0-2-28,-2-1-17,2-1-31,1-1 25,-2-2-19,0-1 21,-2-1-18,-3 0 33,1 2-13,-2-1 33,-3 2-22,0 1 26,0 0-11,-5 10 25,4-17-17,-4 17 26,1-10-25,-1 10 26,0 0-21,0 0 22,-10-4-25,10 4 34,-8 9-16,8-9 32,-10 16-31,6-7 42,-2 0-38,2 3 29,1-2-12,1 2 11,-1 0-11,2 0 3,0-2-12,1-10 0,0 21-2,2-11-3,1 0 1,2-2-9,1 2-6,-1-4-1,3 2-17,1-1-26,1-2-37,2 0-28,1-1-33,3-1-18,-2-3-18,3 2-15,2-4-16,0-1-9,3-2 23,1 1-2,-1-4 3,1-1 4,0 0 20,2-3 10,-1-1 21,-2-1 11,1-2 18,-3-1 18,-1-1 16,-3-2 15,-3 3 17,0-1 19,-3-2 39,-1 0 10,-2 0 22,1-1 34,-3 2 19,-1 2 10,0-2 4,-1 2 14,-1 2 25,-1-1-5,2 5 13,-3-3-25,1 2 10,-1 12-17,0-18 10,0 18-25,0-16 7,0 16-16,0 0-25,-5-12-27,5 12 24,0 0-16,-8 5 17,8-5-13,-6 16 42,3-3-43,-1-1 35,1 5-34,0 0 44,-2 0-6,3 3-8,-1-2-20,0 4 6,1 1-11,-1 0-7,1-1-10,0-2-9,1 1-8,1-2-9,0 0-12,1 0-6,1-2 6,-1 0-14,3-2 11,-2 0-10,2-2 9,0 0-13,2-3 8,-1 1-17,2-3 1,1 0-33,-1-3-27,3 0-55,-10-5-34,18 7-47,-18-7-56,22 0-49,-9-3-69,-2 0-74,0-1-69,3-3-64,-5 3-260,1-7-324,1 2-780</inkml:trace>
  <inkml:trace contextRef="#ctx0" brushRef="#br0" timeOffset="18971.6808">3331 2667 709,'-15'1'699,"15"-1"-72,-21 0-55,21 0-75,-17 2-28,17-2-25,0 0-17,0 0-71,0 0-30,0 0-57,0 0-18,0 0-66,0 0-13,23 0-57,-10-2 3,5 1-46,0 0 4,4-2-50,3 0-38,2-2-82,1 1-77,5-2-84,-1-2-109,0 1-124,0-2-153,-1 0-753,-2 2-996</inkml:trace>
  <inkml:trace contextRef="#ctx0" brushRef="#br1" timeOffset="21408.9748">4568 2597 650,'0'0'594,"0"0"-67,-13-3-35,13 3-57,0 0-34,-12-1-31,12 1-27,0 0-20,0 0-19,-11-3-33,11 3-6,0 0-43,0 0 1,0 0-36,0 0 21,0 0-38,0 0 11,0 0-46,14-2 2,-14 2-11,21 0 7,-8-3-14,3 3-7,3 0-17,0 0-8,0-2-9,3 1-11,-2 0-5,1 1-6,-2-1-17,1 1 5,-1 0-11,-3-2 7,-2 4-19,0-4 6,-1 4-18,-13-2 31,22 0-30,-22 0-7,16 0 3,-16 0-4,16 1 5,-16-1-7,13 0 5,-13 0-9,0 0 0,13 1-23,-13-1-17,0 0-47,0 0-67,12 1-63,-12-1-58,0 0-56,0 0-109,0 0-74,0 0-83,0 0-119,0 0-616,5-7-940</inkml:trace>
  <inkml:trace contextRef="#ctx0" brushRef="#br1" timeOffset="26623.8986">6325 2338 584,'0'-17'702,"0"17"-82,-1-15-8,1 15-61,0-16-20,0 16-21,0-13-31,0 13-25,0-12-13,0 12-44,0 0-35,-2-14-50,2 14-35,0 0-5,0 0 7,0 0 7,0 0-35,0 13 16,0-13-263,0 24-4,0-10 0,-1 4 0,1 0 0,-1 3 0,1 0 0,-2 3 0,2-5 0,-1 3 0,1-1 0,-1 0 0,0 0 0,-1-2 0,1 3 0,1-3 0,-1 1 0,1-3 0,-2-1 0,2 1 0,0-2 0,0-2 0,0-2 0,0 1 0,0-12 0,0 21 0,0-21 0,-1 17 0,1-17-182,0 13-318,0-13-94,-5 10-71,5-10-90,-11 10-62,11-10-667,-15 4-1109</inkml:trace>
  <inkml:trace contextRef="#ctx0" brushRef="#br1" timeOffset="26835.3301">6033 2654 682,'-2'-11'753,"2"11"-78,2-12-46,-2 12-68,8-14-63,-1 7-29,3-2-57,1 0-35,2 0-55,2 2-53,1-4-53,2 2-42,1 0-35,-4 1-20,2 2-30,-2 0-25,3 1-32,-3 1-55,0 1-58,1 0-57,-2 1-53,0 1-52,1 1-50,-15 0-63,23 1-35,-10 1-39,-1-1-10,-1 2-125,-1 1-473,-10-4-652</inkml:trace>
  <inkml:trace contextRef="#ctx0" brushRef="#br1" timeOffset="27171.9405">6469 2611 342,'0'0'613,"14"3"-88,-14-3-47,16-2-48,-16 2-70,20-3-36,-10-1-16,2 1-45,-1-1-2,3-1-23,-1 0-20,-1-2-35,0-1 6,0 2-15,-1-2-15,-1 1-9,-1 1-10,-1-1-3,-1 0-4,0 1-11,-7 6-9,7-13-14,-7 13-16,1-10-14,-1 10-12,-5-9-8,5 9-12,-13-7-1,13 7-5,-17-3-3,17 3-3,-21 2-3,9 0-2,-1 3 3,1 0 8,-1 1 19,0 3 11,1 1-17,0 1 20,3-1 11,0 5-1,0-3-7,3 0-10,2 0-11,0 0-2,3 0-7,1 0-5,0 1-10,2-3-16,3 1 10,0 1-24,5 0 3,1-1-77,2 0-56,3 1-39,1-2-40,1 0-46,1-3-50,-1-1-57,1-2-40,-2 0-40,2-2 3,0-1-83,-2-2-24,0-1-446,-2-2-600</inkml:trace>
  <inkml:trace contextRef="#ctx0" brushRef="#br1" timeOffset="27646.9759">6786 2619 529,'-5'-9'580,"5"9"-47,-4-16-48,4 16-56,0-14-61,0 14-28,5-11-25,2 3-25,-7 8-22,14-7-17,-14 7-20,21-4-12,-9 5 1,2 2-10,3-1-7,-1 3-17,1 3-27,2 0-28,-4 0-20,1 4-21,-3-3-19,-2 2-10,-1 1-8,-1 0-10,0 0-7,-3 1-6,0-2-5,-3 1 4,0 0-8,-2-2-11,-1-10 2,0 19-4,0-19-1,-1 15 3,1-15-8,-3 14-1,3-14 4,-2 8-16,2-8-17,0 0-11,0 0-3,0 0-6,0 0-7,0 0 2,0 0-14,0 0-9,10-12-17,-2 2 0,-2 0-2,3-4 4,2-1 13,0-2 0,-1-1 4,1 0 12,1-1 12,-2 2 14,2 2 3,-3 2 3,-2 1 9,2 2 7,-2-1 1,-2 5 19,0-2-12,-5 8 4,8-10 25,-8 10 8,0 0 14,0 0 12,0 0 4,10 5 9,-10-5-1,-2 13 2,2-13 1,-2 19 0,-1-7-7,2 0-6,0 0-3,1 0 0,0 1-2,0 0-8,0-2-5,2 2-4,2 0 5,0 1-5,1 1-3,2-3-6,0 0-8,2-1-13,1 0-18,-1-2-43,5 0-45,-2-3-63,3-1-56,-1-2-18,3 1-78,-3-4-34,2 0-46,0-3-11,2-1-72,-2 0-4,2-2-532,0-2-617</inkml:trace>
  <inkml:trace contextRef="#ctx0" brushRef="#br1" timeOffset="27932.8187">7596 2494 526,'2'-17'524,"-1"0"-64,-1 4-12,0-2-50,-1 2-47,-1-1-2,1 1 3,-2 1-17,2 0 8,0 2-36,1 10-23,-3-17-8,3 17-27,-2-14-27,2 14-37,-3-10-5,3 10-20,0 0 6,0 0 5,0 0-21,-5 7 18,4 3-33,-2 2 21,2 1-22,0 4-1,1 1-14,-2-1-8,2 3-31,0 0 2,0-1-12,0 2-12,2 0-10,-1-3-9,0 3-4,2-1-12,-1-2 1,1 0-9,1-1 1,0 0-14,-1-2-15,3 0-21,1-2-35,-1 0-29,2-1-56,0-3-32,2-2-38,-1 0-35,1-4-31,2 1-31,-1-3-49,-11-1-41,24-1-60,-12 0-35,1-5-152,0-1-545,-2-1-813</inkml:trace>
  <inkml:trace contextRef="#ctx0" brushRef="#br1" timeOffset="28144.5895">7352 2508 290,'-14'0'755,"1"1"-184,13-1-71,-16 0-67,16 0-72,0 0-75,0 0-41,0 0-56,0 0-26,0 0-42,11-4-19,-11 4-24,24-2-8,-4 0-26,-1 0-2,6-1-36,5 2-44,-1-3-37,6 1-50,2-1-45,1 2-60,-1 1-23,3-3-92,-2 0-90,3 0-382,-3 1-350</inkml:trace>
  <inkml:trace contextRef="#ctx0" brushRef="#br1" timeOffset="28451.0976">8634 2428 377,'0'0'672,"9"-10"-85,-9 10-40,5-12-44,-5 12-41,0 0-23,2-14-6,-2 14-11,0 0-34,2-15-21,-2 15-9,0 0-36,1-10-23,-1 10-40,0 0-27,0 0-51,0 0-17,0 0 4,0 0-5,0 0-5,0 0-21,4 15-9,-3-5-26,0 4-5,1 3-18,-2 0 11,1 3-33,-1-1-57,1 1 0,-2-1 0,1 2 0,0-1 0,0-2 0,-1 0 0,1 1 0,-2-4 0,2 0 0,0-3 0,0 0 0,0 0 0,-1 0 0,1-12-179,1 14-61,-1-14-38,2 15-40,-2-15-56,0 0-60,1 11-83,-1-11-80,0 0-78,0 0-779,0 0-1070</inkml:trace>
  <inkml:trace contextRef="#ctx0" brushRef="#br1" timeOffset="28775.2679">8289 2288 631,'-11'-7'672,"1"2"-94,10 5-59,-12-9-78,12 9-26,-7-8-90,7 8-26,0 0-26,8-12-33,-8 12-32,21-5-11,-5 2-8,6 3 4,6-1-8,1 0-12,8 2-7,4-1 7,9 1-12,4 2-7,0-1-14,0-2-28,-1 3-17,-4 0-12,-6-1-20,-5 0-11,-1 0-5,-8 1-2,-4-3-14,-4 1 9,0 0-18,-4 1 9,-2-2-19,-2 1 4,-1 0-7,-12-1 5,18 3-18,-18-3-4,13 1-36,-13-1-46,0 0-38,0 0-55,0 0-54,0 0-62,0 0-73,-3 12-59,3-12-73,-11 8-63,11-8-744,-15 12-914</inkml:trace>
  <inkml:trace contextRef="#ctx0" brushRef="#br1" timeOffset="29724.0588">9333 2776 204,'0'0'650,"0"0"-121,10 5-68,-10-5-30,0 0-48,8 5-42,-8-5-19,0 0-15,0 0-14,0 0-21,7 5-13,-7-5 4,0 0-9,0 0-12,9 5-15,-9-5-19,0 0-12,10 4-4,-10-4-14,0 0-16,13 4-21,-13-4 7,0 0-27,14 5 0,-14-5-29,0 0 10,12 3-33,-12-3 28,0 0-47,11 3 5,-11-3-12,0 0 1,0 0-17,12 3 12,-12-3-11,0 0 0,0 0-7,0 0 9,0 0-9,9 4 4,-9-4-7,0 0 0,0 0 1,0 0-3,0 0-6,0 0 5,0 0-2,0 0-7,0 0 3,0 0 4,0 0-12,0 0 2,0 0 1,0 0 0,0 0 3,9 5 5,-9-5 6,0 0 6,0 0 12,0 0-5,0 0-2,0 0-21,0 0 20,7-6-6,-7 6 11,0 0-14,0 0 10,0 0-10,0 0 18,8-6-25,-8 6-10,0 0-2,0 0 0,0 0 0,0 0 0,0 0 0,0 0 0,0 0 0,0 0 0,9 3 0,-9-3 0,0 0 0,0 0 0,0 0 0,0 0 0,0 12 0,0-12 0,0 0 0,0 0 0,-4 9 0,4-9 0,0 0 0,0 0 0,-6 7 0,6-7 0,0 0 0,0 0 0,-11 5 0,11-5 0,0 0 0,0 0 0,-12 1 0,12-1 0,0 0 0,-10-2 0,10 2 0,0 0 0,-11-6 0,11 6 0,0 0 0,-9-5 0,9 5 0,0 0 0,0 0 0,-9-6 0,9 6 0,0 0 0,0 0 0,0 0 0,0 0 0,-5-8 0,5 8 0,0 0 0,0 0 0,0 0 0,0 0 0,0 0 0,12 5 0,-12-5 0,8 5 0,-8-5 0,7 7 0,-7-7 0,8 5 0,-8-5 0,6 8 0,-6-8 0,7 5 0,-7-5 0,0 0 0,6 8 0,-6-8 0,0 0 0,0 0 0,0 0 0,2 9 0,-2-9 0,0 0 0,0 0 0,-12 3 0,12-3 0,0 0 0,-10-4 0,10 4 0,-10-5 0,10 5 0,-8-7 0,8 7 0,-7-10-3,7 10-6,-5-12-8,5 12 8,-5-10-14,5 10 10,-3-12-17,3 12 23,0 0-3,4-15 1,-4 15 0,8-7 6,-8 7-4,12-2 6,-12 2-3,14 0 16,-5 4-10,1 1 5,-3 2-2,1-1 10,0 3 0,1 3 6,-3 1-3,-1 0-6,0 3 7,-2 0-12,-2-1-5,-2 3-10,0-2-64,-3 3-83,-4 0-100,-2 1-89,-4 1-95,-3-1-116,-1 1-159,-3 0-205,-1-4-575,0 0-1122</inkml:trace>
  <inkml:trace contextRef="#ctx0" brushRef="#br1" timeOffset="30820.2933">10492 2487 38,'0'0'940,"1"-14"-184,-1 14-58,0 0-70,0 0-50,0-12-81,0 12-84,0 0-28,0 0-26,0 0 13,0 0-22,0 15-28,0-15-25,0 23-44,0-9-24,0 3 8,-1 4-21,-1 1-6,1 4-46,-1-1-17,0 2-45,1 2-102,1-3 0,0 3 0,0 0 0,0 0 0,0-1 0,0 0 0,1 0 0,-1 0 0,0-3 0,2 0 0,-2 0 0,0-4 0,0-1-277,2-3-66,-2 0-47,0-3-18,0-1-60,0 0-65,0-13-47,-2 18-98,2-18-756,-3 10-1045</inkml:trace>
  <inkml:trace contextRef="#ctx0" brushRef="#br1" timeOffset="31143.6237">10435 2717 294,'3'-17'695,"-2"1"-111,3-1-60,1 1-56,2-1-44,3 0-59,1-1-28,3 0-33,4 1-9,4-1-14,2 2-17,4 2-9,2 2-11,0 4-14,1-1-23,1 4-21,-4 4-16,-2-1-25,1 4-30,-2-1-8,-1 4-22,-2 3 4,-3-2-10,1 3-10,-6-1-10,-3 1 20,-1 1-23,-4-1-14,-3 0-10,-3-9-20,-2 21 10,-2-12-10,-4 1 12,-2 1-21,-4 0 13,-1 1-16,-5-3 15,0 1-8,-1-2 4,0 1 1,-1-2-23,-1 1-12,3-3-57,-2-1-43,3 1-30,2 0-28,1-3-34,3 2-45,1-3-67,0 2-58,12-3-64,-16 1-30,16-1-95,0 0-83,0 0-372,0 0-642</inkml:trace>
  <inkml:trace contextRef="#ctx0" brushRef="#br1" timeOffset="31614.3127">11108 2682 150,'21'-7'633,"0"2"-88,-3 0-56,-2-2-25,0 0-66,-3 1-22,-1-3-23,0 0-25,-3-1-39,-2 3-6,-2-2-27,0 1-31,-5 8-31,1-15-11,-1 15-24,-4-10-24,4 10-9,-12-8-21,12 8-13,-20-1-11,7 3-12,-1 4-6,-3 0-13,1 2-8,-2 0-11,1 3-2,1 0-5,1 1-3,3-1-5,0 0-2,3-1-5,-1 1 1,4-2 0,1 1-5,5-10 7,-5 16 2,5-16-4,2 14-1,-2-14-11,10 12-1,-1-8-19,-9-4-19,22 4-12,-22-4-20,27 0 4,-13 0-3,2-4 8,1-1-1,-2 0 1,2-1-4,0-3 25,-1-3 4,0 2 8,-2-3 10,-3 1 3,-1-1-1,-1 1 8,-2 1 4,-1 2 14,-1 0 24,-5 9 3,10-15 4,-10 15-1,5-9-2,-5 9-8,0 0 4,0 0 5,0 0 4,0 0 1,6 11-3,-6-11 0,0 14-1,0-14-5,-2 20-7,2-20-2,0 20-3,0-8-6,2-2-3,0 2-1,-2 0-11,3 0-40,-1-2-61,2 1-57,4 2-37,-2-4-32,3 0-23,0-1-40,4-1-29,-2 0-10,3-4-31,-1 0 27,1-3-73,2 0-5,-1 0-436,2-3-392</inkml:trace>
  <inkml:trace contextRef="#ctx0" brushRef="#br1" timeOffset="31862.1619">11698 2569 381,'3'-15'572,"0"0"-59,0 3-57,-2 0-37,0-2-43,-1 2-2,0 12-5,2-22-19,-2 22-15,0-17-16,0 17-37,1-15-23,-1 15-32,0-12-36,0 12-25,0 0-8,0 0 14,0 0 17,0 0-23,0 0-22,8 10-1,-6 1-22,1 0-5,0 3-27,-1 1 8,2 2-38,-3 0-2,2 2-21,-3-1 1,1 0-9,-1 1 7,0 0-20,0-1 3,-1-1-24,1 2-37,0-2-75,-2-3-52,2-1-41,0-1-59,0 0-38,2-1-85,-2-11-31,1 16-50,-1-16-56,5 10-122,-5-10-500,9 6-765</inkml:trace>
  <inkml:trace contextRef="#ctx0" brushRef="#br1" timeOffset="32131.364">11932 2461 741,'1'-18'659,"1"1"-39,0 0-42,1 2-56,-2 1-47,0 2-31,1 0-36,-2 12-77,2-20-52,-2 20-49,1-12-24,-1 12-7,0 0-11,0 0-22,0 0-3,0 0-15,7 13-6,-6-1 3,0 5-5,2 0-15,0 1-22,-1 2-1,0 3-8,0 0 1,-1 1-24,3 0-11,-4 0-14,0 0-5,3-4-13,-3 2 3,0-3-13,0 2 3,0-3-17,0-1-8,0 0-51,0-3-25,0 1-61,0-3-52,0-12-26,0 22-36,0-22-25,0 16-52,0-16-86,-3 10-79,3-10-71,0 0-117,-7 8-544,7-8-837</inkml:trace>
  <inkml:trace contextRef="#ctx0" brushRef="#br1" timeOffset="32359.0649">11555 2600 200,'-11'-3'860,"2"-1"-162,9 4-59,-11-5-88,11 5-62,0 0-67,0 0-22,0 0-47,0 0-40,16-5-34,-1 5-27,3 0-11,4 2-32,4-2-18,5 0-18,0 0-36,5 3-24,2-3-15,1 0-25,-3 1-18,4-1-18,-4 0-42,-4-1-61,1 1-51,-2 0-56,-1 0-54,1-3-44,-2 3-45,-2-2-63,-4 1-40,-3 0-74,0 0-105,-3-2-571,-2 2-780</inkml:trace>
  <inkml:trace contextRef="#ctx0" brushRef="#br1" timeOffset="33318.702">12136 2682 742,'0'0'657,"8"7"-71,-8-7-61,13 3-69,-13-3-45,20 2-55,-20-2-29,24 0-44,-9 0-51,0-2-36,1-1-28,0 1-11,-1-2-20,1-2-10,-2 2-21,2-1-13,-6 0-9,2-2 1,-2 2-4,-2-1-11,1-2-6,-2 1-10,-3 0-7,-4 7-1,5-14 7,-5 14-4,2-14-4,-2 14-7,-2-10-7,2 10-5,-7-7-9,7 7-2,-13-2-1,13 2 8,-14 2 6,5 2 0,0 2 4,0 0 6,-1 5 3,0-4-1,3 4-4,-2 0 18,3 0-5,-2 0-5,4 0-5,2-1 15,-1 2 5,2 0-11,2-2-16,2 0-3,1 1-13,2-3 4,3 2-19,1 0-18,0-3-46,3 0-49,0-1-29,3-2-44,-3-1-23,3-1-42,-2 0-14,1-2 6,-1-2-4,2 1 7,-1-3-9,-3 1 5,1-2-6,1-2 17,-5 0 25,2 0 54,-2-3 19,-2 0 44,-1 0 11,-2-1 51,3 1 19,-5-2 57,4 0 2,0 2 35,-4-4 18,5 4 17,-5 1 5,4 1 10,2 0 20,-1 1 15,1 3 14,1-1-7,-9 5-4,20-4-1,-20 4-9,24 1 11,-10 4-3,1 0-1,2 2 5,-1 3-13,-1-1-9,0 4-15,-1-1-17,-1 0-17,-1 2-15,0-2-13,-5 1-5,0-1-11,1 1-8,-2-2-6,-2 1-5,0-3-4,-2 1 0,-2-10-6,2 17-1,-2-17-4,-1 12 0,1-12 5,0 0-11,-7 11-9,7-11 7,0 0-2,-10 4 15,10-4-20,0 0-1,-13-7-5,13 7-14,-8-8-8,8 8 6,-3-14-5,3 14 3,2-17-4,-2 17 4,5-19 9,3 7-21,-1 2 25,3-2-15,1 3 21,2-2-18,3 4 26,1-3-19,-1 4 24,1 0-15,0 2 38,3 2-1,-2-1 35,0 3 21,1 0 14,2 4 17,-2-1 14,4 2 12,-2 2 8,0 0-23,1 3-15,-4-1-20,-2 1-14,1 2-22,-2 0 3,-5-2-18,0 0 6,-1 1-12,-3-2-1,-6-9-14,5 17 10,-5-17-16,-3 13 5,3-13-11,-6 10 1,6-10-2,-11 7 5,11-7 0,-12 3-16,12-3-30,-13-2 26,13 2-33,-10-5 11,10 5-27,-6-10 3,6 10 0,-2-16 1,2 16 24,4-20-13,1 6 4,4 1 19,0 0-16,0 1-2,5-2 16,-1 2 6,3 0 4,-1 3 2,1 1-2,-1 2 7,0 0 8,2 3 19,-1 0 5,2 2 17,-4 1 12,1 0 9,3 2 1,-2 1-33,-3 2 16,0 2-9,2-2-5,-5 3-17,0 0 13,-1 2-19,-3-1-2,-1 2-57,-1-2-45,0 4-75,-1-2-62,-2 0-107,1 1-34,-2 1-91,0 0-83,0-1-55,0 0-849,0-12-1068</inkml:trace>
  <inkml:trace contextRef="#ctx0" brushRef="#br1" timeOffset="33744.3293">14169 2521 68,'4'-11'742,"-2"0"-129,1 0-50,-1 0-35,0 0-21,0 0-43,1-1-12,-2 1-11,3 2-43,-4 9-25,2-17-37,-2 17-32,2-12-28,-2 12-17,0 0-25,5-11-3,-5 11-8,0 0-4,8 9-19,-4-1-6,-1 2-3,4 6-7,-2-2-3,1 7-171,-1 0-10,1 2 0,0-1 0,0 5 0,0 0 0,-1-2 0,1 0 0,-2-1 0,2 1 0,-2 0 0,-2-3 0,2 1 0,-1-4 0,-1-1 0,0-1 0,0-1 0,1-1 0,-2-3 0,0 0-319,-1-12-61,2 16-34,-2-16-74,2 10-105,-2-10-88,0 0-100,0 0-659,0 0-1054</inkml:trace>
  <inkml:trace contextRef="#ctx0" brushRef="#br1" timeOffset="34056.1386">14232 2418 143,'0'-16'760,"2"1"-107,0 0-46,1-1-94,0 1-52,2 0-29,3-1-25,-2 1-36,3-2-58,2 3-37,3 0 3,1 1-33,3 1 14,1 0-45,0 3 18,4 1-61,2 3 34,0 1-8,2 3-28,1 2-30,-1 1-22,5 5-17,-3 1-17,3 1-3,-4 4-6,-1 0-10,-4 4-2,-2 0-12,-6-2-1,-3 2-11,-1-2-1,-4-1-3,-3 1-7,-4-1-2,-1-2-6,-4 1-8,-4-1-8,-5 1 3,-2 0 5,-2-1-4,-1-3-13,-4 0-46,-2-1-38,2-2-70,-4 1-68,0-2-58,3 0-44,-3-1-34,2 0-56,0-3-59,2 4-97,4-5-25,-4 5-796,5-3-999</inkml:trace>
  <inkml:trace contextRef="#ctx0" brushRef="#br1" timeOffset="35788.8648">15227 2780 511,'0'0'459,"0"0"-81,0 0-33,13-3-60,-13 3 1,0 0-43,9-4-4,-9 4-24,0 0 5,10-3-22,-10 3-17,0 0-10,13-1-9,-13 1-14,0 0-17,0 0-11,16 1-16,-16-1-24,0 0-10,0 0-8,12 1-4,-12-1-2,0 0-1,0 0-9,0 0-1,0 0-9,8 5-2,-8-5 6,0 0-3,0 0 2,0 0-7,0 0-1,0 0 0,0 0-4,0 0-7,-8 4 0,8-4-6,0 0-5,0 0 2,0 0 5,-12-1-14,12 1 9,0 0-2,0 0 0,-8-5 1,8 5 3,0 0-2,0 0 7,0 0-1,-6-7 5,6 7-8,0 0 2,0 0-9,0 0 6,0 0-7,0 0-1,0 0 4,7-6-6,-7 6 0,0 0-1,0 0 5,11 3-12,-11-3 14,0 0-4,0 0-9,8 3 9,-8-3-3,0 0-1,0 0 1,0 0 6,0 0-3,3 11-2,-3-11-11,0 0 9,0 0 2,-7 6-3,7-6 3,0 0-1,-13 2-2,13-2-7,0 0 5,-14 1-3,14-1-1,0 0-6,-13-3-8,13 3 0,0 0 2,-12-6 3,12 6 0,0 0 3,-9-8 1,9 8 5,0 0 0,-5-10 10,5 10-10,0 0 2,1-11-10,-1 11 16,6-7-2,-6 7 0,8-4 3,-8 4 13,14-5 15,-14 5 9,13 0 12,-2 5 1,1-3-15,-3 3 0,3 0 9,0 4-12,-2-1-5,1 2-16,-1 0 8,-1 1-7,-4 1-9,4 0-29,-4 0-24,-1 0-21,-3 1-63,-1-1-32,-1-1-73,-4 4-73,-5 2-48,-2-2-118,-4 4-192,0-4-361,-6 2-638</inkml:trace>
  <inkml:trace contextRef="#ctx0" brushRef="#br1" timeOffset="41991.484">16261 2509 710,'0'0'726,"-12"-6"-111,12 6-64,0 0-40,0 0-40,0 0-51,12-7-36,-12 7-52,22 2-39,-6 1-17,3 1-22,3 3-37,2-1-31,-1 3-30,0-1-33,-1 1-21,0 2-18,-2-2-10,0 3-20,-3-3-5,0 3-10,-3-3-13,-2 1 3,-1-2-2,-2 0-1,-3 1-7,-2-1-1,-4-8-9,4 14-3,-4-14 9,-2 12-5,2-12-5,-8 10 3,8-10-11,-12 7 8,12-7 7,-14 5-10,14-5 3,-11 2-1,11-2-1,-13-5 1,13 5 31,-8-6 6,8 6 17,-4-13-2,4 13-14,2-17 9,2 5-15,2 0-2,4-3-8,2 1-11,3-3-5,3 0-2,2 2-7,2-2 6,1 4-16,0 0 1,-1 3-50,1 1-44,-3-1-50,5 4-34,-1-1-58,-3 3-91,1-1-2,-1 4-35,-2 0-44,-1 1-6,1 1-31,-2 0-11,-1 3-123,-2-1-392,2 1-573</inkml:trace>
  <inkml:trace contextRef="#ctx0" brushRef="#br1" timeOffset="42918.9082">17143 2517 148,'12'3'492,"-12"-3"-74,22 0-65,-22 0-6,17-2-19,-17 2 5,18-3-21,-18 3-11,12-6 5,-12 6-14,9-8-23,-9 8-12,3-8-12,-3 8-26,-4-9 2,4 9-14,-13-8-17,3 3-4,-3 3-21,-1 2-12,-4 1-1,0 3-20,-5 3-17,1-2-9,0 4-10,-1 0-20,1 0-15,0 3-10,4-2-6,1 2-9,1 0-8,3-3-4,3 0-6,1 2-3,4-4-2,0 3 3,5-10-9,-1 12-4,1-12-5,7 12-9,-7-12-26,16 8-29,-6-6-13,3 2-11,-2-3 0,3-2 9,0-1-9,2-2-3,-1 1 15,0-2 4,-1-3 4,4-1 12,-5-1-6,0 0 31,-2-1 4,1 1-3,-2-1 18,-1 1 5,-1 2 10,-1-1 43,0 2 8,-1-1 0,-6 8-2,9-8-2,-9 8 7,9-4 6,-9 4 6,9 6-5,-9-6 0,8 9-3,-8-9-18,6 16-7,-3-7-5,-1 1-6,1-1-6,2 2-8,-3 2-1,3 3-36,2-4-43,-1 3-63,3-1-35,1 0-24,-1-1-31,5-1-32,0 0-21,3 0-23,0-4-3,2-2-18,2 2 21,0-4 21,-1-1 42,2-2-34,0-1 74,1-1-23,2-2 74,0-1-9,-1-4 68,-1 2-2,0-2 84,-1-4 8,1-1 55,-3-1 14,1-3 34,-2-2 5,-6 2 35,-1 0 0,0-1 22,-3 1 16,0-1 29,-3 3-3,-2 0-7,-3 2 8,-1 2-8,-1-1 8,-3-2-35,-3 4 4,-1 1-16,-4-1-14,0 4-3,-4 0-8,0 3-4,-1 1-20,-2 2-11,0 2-13,-3 3-13,0 5-14,1-3-3,0 5-6,-2 1-1,0 1-6,0 1-9,2 1-6,4-1-4,1-1 2,2 1-9,4-1-9,1-2-1,4 2-2,2-2-4,2-2-2,4 3 0,1-3-3,4 0-15,3-1-24,2-1-13,3-2-25,2 0-12,4-1 0,2-4-20,-1 2-17,4-3 1,0-3-4,-2-1-16,6-4 9,0 1-13,-3-4-18,0-2 6,-3-2-3,0-4 2,-4 0 11,1-7 14,-4 1 18,-4-1 28,0-2 12,-2 0 26,-1-2 3,-3-1 0,-3-1 21,-1 1 49,-3 4 6,-1-1 36,0 2 13,-3 1-1,1-1 30,-2 3 2,0 3 3,2 1 25,-4 3-70,-1-1 26,2 2 5,0 3-16,-1 0-10,1 4-9,-1 0 1,6 8 16,-8-6 9,8 6 16,0 0 20,-10 7-12,10-7 13,-5 20 1,2-7-2,2 3-4,1 1 1,-2 2-2,0 5-8,2 0-2,0 3-11,0 0-25,2-1-18,0 1-8,-1-1 1,2 1-18,-1-2-3,1 1-47,2-2-37,-1-2-72,1 0-47,3-1-65,-2-1-39,1-2-66,-1-2-67,2-2-27,1-1-56,0-1-13,0-3-130,1 0-300,-1-3-516</inkml:trace>
  <inkml:trace contextRef="#ctx0" brushRef="#br1" timeOffset="43143.7858">18098 2456 111,'0'0'608,"6"-14"-101,-6 14-97,2-10-29,-2 10-34,0 0-32,0 0-25,0 0-23,0 0-1,0 0-43,2 15-6,-5-6-17,3-9-18,-1 22-20,-1-11-9,1 3-33,0-2-14,1 0-23,0 0-12,1-1-11,0 0-15,2-1-8,0 1-8,1-3-3,2 2-7,0-3-19,2 0-24,0-1-16,1 0-45,2-3-43,0-1-32,-1 1-34,-10-3-73,23-3-44,-11 0-82,0-2-63,-1-4-537,1 0-590</inkml:trace>
  <inkml:trace contextRef="#ctx0" brushRef="#br1" timeOffset="43446.5928">18125 2305 715,'-15'7'605,"1"1"-74,0 3-51,0-3-89,2 1-56,1 1-41,2-1-15,2-1-22,4 0-20,3-8-38,-3 11-23,3-11-8,6 11-17,-6-11-28,15 5-4,-15-5-10,23 1-2,-10-2-1,3 0-9,0-4-16,0-2-14,0 2-4,-1-3-7,-2-1-11,0-1-5,-2 0-14,-1 0 13,-1-1-4,-3 0-6,-2 2-2,-1 0 2,-3 9-3,3-17-8,-3 17 1,-5-15-9,5 15-2,-9-10-8,9 10-24,-15-7-33,15 7-38,-18-2-40,18 2-65,-20 2-65,8 1-98,0 3-67,-1 2-144,-3 2-674,5 0-857</inkml:trace>
  <inkml:trace contextRef="#ctx0" brushRef="#br1" timeOffset="44054.7362">18339 2544 379,'0'0'730,"0"0"-109,0-11-60,0 11-90,0 0-40,-2-12-54,2 12-47,0 0-36,3-13-23,-3 13-20,5-9-20,-5 9-22,13-6-21,-13 6-19,18-7-11,-18 7-9,24 0-1,-10 2-20,0 4-21,0-1-15,0 4-16,-2 0-6,-1 1-11,-1 2-2,-1 0-19,0 0-3,-4 1-6,2-1-4,-3-2-2,-2-1-7,1 1-2,-3-10-2,2 17 9,-2-17-15,3 15 7,-3-15-9,0 13-3,0-13 1,0 0-1,2 13-1,-2-13-5,0 0-7,0 0-10,5 8-2,-5-8-4,0 0 12,12-6-23,-12 6 2,13-7-10,-4 0-21,1-3-8,1-2 4,4-1-12,0-1-3,-1-1 12,0-2 10,1 2 2,0-2 15,-2 0 10,-1 1 7,1 2 5,-4 4 7,0-2 0,-2 4 2,-2-1 5,0 1 0,-5 8-1,6-13 0,-6 13 8,0 0 5,0 0-2,-6-8 0,6 8 3,-7 5 14,1 3 12,-1 0 12,-1 2 10,1 2 13,1-1-8,-2 3 32,3 0-10,1-1 3,2 1 1,1-2 3,1 1 0,1-1 2,2 0 12,1 0-2,2 0 10,3 0 16,0-3-9,1 1-16,3-2 2,-1 1-23,2-3 7,0 0-22,0-1-8,0 0-17,-1-3 4,-1 1-10,0-3-4,1 2-11,-2-2 4,-11 0-8,20 0-2,-20 0-12,17 0-20,-17 0-65,15-5-61,-15 5-70,11-6-78,-11 6-81,9-8-118,-9 8-186,5-7-1013,-5 7-1373</inkml:trace>
  <inkml:trace contextRef="#ctx0" brushRef="#br1" timeOffset="45278.7034">20184 2467 474,'0'0'501,"13"0"-76,-13 0-23,12 0-32,-12 0-25,11-3-35,-11 3-20,10-3-11,-10 3-2,10-6-7,-10 6-13,5-10-25,-5 10-19,3-10-18,-3 10-19,-2-14-4,-1 6-16,-1 0-18,-1-1 7,-6 0-16,1-1-3,-2 4-15,-1-2-18,-2 3-18,-1-2 3,-2 4-16,0 1-4,-1 2-5,0 2-10,-5 1-4,1 4-7,1 1-1,1 2-4,-3 3-5,5-1 6,-3 2-10,6 1 4,0 0-9,4 0 2,1 1 0,2-3 0,3 1 0,2-1-3,2 1-5,2-14 3,2 22-1,2-11-5,2-1 3,3 2-6,2-3 2,0-1-1,3 0-2,0-1-1,4-1-6,-1-1-2,1-2-8,2 0 3,-2-3-14,2 2-9,-1-2 3,1 0 0,-1-2-3,1-2-12,-2 1-5,3-5 2,-2 1 0,1 0-4,-1-5-6,-2-1-8,3-3 2,-1-1-14,-2-3 7,1 1 8,-1-3 3,-2-2-8,-1 0 22,1-4 2,-2 2 5,-1 0 12,-1-1 6,-3-3 2,0 2 3,-2 5 10,-1-1-5,-1 1 8,-2 1 5,0 2-3,-1 1 1,-1 0 4,-1 2-2,-1 3 25,1-2-2,0 3 10,0 1-5,-2 0-1,0 2-7,0 0 7,-2 2 5,5 8 1,-11-14-8,11 14 5,-10-9-8,10 9 18,-13-3-15,13 3 16,-12 4-2,12-4 31,-14 13-23,7-5 19,2 2 0,-1 4 10,-1 1 12,1 2-10,1 4-2,-2 1 22,3 0-6,-1 3 1,3 1-2,-1 1-15,1 1 31,2 0-23,0 1 17,1-2-24,1 0 11,1 0-24,2-2-2,-1-2-9,3-1-7,-2-1-12,2-3 10,1 1-20,-2-4 3,1 0-10,0-2-3,0 0-3,-1-1-1,2-3-5,-3-1-10,2 1-34,0-4-12,-1 2-63,-6-7-38,14 8-55,-14-8-46,12 4-75,-12-4-63,13 2-92,-13-2-118,12-4-103,-12 4-688,11-7-996</inkml:trace>
  <inkml:trace contextRef="#ctx0" brushRef="#br1" timeOffset="46186.7348">21215 1922 452,'9'-6'676,"-1"2"-71,1-2-43,-2 1-44,-7 5-36,13-8-50,-13 8-41,13-10-40,-13 10-25,7-9-45,-7 9-13,0 0-56,0 0-15,0 0-59,-3-8 7,3 8-43,-18 7 30,4 1-26,-4 5 48,-1 2-74,-4 3 27,-4 5-13,0 4-4,0 6 47,-1 1-4,-4 10-6,1 3-23,3-1-18,5 3-9,2 2-11,4-9-3,5 0-14,5-1 0,-1 1-20,7-9 2,1 2-10,4-1 6,2-2-10,2 0-5,2-3-4,5 3-2,2-2-14,1-7-27,0-1-61,0-1-72,3-3-79,2-1-69,-1-2-51,2-3-85,-1-3-108,-1-2-83,-4-4-111,2 0-611,1-4-966</inkml:trace>
  <inkml:trace contextRef="#ctx0" brushRef="#br1" timeOffset="46563.1982">21546 2255 584,'-1'-18'602,"1"18"-52,-2-15-30,2 15-53,-1-14-33,1 14-39,0-13-8,0 13-21,1-14-20,-1 14-28,0 0 9,0-15-33,0 15-27,0 0-24,0 0 1,3-11 6,-3 11-34,0 0-20,3 11-22,-3-11 6,2 18-19,-2-4-3,1 3-13,1 2-15,-1 2 3,0 2-29,1 4-104,-1 0 0,0 1 0,0 0 0,1-2 0,-1 2 0,0-3 0,1 2 0,0-3 0,-1 0 0,0-5 0,1 2 0,-2-3 0,1-1 0,0 0 0,-1-5 0,2 2 0,-2-2 0,1-1 0,-1-11 0,1 17-128,-1-17-211,1 13-48,-1-13-98,3 10-99,-3-10-106,0 0-115,0 0-709,0 0-1144</inkml:trace>
  <inkml:trace contextRef="#ctx0" brushRef="#br1" timeOffset="47003.9427">22368 2256 41,'11'-1'358,"-11"1"-149,0 0-5,0 0-94,0 0-9,0 0-118,0 0-46,0 0-231,0 0 246</inkml:trace>
  <inkml:trace contextRef="#ctx0" brushRef="#br1" timeOffset="48231.7034">22033 2144 354,'0'0'368,"0"0"-96,0 0 11,0 0-71,-13 1 1,13-1-29,0 0 19,0 0-20,0 0 4,0 0-11,0 0 13,0 0-9,0 0-2,0 0 3,0 0-13,0 0-11,-13 0-16,13 0-5,0 0-8,0 0-20,0 0-4,0 0 8,0 0-10,0 0-11,12 3-14,-12-3-2,15 2 3,-15-2-12,24 2-10,-11-2 4,4 0 6,1 0 1,3 1 1,1-1-1,0 0-3,5 2-5,0-1-1,-1 0-9,1 1-9,-1 0-5,-4-1-9,-2 1-5,2-2-3,-4 3-6,1-3 0,-2 3 0,-2-2-6,-1 1-4,-2 1 1,0-2 1,1 0-1,-13-1 1,18 3-2,-18-3-5,16 1-10,-16-1-8,13 2-20,-13-2-16,0 0-23,15 3-24,-15-3-31,0 0-51,0 0-21,0 0-43,0 0-54,0 0-35,0 0-45,0 0-78,0 0-518,-17 0-573</inkml:trace>
  <inkml:trace contextRef="#ctx0" brushRef="#br1" timeOffset="48794.9566">22001 2191 431,'0'0'349,"0"0"-17,0 0-70,0 0-11,1-10-40,-1 10-13,0 0-33,0 0-1,0 0-26,0 0 15,0 0-15,0 0 9,4-11-5,-4 11 5,0 0 5,0 0-8,0 0 1,0 0-10,0 0 0,0 0-11,0 0 8,0 0-14,0 0-13,0 0-4,0 0-9,0 0-14,0 0 3,0 0 24,0 0-1,0 0 8,6 7-25,-6-7 19,4 10 13,-4-10-9,10 17-12,-4-8 17,0 4-33,2-1-13,2 1-10,-3 0-9,4 3-7,-2-1-1,2 0-12,-1 1-10,-1-1-1,3-1 0,-2 2-7,-1-3-1,2-1 1,-1 1-6,-1-1 3,1-2-4,-3 1 0,2-2 0,-1 0-4,-2-2-7,1 0-13,-2 0-19,-5-7-23,9 12-15,-9-12-23,9 8-18,-9-8-36,6 5-32,-6-5-59,0 0-47,0 0-38,0 0-47,8 6-11,-8-6-78,0 0-68,0 0-362,0 0-455</inkml:trace>
  <inkml:trace contextRef="#ctx0" brushRef="#br1" timeOffset="49347.5306">22276 2455 290,'0'0'408,"0"0"-102,0 0-7,0 0-58,9-6 14,-9 6-34,0 0 9,0 0-46,0 0-2,0 0-24,0 0 8,0 0-11,0 0 6,0 0 4,0 0-5,0 0-11,0 0-18,0 0 3,0 0-28,-3 11 16,3-11-14,-10 11-9,2-3-3,1 0-28,-3 1 13,1 1-10,-2 0 1,1 0-7,-3 1 0,3-1 2,-2 2 0,0-3-13,0 0-2,0 2 1,0-1-15,0-2-12,1 0-4,1 2-12,-1-2 5,3-1-2,-2 0 11,3-2-14,0 2-9,0-2-1,0 2 3,7-7-5,-10 7-5,10-7-11,-9 10-25,9-10-26,-10 5-16,10-5-18,0 0-25,-9 8-36,9-8-29,0 0-41,-8 6-70,8-6-54,0 0 6,0 0 5,-10 3-123,10-3-330,0 0-325</inkml:trace>
  <inkml:trace contextRef="#ctx0" brushRef="#br1" timeOffset="49959.3681">22007 2787 303,'0'0'421,"0"0"-59,0 0-62,0 0-6,0 0-35,0 0-23,-10-3-24,10 3-18,0 0-17,0 0 0,0 0-7,0 0-11,0 0-5,0 0-13,0 0-14,0 0-7,0 0-9,0 0-14,0 0-6,0 0-6,0 0-9,0 0-4,0 0 0,0 0-12,0 0-8,0 0 7,0 0-10,15-2 6,-15 2-13,21 2 8,-10 0-5,7 0-4,-1-1 2,3 3-2,1-2 2,1 1 7,3-1-9,1 1 0,0 0-8,1 0-2,1 1-7,-1-1-4,0-1-1,-3 2-9,2-1 1,-3-1-1,-2 1 0,-2 0-5,-2-1 1,0 1 6,-3-2-30,-2 2 16,0-3 18,-12 0-14,21 4-1,-21-4 0,16 1 5,-16-1-17,12 3 33,-12-3-25,13 1-3,-13-1-18,0 0-28,0 0-21,14 0-23,-14 0-26,0 0-18,0 0-23,0 0-35,0 0-46,0 0-81,6-7-21,-6 7-164,0 0-438,0 0-531</inkml:trace>
  <inkml:trace contextRef="#ctx0" brushRef="#br1" timeOffset="50431.2246">22598 2721 428,'0'0'398,"0"0"-50,0 0-44,0 0-10,5-8-32,-5 8-10,0 0-44,0 0 1,0 0-20,0 0 2,0 0-10,0 0-11,0 0-13,0 0-10,0 0 1,0 0 5,0 0 2,0 0-3,0 0 0,0 0-22,2 10-8,-2-10-20,0 12-18,0-12-16,-1 14-5,1-14-13,-1 15-12,1-15-4,0 16-8,0-16-5,0 15-3,0-15-3,1 15-3,-1-15-4,0 13-55,0-13-9,0 0-70,0 16-50,0-16-39,0 0-39,0 13-64,0-13-48,0 0-114,0 0-534,0 0-622</inkml:trace>
  <inkml:trace contextRef="#ctx0" brushRef="#br1" timeOffset="51078.9816">22660 2246 6,'0'0'446,"0"0"-57,0 0-82,0 0-17,0 0-50,0 0-4,0 0-31,0 0-9,-2-9-30,2 9-5,0 0-14,0 0 7,0 0-4,0 0-3,0 0 5,0 0-8,0 0 1,0 0-16,0 0-3,0 0-19,0 0 3,0 0 8,0 0-9,0 0 22,0 0-33,0 0-17,0 12-9,0-12-14,-1 12-6,1-12-10,-2 17-9,2-17-10,-2 19 0,2-19-4,-2 17-7,2-17-8,-1 20-32,1-20-36,-1 20-47,1-20-45,-3 19-51,3-19-69,-2 16-40,2-16-100,-4 17-130,4-17-367,-4 12-481</inkml:trace>
  <inkml:trace contextRef="#ctx0" brushRef="#br1" timeOffset="51976.0541">23079 2147 420,'0'0'388,"0"0"-34,4-9-49,-4 9-25,0 0-19,5-11-3,-5 11-15,4-8-9,-4 8-15,0 0-13,3-13-19,-3 13 12,0 0 21,2-12-3,-2 12 2,0 0-13,2-10-7,-2 10-5,0 0 0,0 0-22,1-12-4,-1 12-35,0 0 1,0 0-32,0 0 11,0 0-27,0 0 43,0 0-18,0 0 47,-8 13-21,8-13 21,-4 21-10,1-6-7,1 2 10,1 0-20,0 5 0,1 2-2,0 5-24,-2 0 5,2 4-9,0 1-13,2-2-20,-1-1 0,0 3-10,3-2 11,-1 0-11,-1-1-27,1 1-31,-1-5 0,0 1 0,0-2 0,1-1 0,-2 1 0,2-2 0,-3-4 0,1 1 0,0-2 0,-1-3 0,1 1-93,1-1-112,-2-4-74,0 0-72,1 1-51,-1-13-67,1 19-68,-1-19-56,0 14-64,0-14-805,0 0-1080</inkml:trace>
  <inkml:trace contextRef="#ctx0" brushRef="#br1" timeOffset="53007.9623">21565 2068 245,'0'0'376,"0"0"-70,0 0-36,-4-12-26,4 12-20,0 0-23,0 0-17,-2-10-18,2 10-11,0 0-6,0 0-7,-1-14-11,1 14 7,0 0 5,0 0 1,-3-11-11,3 11-12,0 0-18,0 0-12,0 0-23,0 0-14,0 0 7,0 0-9,0 0 1,-10 7-15,10-7 1,-4 18-9,1-6-6,1 3-3,-1 1-8,3 1-37,-1 3-45,1 1-73,0-1-53,0 4-89,1 1-90,-1-2-575,0 2-532</inkml:trace>
  <inkml:trace contextRef="#ctx0" brushRef="#br1" timeOffset="53939.3526">23380 1916 116,'0'0'401,"0"0"-69,-2-15-53,2 15-23,0 0-25,-1-15-16,1 15-10,-1-12-17,1 12-9,-3-10-14,3 10-20,-1-12-21,1 12-16,-1-12 1,1 12 5,-3-10-10,3 10-10,0 0-1,-1-15-5,1 15-6,0 0-8,-1-11-2,1 11-6,0 0 1,0 0-8,-3-12-1,3 12-5,0 0 5,0 0-11,0 0-7,0 0 9,0 0 25,0 0-1,0 0 28,0 0 15,0 0-12,6 9 30,-6-9-19,9 17 18,-1-5 7,2 3 13,2 4-18,4 3 12,4 7-16,1 2 23,4 4-5,-3 3-14,6 11 21,0 4 3,0 3-12,-3 2 6,-1 2-56,-2 0 2,-6 2-33,-3-1 0,-6-7-26,-6-1-10,-3 0-7,-8 9-13,-5-2-25,-9-2-48,-4 0-120,-5-4-75,-6-2-121,-5-3-117,-4-1-133,-3-5-126,1-3-685,-2-4-1052</inkml:trace>
  <inkml:trace contextRef="#ctx0" brushRef="#br1" timeOffset="55487.4882">24508 2626 231,'0'0'602,"0"0"-75,0 0-31,0 0-26,-10 2-62,10-2-49,0 0-28,0 0-36,0 0-49,-8-8-4,8 8-10,0 0-12,0 0-8,-1-11-11,1 11-16,0 0-12,0 0-16,0-12-20,0 12-1,0 0-30,0 0-5,4-12-2,-4 12-7,0 0-9,0 0-15,5-8 8,-5 8-14,0 0-3,0 0-6,0 0-2,15 3 11,-15-3-12,0 0-9,6 9 14,-6-9-27,4 9 10,-4-9-15,0 0 6,0 13-8,0-13 1,-2 9-5,2-9-3,-4 9-8,4-9 6,-9 7-7,9-7 15,-9 8-23,9-8 3,-7 4-2,7-4 9,0 0-11,-13 3 11,13-3-11,0 0 7,-9-3-6,9 3-7,0 0 10,-4-9-15,4 9-2,0 0 7,1-10-6,-1 10 1,0 0 2,5-10 1,-5 10 14,0 0-15,8-7 4,-8 7 12,0 0-2,13-1-6,-13 1-2,0 0 0,11 3 4,-11-3-8,0 0 9,13 5-5,-13-5 8,0 0 0,6 8 7,-6-8 3,0 0-13,0 0 1,2 10-3,-2-10 3,0 0 0,-8 8-1,8-8-1,-10 3 2,10-3 0,-12 3-15,12-3 16,0 0-21,-19 0-4,19 0-5,0 0-1,-15-5-1,15 5-1,-8-5 0,8 5 1,-6-7 5,6 7 5,0 0 5,1-13-3,-1 13 3,9-7 4,-9 7 5,13-5 0,-13 5 19,17-3 4,-17 3 17,22 1 21,-8 3 8,-1-1 5,1 4-7,-2 1 2,2 0 8,-4 1-18,2 3 6,-1-2-22,-5 4 7,1 0-18,-3 1 3,-2 2-22,-3 2-59,-6 1-92,-4 6-88,-12 1-131,-5-1-139,-5 3-129,-11 2-233,6-7-556,-8 4-1029</inkml:trace>
  <inkml:trace contextRef="#ctx0" brushRef="#br1" timeOffset="56631.2592">25239 2331 857,'-1'-12'737,"1"12"-62,1-19-72,5 8-40,-6 11-26,3-16-52,-3 16-62,2-13-52,-2 13-49,0 0-16,4-9 34,-4 9-49,8 8-21,-3 0-31,0 6-29,1 5-18,1 4-24,-3 5-8,1 4-22,0 2-3,2 0-30,0 6-41,-1-1-64,0-4 0,2-1 0,-4 1 0,3-2 0,-1 0 0,-3-1 0,3 0 0,-1-8 0,-2 1 0,-1 0 0,2-4-54,-2-3-210,-1-2-55,0-2-32,1-2-30,-2-12-65,2 18-82,-2-18-75,-2 12-60,2-12-792,0 0-1071</inkml:trace>
  <inkml:trace contextRef="#ctx0" brushRef="#br1" timeOffset="56927.6966">25400 2289 193,'5'-18'759,"5"-2"-165,0 2-26,3 0-37,3 4-38,0-1-44,4 5-41,0 1-28,4 2-34,0 2-47,3 2 0,-3 4-23,-4 1-52,1 0-27,-1 3-23,-3 0-28,-1 2-18,-5 0-23,0 3-10,-3-2-17,-4 1-5,-4-9-24,-4 18 16,-1-9-39,-5 0 9,0 3-21,-1-3 5,-5 2-11,-2-2 6,2 0-14,0-2 0,0 1-45,0-3-46,2 0-26,-1 0-50,3-2-45,12-3-58,-21 4-22,21-4-57,-14 0-34,14 0-29,-13-3-50,13 3 2,0 0-141,0 0-394,5-14-593</inkml:trace>
  <inkml:trace contextRef="#ctx0" brushRef="#br1" timeOffset="57319.4541">25775 2218 596,'0'0'589,"16"-5"-86,-16 5-14,13-1-51,-13 1-17,18-2-37,-18 2-26,22 3-10,-8 1-34,-2 1-20,6 3-11,-5-1-40,5 2-10,-3 1-28,2 3-30,-2-2-30,-1 2-24,-3-1-11,-3-1-21,4 1-12,-5-2-15,-3 3 18,1-4-42,0 1-8,-1 0 2,-4-10-10,0 14-8,0-14-3,0 12-8,0-12-31,-7 8-12,7-8-30,0 0-5,-11 4 6,11-4-17,0 0-1,-11-9 14,11 9 11,-4-10-6,4 10 15,0-19 9,2 9 9,0-2 13,4-2-3,-1 1 6,3-1 3,2 2 3,-1-1 3,4 2 16,-1 1 27,1 3 20,3 2 10,-3 2 24,3 2 23,-1 2 13,2 2 2,0 1 3,-1 2 5,-1 3-8,2 2-14,-4 1-18,-1-1-5,-2 1-27,-1 0 3,-1 0-21,-2 0-2,-1 0-25,-1-1-2,-2 0-77,-2-11-53,-2 20-67,-2-11-73,-1 0-58,-4-2-86,0 1-57,-2-3-79,-1 0-17,-3 0-259,-1-3-329,1-2-756</inkml:trace>
  <inkml:trace contextRef="#ctx0" brushRef="#br1" timeOffset="57608.0047">26011 2133 490,'9'-7'734,"0"0"-84,5-1-41,-1 1-76,3-1-58,1 1-58,2 0-57,-1 0-29,1-2-52,0 1-11,0 1-46,-5 1-2,0-2-48,2 2-3,-5-2-40,3 1 6,-6 0-50,-3 0 18,4-1-41,-9 8 12,5-13-38,-5 13 10,0-13-31,0 13 20,-10-9-31,10 9 30,-13-10-39,4 5 11,9 5-42,-18-2 19,18 2-57,-23 0-10,10 2-42,1 1-38,-1 4-17,-2-2-49,1 4-41,3-1-21,-1 4-31,4-2-13,1 2-25,1 1-13,5-2-85,1 1-82,3 1-345,1 1-446</inkml:trace>
  <inkml:trace contextRef="#ctx0" brushRef="#br1" timeOffset="58227.5403">26413 2282 456,'0'0'629,"17"6"-86,-17-6-44,12 1-52,-12-1-63,9 5-35,-9-5-4,10 6-13,-10-6-4,11 11-64,-7-3-61,-2 1 13,6 0-34,-4 3-12,-2-1-25,1 2-22,1 1-21,-2-2-13,-2 0 0,2 0-21,0 3-11,-2-15-12,-2 22-1,2-22-16,0 19-4,0-19-3,0 16-3,0-16-6,-2 13-1,2-13-3,0 0-3,-4 9-3,4-9 22,0 0-31,0 0-12,0 0 2,-7-8 1,7 8-5,0-13 0,0 13-2,2-18 7,0 6 2,1-3 4,1 2-3,2-2 4,-1 1-2,2 1 6,0 0-1,2 0 1,1 2 1,0-2 3,1 4-2,1 1 2,-3 0 5,4 3 9,-2 0 4,0 3 6,-11 2 5,21 1 3,-8 1 8,-4 3 7,5-1 2,-4 6-12,0-2 3,-1 2-7,0 0-6,-1 2-8,0-1 0,-2-1-3,-1 0-2,1 1-3,-2-3 8,-1 2-13,-3-10 2,7 16 8,-7-16-6,4 12-6,-4-12 1,3 10-3,-3-10 1,0 0-2,0 0-1,-2 12-2,2-12-4,0 0-11,0 0-2,-7-7-4,7 7-6,-5-10-6,5 10 2,0-19 11,0 19-5,0-22 6,3 10 2,-1-2 1,2 1 24,1 0-20,1-2 0,1 4 6,0-2-1,2 1 3,0 3 4,3-1 11,-2 2 10,3 3 23,-3-1 9,3 2 20,1 2 1,-14 2 2,24 1 25,-8 3-1,-1 0 18,-1 4-19,-2 0 10,2 2-32,-4-1 4,1 3-26,-1 1-2,-2-2-18,-3 4 5,1-3-21,-1 1 9,-2 0-43,1-3-34,-4 2-72,0-12-57,0 20-55,0-20-55,0 18-65,0-18-81,-4 17-61,4-17-34,-8 13-99,8-13-658,-6 10-893</inkml:trace>
  <inkml:trace contextRef="#ctx0" brushRef="#br1" timeOffset="58611.8504">27177 2388 19,'14'-5'768,"-1"-1"-139,1 2-74,-1-1-53,3 0-65,0 1-45,-2-2-38,1-1-44,1 0-38,-1 0-40,1 1-33,0-6-28,-2 4-16,-1 0-21,-2 0-13,0-1-9,0 1-13,-4-1-16,1 1-16,-4-1-20,-4 9 5,4-14-22,-4 14 6,-2-13-12,2 13 4,-7-11-19,-2 6 18,9 5-25,-16-6 10,16 6-12,-20-2 19,11 5-1,-5-1 0,1 5 6,-1 0 16,-1 1 17,2 4 1,-1 2 6,3 1 7,-1-1 0,3 3 3,3-1-2,1 0 12,1 0-8,4-3 4,5 3-4,3 0-4,1 0 36,5 1-48,6-3 12,2 2 7,3-1 6,2-3-47,1-2 6,0-2-6,-1-1-21,-2-2 0,1-1-1,0-3-22,-3 1-33,-4-4-53,3 2-53,-3-3-54,-2 1-69,-1-3-76,-2 0-132,-4 2-92,-2-4-55,-8 7-857,11-9-1105</inkml:trace>
  <inkml:trace contextRef="#ctx0" brushRef="#br1" timeOffset="61710.9984">28330 2273 345,'-5'-10'630,"5"10"-89,0 0-30,-6-8-40,6 8-59,0 0-45,0 0-25,0 0-50,-5-9-34,5 9-5,0 0 0,0 0-29,0 0-23,5 15-4,-5-15-31,4 20-8,0-7-8,-1 0-9,-1 3-14,0 0-19,-1 0 2,3 0-28,-3 1-13,0-3-13,0 1-12,-1-2-8,2-1-7,-2 1-5,0-13-7,0 18 8,0-18-10,0 15 1,0-15-4,-3 11-2,3-11-2,0 0-4,-9 7 1,9-7-4,0 0-1,-9-5 0,9 5 2,-6-13 0,6 13-8,0-21-4,0 9 5,2-4-3,2 0 5,3-3-1,-1-1 2,4 2 1,-1-2 1,3 3-3,2 2 4,-2-1 1,6 1 26,-3 3-35,2 1 5,-2 5 3,1-1 5,1 4 12,-1 1 14,0 2 17,-2 0 0,2 4-8,-2 2 8,2 1-24,-4 2 13,4 3 2,-5 1-11,1 3-3,-3-4-5,-3 4 17,1-2-26,-2 2-2,-3 1-5,1-1-16,-2-1-60,-1 0-57,-1-1-62,0-2-76,-2 1-57,2-1-89,-2 0-85,1-2-65,-1 0-151,3-10-554,-4 14-875</inkml:trace>
  <inkml:trace contextRef="#ctx0" brushRef="#br1" timeOffset="62130.739">28739 2371 444,'1'-11'654,"-1"11"-81,1-15-31,-1 15-66,0-14-44,0 14-59,0 0-63,1-12-25,-1 12-10,0 0-34,0 0-9,0 0-10,-1 13-23,1-13-20,0 14-16,1-2-16,1 0-28,0-2-18,1 2-19,1 1-16,0 0-12,2 0-13,-1-1-7,0 0-7,3-1-2,0-1-5,0-2-13,0 1 0,1-4-27,2 0-20,-2-2-18,2 0-28,-11-3-15,23-1-11,-13-2-10,3-1-9,-3-1-6,2-4-3,0 1 19,0-4 20,-2 1 14,0-2 23,-1 0 11,1-4 9,-3 4 15,0-2 8,-1 1 30,-1 2 27,1-1 22,-2 4 17,0 0 14,-4 9 11,6-16-4,-6 16-10,4-11-9,-4 11-7,0 0-5,5-7 4,-5 7 16,0 0-15,3 11-12,-3-11-9,0 11-10,0-11-7,0 15-4,0-15-6,0 17-3,1-6 1,-1-11-17,2 18-12,-2-18-60,1 19-56,-1-19-50,2 14-54,-2-14-50,1 13-38,-1-13-20,1 10-50,-1-10-36,0 0-91,0 0-24,6 10-318,-6-10-403</inkml:trace>
  <inkml:trace contextRef="#ctx0" brushRef="#br1" timeOffset="62735.3623">29130 2365 652,'0'0'492,"9"-11"-36,-9 11-25,10-5-21,-10 5-48,11-3-44,-11 3-12,12 3-28,-12-3-3,13 7-16,-5-1-25,-1-1-50,1 1-4,-2 1-27,2 1-12,-3-2-18,1 2 3,-1 0-33,0 0-2,-5-8-28,9 15 5,-9-15-23,8 12 6,-8-12-20,5 11 7,-5-11-20,4 8 15,-4-8-18,0 0 9,0 0-19,3 10 12,-3-10-14,0 0 9,0 0-4,0 0 5,0 0-24,-2-15 18,2 15-19,2-15 17,0 6 1,-2 9-3,5-20-3,-1 11 0,0-1 0,1 1-1,0-1-7,0 1 12,3 1-2,-1 1-1,0 0 7,2 2 6,1 0 17,-1 1 13,-9 4 17,20-1 1,-8 4 2,-2-1-6,0 3-4,1 0 3,-2 3-11,1 0-7,-3 0-5,1-1-3,-1 3-8,-1-1-1,-1 0-5,0 0-4,-1 0-2,0 0-2,0-1-17,-4-8 16,6 15 1,-6-15-13,6 11 15,-6-11-6,5 10-3,-5-10-1,0 0-1,6 8-3,-6-8-10,0 0-6,0 0-15,0 0 0,6-5-25,-6 5 24,4-10 4,-4 10 4,9-14 2,-5 6 5,1-1 6,-1-1 1,1 1 4,0 0 2,1 0-2,0 0 0,1 1 5,-1 1-2,1 0 4,0 0 9,-7 7 7,14-9 9,-14 9 12,17-5 13,-17 5-2,18-3 4,-18 3 13,20 5 2,-8-3-2,-1 3-5,0 0-9,-1 2-1,3 0-9,-4 1-3,1 3 4,-1-1-12,0 3-3,-2-1-8,2 1-1,-2-1-1,-2-1-10,-1 0-18,-2-1-29,1 0-56,-3-10-54,1 17-60,-1-17-50,-1 12-49,1-12-59,-3 12-78,3-12-71,0 0-35,-5 8-211,5-8-295,0 0-676</inkml:trace>
  <inkml:trace contextRef="#ctx0" brushRef="#br1" timeOffset="63230.9326">29886 2083 349,'0'-18'594,"0"4"-74,1 1-5,-1 2-55,0 11-70,2-20-56,-2 20-51,1-14-34,-1 14-1,0 0 6,0 0-39,0 0-4,0 0-23,9 4-32,-7 5-3,0 2-17,2 3-10,-2 3-27,2 1 2,0 0-30,-2 2 7,1 3 9,-1 2 19,1 2-15,-2-1-33,2-1 5,-2 1-36,0-2 20,1-3-27,-1-2 13,-1-1-22,1-1 12,-1-2-12,2-3 10,-2 0-22,-2-1 19,2-11-17,2 16 17,-2-16-24,2 10 19,-2-10-22,0 0 16,0 0-15,0 0 5,0 0-33,13-8 17,-8-1-21,0 1 15,2-2-1,1 1-2,1-2-2,0 0 6,3 0 3,-1 2 0,1-2-9,2 1 20,0 2-12,0 2 18,1-2-15,-1 4 12,2-1-4,0 1 19,-2 3 4,2 1 8,-2 1 9,2 2 15,0 2 4,-2 0-17,0 3 36,-2-1-26,-1 2 15,-2-1-12,-3 4 20,0-3-19,-6-9 25,4 20-30,-4-20 19,-5 19-34,-1-8 21,-2-1-29,-2 1 16,-3-2-24,0-1 19,-2 0-22,0 0 13,-2-1-29,0-3 24,1 3-27,-1-3-15,1-1-79,2 1-34,0-3-63,1 1-68,13-2-58,-22-2-78,22 2-66,-15-5-48,15 5-182,-9-5-440,9 5-758</inkml:trace>
  <inkml:trace contextRef="#ctx0" brushRef="#br1" timeOffset="63882.5296">30304 2394 305,'0'0'656,"14"-5"-110,-14 5-18,14-4-64,-14 4-65,18-8-47,-18 8-25,17-6 4,-7 1-51,-1-1-31,1 0-40,1-2-13,0 0-18,-1 1-6,0-3-37,-2 3-14,1-2-20,-4-1 0,2 3-8,-3-3 0,1 1-16,-5 9 6,6-14-30,-6 14 11,1-13-30,-1 13 12,-3-10-20,3 10 10,-6-6-24,6 6 16,0 0-22,-17 0 14,10 4-15,-2 3 22,-1 0 14,1 4 1,0 1-27,-1 1 15,0 0-13,4 1 11,0 0-23,2 1 23,0 0-28,3-1 20,1-2-20,0 0 22,2 3-26,2-2 16,1-2-25,0 1 1,3-1-50,2-2-37,-1-2-19,1 2-9,2-6-26,-1 0 0,1-1-6,-12-2-1,25-2-5,-11 1 15,-1-6-6,1 0 1,-1 1 6,-1-3 29,-1 0 20,-1-4 19,-1 0 11,1-3 15,-1 0 11,-2 2 18,-1-1 17,2 2 25,-3-1 12,-1 1 19,0 2 22,0 1-3,-4 10 19,5-17-17,0 10 4,-5 7-8,3-11 3,-3 11 11,0 0 8,8-4-14,-8 4 3,7 5 8,-7-5-1,7 12 0,-2-3-7,-1 1 16,0 0-19,0 4 13,0 1-22,0-2 10,-1 1-19,2 0 6,-2 2-19,1-2 6,-2-2-22,0 0 12,0 0-29,1-2 18,-3-10-20,5 18 31,-5-18-19,3 15 52,-3-15-17,0 0 18,1 13-32,-1-13 19,0 0-33,0 0 24,0 0-38,0 0 27,2-13-31,-2 13 27,8-20-35,-6 8 13,4-2-15,1-3 11,1-2-14,2 0-36,0-1-18,1 3-38,0-2-22,1 2-7,0 2-26,0 0-22,-3 3-47,2 2-35,0-1-20,-2 2-19,1 1-30,-3 2-40,1 0-13,0 1-50,-8 5-115,11-5-345,-11 5-446</inkml:trace>
  <inkml:trace contextRef="#ctx0" brushRef="#br1" timeOffset="65076.7826">31836 2394 728,'12'-7'591,"-12"7"-59,14-10-35,-14 10-82,11-11-32,-4 4-18,-7 7-18,12-13-36,-7 5-12,-1 1-40,-4 7-12,7-17-27,-7 17-32,2-17-11,-2 17-12,-2-20-23,-1 10-8,-3-1-16,-2 1 0,-2-1-11,-2 2-14,-2-1-9,-2 2 41,-3 1-50,-2 1 24,1 2-47,-2 1 40,0 3-53,0 1 40,-3 4-55,-1-1 45,2 4-6,-3 2-4,3 1-12,-2 4-3,3-1-3,3 1-13,4-1 0,0 1-8,4-1-4,1 3 12,5-3-72,2 0 60,1-1-55,3-1 62,1 0-60,5 1 66,0-1-64,3-2 66,1-1-68,3 0 63,1-2-64,-1-2 57,2 0-62,-1-4 51,1 1-61,1-2 49,2-2-53,-1-1 44,0 0-48,1-3 45,0-2-36,1-1 43,-2-2-34,-1-1 43,2-1-37,-4-1 36,1-1-24,0 1 38,-4 1-36,2-2 38,-3 3-39,-1 2 60,0 0-58,-3 1 49,1 2-45,-1 0 47,-6 7-44,12-12 49,-12 12-50,7-8 42,-7 8-38,0 0 40,9-4-43,-9 4 85,0 0-72,10 15 45,-7-6-30,-2 4 63,2 3-76,-2 3 92,-1 2-82,0 0 67,0 2-61,-1 5 68,0-1-65,-2 6 93,2-1-54,-2 1 36,1 1-55,-2 0 41,3 0-60,-1-6 46,1 0-15,0-2 0,0-2-48,-1 0-3,2-4 0,0-1 0,0-2 0,0-3 0,0 1 0,0-3 0,0-1 0,0-11 0,2 18 0,-2-18 0,1 14 0,-1-14 0,6 10 0,-6-10 0,10 5 0,-10-5 0,16-3 0,-5-3 0,2-2 0,5-4 0,1-3 0,3-5 0,5-3 0,1-3 0,0-2-370,1 2-137,-1-3-72,0 2-115,-2 3-78,-5-4-894,0 8-1336</inkml:trace>
  <inkml:trace contextRef="#ctx0" brushRef="#br0" timeOffset="86713.7694">1367 4278 602,'-2'-12'632,"0"2"-44,-1 0-50,3 10-62,-4-18 0,2 8-34,1 1-71,-3-1 17,4 10-27,-3-17 34,3 17-48,-2-14 24,2 14-91,-4-12 23,4 12-97,-1-10 45,1 10-60,0 0 87,0 0 2,0 0-4,0 0-137,1 21-139,-1-8 0,0-1 0,4 5 0,-4 2 0,2 1 0,0 4 0,0 0 0,1 0 0,-2 2 0,-1 1 0,4 0 0,-4 1 0,4-1 0,-2 1 0,1 3 0,-1-4 0,1-1 0,0 0 0,-1-2 0,-1 1 0,1-6 0,-2 1 0,3-3 0,-1 0-496,-1-3-101,0-2-79,-1-12-110,-1 20-993,1-20-1477</inkml:trace>
  <inkml:trace contextRef="#ctx0" brushRef="#br0" timeOffset="87226.7845">1327 4155 137,'0'-15'794,"0"0"-117,4 1-26,0-2-95,0-1-42,3-2-56,1 2-42,3-3-37,4-2-64,1 2 12,5 0-49,-2 1-30,4-1-8,2 4-18,2 0-24,0 2-11,2 2-2,1 3-25,-6 1-37,2 4-37,-5 2-16,1 2-5,-3 2-26,0 2 6,-3 1-5,-2 4 6,-1 1-21,-1 2-6,-5 2 0,-3 0-4,-4 3 0,-2 1 6,-5 3-13,-3 1 0,-5 3 2,-3 0-5,-4 1-1,-2 1-2,-2-2 3,-1-1-4,0-1 1,3-6-1,2 2 6,-1-4-2,0 0-3,6-2 1,-1-2-1,2-2-3,0 0-14,5-2 14,-3-1-1,5-2-2,9-4-9,-18 7 0,18-7-1,-11 4 3,11-4 0,0 0-1,0 0-49,0 0 59,0 0-55,0 0 67,0 0 1,10 7 1,-10-7-4,15 7-1,-4-2 10,3 2-19,1 2 0,1 2 11,1 0-4,2 1-1,0 5-13,2-2 10,2 2-15,0 0 10,-4 2-7,4-2 18,-1 1-12,-4 0 14,3 0-11,-3-1 2,-1-3-86,-1 1-36,-1-3-48,0 2-47,-2-2-29,1-3-51,1-1-56,-2 1-46,1-1-47,0-3-11,2 0-44,0-1-31,0-1-110,-2-2-298,3-1-520</inkml:trace>
  <inkml:trace contextRef="#ctx0" brushRef="#br0" timeOffset="87698.491">2206 4557 389,'9'-13'447,"-1"1"-40,-2-2-35,2 2 6,-2-5-15,-2 3-54,-1-2-32,1 0 6,-3 1 28,-2 0-23,-1 2 0,0 1-33,-2-1-22,-1 1-11,-2 3-9,0 1-13,-2 1 3,-1 3-43,-2 2 24,-1 2-30,-1 2 32,0 2-34,0 4-5,-4 2-24,1 1-13,2 2-2,0 1-20,1 2-13,0 1-10,2 0-18,3-1 3,-2 3-4,6-4-11,-1 0-18,4 0 11,2-1-16,0-3 8,4 2-15,1-1 8,-1-3-7,7 0 10,-2-2 5,0-2-11,3-1-12,2-2-5,0-2-47,-1 0-3,1-2-25,1-2-4,2-2 10,-3 2 8,0-4 9,-1 0 1,-1 0 14,0-1 7,-3 0 7,-1-2 4,0 0 5,-3 1 6,-1 0 1,0 1 5,-1 0 1,-3 9 2,5-13 0,-5 13 22,1-13-28,-1 13 4,0 0 8,0 0 11,0 0 5,0 0 15,0 0 2,0 0 1,-6 11-13,6-11 5,-1 15-5,1-15 4,-2 21-10,4-9 4,-2 0-7,1 0 6,-1 0-9,2 0 1,1 0-3,0 1 2,0-3-26,2 1-50,-1-3-54,1 2-37,0-3-33,2-1-39,-7-6-33,15 8-52,-15-8-23,16 2-9,-16-2-14,21-2-17,-8-3-56,0-3 29,0-1-159,3-3-280,0-2-386</inkml:trace>
  <inkml:trace contextRef="#ctx0" brushRef="#br0" timeOffset="88223.1666">2549 4354 371,'8'-29'479,"-3"4"-70,1 0-109,-1 0 58,-1 2-10,-2 0-9,1-1-5,-2 4-35,1 2-24,-2 0 0,1 1 11,-1 3 2,0 0-30,0 3-22,0 11-35,0-19-32,0 19-21,0-14-16,0 14 7,0 0 2,0 0 9,0 0 13,1 16-15,0-5-13,1 4-13,-1 2 1,0 2-12,-1 2 7,2 4 15,-2 0-33,2 1-15,-2 2-24,0-4-1,-2 2-16,2-1-12,-2 0 6,1-2-7,1-2-7,-1 0-6,1-2-8,0-1 6,-2-3-8,2 0 3,0-2-2,0-13-5,0 22 6,0-22-4,-1 16-1,1-16 2,0 14-7,0-14 1,0 0 4,1 11-5,-1-11-4,0 0 5,0 0-7,0 0-4,12-7-29,-12 7 2,8-12-33,-3 3 13,1 1-2,4 0 9,0-2-17,1 0-3,1 0 8,4-1 9,0 1 5,1 1 13,1 1 2,1 1 9,-2 1-7,1 2 16,0 0 4,-1 3 0,-1 0 1,2 2 5,-2 1 1,2 1 2,-1 3 0,-2 0 3,0 1 17,-2 2 18,-2 0 34,0 0-6,-3 3 2,-2 0 1,-2 0 8,-2-2-8,-2 2-2,-1 1-3,-3-1-3,-2 2-7,-2-1 7,-3-2 2,-2 4-11,-1-3-12,-3 0-5,-1-1 11,0-2-25,-1 0-8,0-2-1,0 1 3,0-2-3,2-3-5,-1 0 2,3 0 0,-2 0-5,4-2-34,0 1-78,0-4-51,0 1-61,13 1-71,-19-4-87,19 4-112,-13-8-90,13 8-48,-2-11-140,2 11-548,8-11-921</inkml:trace>
  <inkml:trace contextRef="#ctx0" brushRef="#br0" timeOffset="88470.0076">3208 4497 648,'0'0'591,"10"-4"-75,-10 4-20,0 0-44,0 0-24,0 0-14,0 0-30,0 0-42,0 0-56,0 0-9,-1 16-47,1-16-30,-4 15-29,4-15-3,-4 19-36,3-7-13,0-1-24,-1 1-12,1 1-21,1 0-6,-2 0-15,4 0-1,-2-1-15,1 1-1,2-1-10,-2-2 2,2 1-18,1-3-36,-4-8-50,9 15-45,-3-9-50,-6-6-39,14 5-67,-14-5-52,16 0-52,-16 0-30,20-6-102,-11 1-628,4-3-766</inkml:trace>
  <inkml:trace contextRef="#ctx0" brushRef="#br0" timeOffset="88790.4483">3217 4389 100,'-13'0'695,"1"2"-133,12-2-51,-21 3-33,21-3-66,-15 5-58,15-5-28,-12 6-25,12-6-23,0 0-36,-7 9-8,7-9-6,0 0-28,7 7-26,-7-7-13,13 0-12,-13 0-6,20-4-25,-8 3 0,3-3-17,-1-2-14,3 0-5,-3 0-2,1 0-6,-2-4 2,-1 3 7,0-3-5,-3 1-5,-1-1-18,0 2-6,-5-1-5,-3 9-5,3-19 8,-6 9-17,1 1-3,2 9-9,-11-14-2,4 8-1,-2 1-11,-1 0 8,0 3 0,10 2-6,-26 0-1,15 2-5,-5 2-41,2 1-43,0 1-72,0 2-80,0 0-49,3 3-59,0 1-45,1-2-72,3 2-20,3-2-114,1 3-610,3-13-814</inkml:trace>
  <inkml:trace contextRef="#ctx0" brushRef="#br0" timeOffset="89241.0398">3401 4505 608,'10'2'616,"-10"-2"-89,0 0-72,13 2-77,-13-2-58,0 0-6,10 8-19,-10-8 2,6 8-76,-6-8 29,7 13-60,-3-6-7,0 3-33,1-2-3,-1 2-17,1 1 2,0 0-10,0-2-12,-1 3-22,0-3 9,1 1-18,-3 0-5,2 0-23,-4-10 1,7 16-21,-7-16 9,5 13-17,-5-13 9,3 10 1,-3-10 19,4 9 2,-4-9 1,0 0-13,0 0-1,0 0-12,0 0-3,0 0-2,0 0 6,0 0-6,0 0-2,-6-12-8,6 12 6,-4-17-4,0 5-1,3 1 1,-1-3-4,0-3-2,1 0-1,1-2 7,1 1-12,1-2-1,3 0 8,2-1 1,1 0 4,2 0 1,5 0 5,1 2 9,2 1 22,2 1 21,-2 4 4,4 2-14,-2 3 14,2 1 14,1 1-15,-1 5 15,-2 1-9,3 0 9,0 4 5,0 2-3,-1 2-5,-2 0-21,1 3-8,-3 1-10,-2 0-10,-2 2-9,0-1-5,-2 3-7,0 1 1,-4 0-5,-1-1-43,-2 0-77,-3 1-73,0 2-124,-2-2-119,-2 0-92,0 1-208,-5 4-229,2-6-591,-1 0-1179</inkml:trace>
  <inkml:trace contextRef="#ctx0" brushRef="#br0" timeOffset="90059.0074">4391 4642 43,'-8'4'851,"8"-4"-160,0 0-20,-9 6-59,9-6-59,0 0-39,-8 7-62,8-7-58,0 0-43,-7 7-19,7-7 18,0 0-28,0 0-40,4 12-50,-4-12-14,8 6-29,-8-6-37,16 5-31,-16-5-17,20 6-21,-9-3-14,2-1-16,0-2-10,1 5-19,0-4-45,1-1-73,-1 1-65,3-1-46,-2 0-40,1-1-56,0 0-36,1-1-94,1-1-75,-3-1-50,0 2-45,-2-1-748,1-2-951</inkml:trace>
  <inkml:trace contextRef="#ctx0" brushRef="#br0" timeOffset="106371.2778">5182 4122 301,'0'-17'861,"0"17"-161,-1-20-37,1 20-51,-3-18-62,2 7-25,1 11-75,-5-18-26,5 18-23,-6-16-24,6 16-23,-4-13-40,4 13-25,-4-10-24,4 10-21,0 0-23,-4-15-32,4 15-29,0 0-3,0 0-23,0 0-134,0 0 0,-5 9 0,5-9 0,0 23 0,1-7 0,-1 2 0,2 3 0,-1 3 0,0 1 0,1 1 0,-1 3 0,1-2 0,-2-1 0,3 2 0,-2 0 0,1-1 0,-1 0 0,0-1 0,-1 1 0,1-2 0,1 0 0,-2-5 0,0-1 0,1 1 0,-1-3 0,0-2 0,0-2 0,0 0 0,1-1 0,-1-12-36,0 17-469,0-17-85,0 0-82,2 13-80,-2-13-100,0 0-665,0 0-1149</inkml:trace>
  <inkml:trace contextRef="#ctx0" brushRef="#br0" timeOffset="106826.6309">5460 4067 391,'7'-15'777,"-1"2"-73,1 2-66,-2 3-49,-1-2-93,-4 10-59,8-14-71,-8 14-55,4-9-47,-4 9-22,0 0-30,0 0-6,0 0-17,0 0-15,-11 12-37,5-6-20,-5 5-21,0-2-20,-4 5-11,0 1-13,-2-1-17,-2 2-2,-3 0-10,0 1-4,3-2-3,1-1-4,-1 0-1,4-2 1,-2 0-3,2-1-1,1-1-1,1-2-4,3 0 0,0-2 0,1-1 0,1 1 1,8-6 4,-14 8-3,14-8 0,-9 7-6,9-7-1,-6 5-1,6-5 3,0 0-6,5 9 5,-5-9 1,11 8 0,-1-1 4,1-1-6,0 2-1,4 0 1,1 1-13,3 3 15,0-2 7,0 2-4,4 2 52,2 2 1,0 0 7,-1-1-5,1 2-4,-2-1-4,1 1 3,-1-3 2,-3 2-5,0-4-4,-3-1-2,-1 2-4,0-3-5,-3-1 12,-1-2-18,0 1-1,0-1-8,-2-1-1,-1-2-5,-1 1 10,-8-5-19,14 7 0,-14-7-35,11 5-61,-11-5-56,0 0-80,15 0-73,-15 0-68,10-5-121,-10 5-104,6-7-128,-6 7-746,8-9-1086</inkml:trace>
  <inkml:trace contextRef="#ctx0" brushRef="#br0" timeOffset="107326.2721">6097 4385 420,'7'-8'723,"-2"2"-75,-5 6-41,9-15-73,-9 15-58,3-17-70,-3 17-5,0-14-22,0 14-40,-2-17-48,2 17-20,-10-15-32,2 9-8,0 1-15,-3 0-16,-1 2-12,1 1-20,-4 2 10,0 1-47,-1 1-16,-1 3-7,-2 2-3,0 2 9,1 1-35,0 2-3,3 2-8,-2 0-8,4 1-5,1 0-9,0 1-11,3-1-6,0 0-8,3-1 6,1-1-10,2-1-4,1-1-6,2-11 1,2 20 0,1-10-1,3-3-1,1 1-2,3-2-10,0-3-14,2-1-31,3-1-19,-1-2-22,4-1-16,-1 0-35,2-4-1,2-1 5,-3 1 53,1-3-35,-1 0 9,-2-3 23,-5 3 18,2-3 8,-3 1 15,-1 0 9,-1-4 2,-2 4 14,-1 0 0,-1 1 10,0 0 2,-4 10 10,6-16 7,-6 16 8,5-12-3,-5 12 18,0 0 33,0 0 9,7-5 34,-7 5 1,0 0 6,5 14-4,-5-14-23,4 18-10,0-7-12,-1-1-22,1 2 1,0 2-4,1-1-9,2 2-11,-2-1-3,1-2 1,0 2-35,1-1-49,1-1-54,-2-1-77,3-1-61,0-1-60,0-3-74,1 0-76,-2-1-65,-8-5-37,16 4-131,-16-4-536,16-2-849</inkml:trace>
  <inkml:trace contextRef="#ctx0" brushRef="#br0" timeOffset="107675.0549">6292 4395 461,'-3'-10'638,"0"0"-89,3 10-46,-2-16-38,2 16-48,2-16-30,-2 16-19,8-13-65,1 5-12,0 3-48,3-1-16,3 3-33,0-1 0,3 1-48,2 2 22,0 1-11,0 1-4,2 2-11,0 2-7,1-1 10,-2 4-32,0-1-21,-2 2-14,-1 0-8,-3 1-9,-1 0-12,-2-1-9,-3 1-3,1 0-7,-5 0-10,0-3-4,-5-7 7,4 17-15,-4-17 11,-1 14-14,1-14 24,-6 11-31,6-11 29,-6 9-20,6-9 44,-7 5 32,7-5 3,0 0-1,-11-2-10,11 2-12,-4-10-11,4 10-5,-1-15-10,2 4-11,2-2-8,1 1 1,1-4-5,2 1-1,1 0-8,1-2-1,3 0-2,-2 3-4,3-1-38,1 1-67,-1-1-65,3 3-37,-2-1-67,1 0-45,1 2-63,-2 2-51,-1 2-50,-2 0-30,3 1-80,-14 6-147,21-6-320,-21 6-680</inkml:trace>
  <inkml:trace contextRef="#ctx0" brushRef="#br0" timeOffset="107954.8885">6938 4184 178,'13'-1'722,"-13"1"-117,0 0-31,12-3-47,-12 3-47,0 0-18,10-2-37,-10 2-17,0 0-52,0 0-20,10-3-29,-10 3-9,0 0 13,0 0 9,9 5-23,-9-5 4,4 12-7,-1-3 19,0 1-29,-2 4-26,0 2-123,1 3-135,-1 1 0,-1 4 0,0 2 0,0 3 0,0 4 0,-1 0 0,1 3 0,-2-1 0,1 1 0,0-1 0,0 2 0,-1-1 0,1-1 0,-1 0 0,0-2 0,2-4 0,-1 0 0,1-1 0,0-1 0,0-1 0,0-7 0,0 2 0,1-1 0,-1-3 0,0-3 0,2-1 0,-2-1 0,2-2-535,-2-10-79,1 16-107,-1-16-119,4 10-892,-4-10-1416</inkml:trace>
  <inkml:trace contextRef="#ctx0" brushRef="#br0" timeOffset="108304.6731">7128 4313 698,'-3'-17'702,"0"1"-86,2 0-22,-1 1-49,2 1-49,0 0-48,0 0-56,3-1-58,1 1-40,0-1-7,4 1-30,-1 2-23,5 0-20,0 0-8,6 4-5,2-2-22,1 4 8,3 2-24,3 4 7,-1 0-6,2 3-12,3 3-6,-1 0-19,-3 6-1,-1-1-13,-1 3 0,-3-1-80,-5 0-33,-3 4 0,-4-4 0,-1 3 0,-5-1 0,-4-1 0,-2 3 0,-4-2 0,-3 1 0,-1 1 0,-4-2 0,-4 4 0,-1-2 0,-3-3 0,0 0 0,-2-1 0,2-2 0,2-1 0,-1-2 0,1 0-197,1-2-57,2 1-32,-1-2-23,4-1-26,-1 0-22,5-1-81,-1-1-111,11-2-72,-17 5-182,17-5-475,0 0-885</inkml:trace>
  <inkml:trace contextRef="#ctx0" brushRef="#br0" timeOffset="108690.6543">7898 4521 779,'-14'2'678,"14"-2"-52,-14 2-27,14-2-67,-13 3-40,13-3-29,-11 3-38,11-3-26,0 0-13,-13 4-21,13-4 3,0 0-10,0 0-11,0 0-22,0 0-15,6 11-29,-6-11-25,18 4-54,-5 1-202,5-4 0,0 1 0,3 0 0,2-1 0,4-1 0,1 0 0,-1 0 0,1-1 0,-1 1 0,0-2 0,-6 1 0,1 1 0,-3-1 0,1 0 0,-6 1 0,1 0 0,-2 0 0,-13 0 0,20 0 0,-20 0 0,18-2 0,-18 2 0,0 0 0,15 0 0,-15 0 0,0 0 0,0 0 0,12-3 0,-12 3-374,0 0-445,0 0-192,0 0-876,0 0-1612</inkml:trace>
  <inkml:trace contextRef="#ctx0" brushRef="#br0" timeOffset="109488.2474">8548 4105 379,'-5'-14'478,"5"14"-52,-2-15-31,2 15 10,-4-13 17,4 13-20,-4-16 15,4 16-39,-3-15 30,3 15-7,-1-15 0,1 15-8,0-12-13,0 12-19,0 0-29,-1-13-29,1 13 3,0 0 18,0 0 4,0 0 33,0 0-170,0 0-191,5 16 0,-5-16 0,2 22 0,-2-6 0,2 1 0,-2 2 0,1 2 0,-1-2 0,0 2 0,-1 3 0,1 1 0,0 0 0,-2 0 0,2-1 0,-1 0 0,0-3 0,1-2 0,-1 2 0,-1-1 0,2-3 0,-1 0 0,0-5 0,1 3 0,-2-4 0,2-11 0,0 20 0,0-20 0,-1 15-402,1-15-167,0 0-77,0 0-62,-5 6-39,5-6-92,0 0-520,-4-14-961</inkml:trace>
  <inkml:trace contextRef="#ctx0" brushRef="#br0" timeOffset="109722.0994">8553 4117 441,'3'-12'710,"-3"12"-89,1-20-29,-1 20-28,4-17-44,-4 17-36,1-13-52,-1 13-52,4-12-29,-4 12 6,9-6-5,-9 6-21,17 0-20,-17 0-12,20 2-46,-8 4-29,2 0-30,-2 2-26,3 1-25,-2-1-27,2 4-22,0 0-16,-2 0-20,1 1-10,-1-1-14,-2 0-52,-1-1-26,1 0-59,-1-2-56,-1 0-53,-2 2-49,1-4-41,0 0-59,-2 0-11,0-2-61,-6-5-4,8 9-44,-8-9-34,0 0-55,0 0-64,0 0-381,0 0-622</inkml:trace>
  <inkml:trace contextRef="#ctx0" brushRef="#br0" timeOffset="110018.9171">8812 4196 290,'0'0'608,"1"-18"-101,1 7-48,3-1-7,0-2-67,2-2-12,1-2-14,2-1-43,0-1 24,4-1-37,1-1-5,0 2-22,1-1 3,-1 3-23,1 2-10,-3-1-8,2 2-13,-2 2-18,-1 0 9,-1 1 4,-2 3-18,-1 1-31,-1 0-27,-1 2-30,-6 6-12,11-8-3,-11 8 2,12-1 3,-12 1-1,9 6-8,-4 1 6,-5-7-99,7 18-2,-2-4 0,-3 1 0,2 2 0,-1 1 0,1 3 0,-2 1 0,1 0 0,-2 1 0,2 0 0,-3 2 0,2-2 0,-1 0 0,3 3 0,-1-1 0,-1 0 0,1 3 0,1-5 0,-2 0 0,2 3 0,-1-3 0,1 0 0,2-3-6,-1 0-425,-1-4-46,0 0-51,0-3-53,1 0-72,0-4-65,1 0-803,0-1-1154</inkml:trace>
  <inkml:trace contextRef="#ctx0" brushRef="#br0" timeOffset="110498.6167">9546 4299 785,'14'-15'695,"-5"5"-102,0-1-11,-1-2-44,-2 1-103,-1 0-18,0-1-38,-2 2-46,-2 1-42,-1 10-27,0-21-43,-2 12-30,-3 0-30,-1 2-12,-1 1-15,-3 0 5,-1 4-12,11 2-12,-23 0-4,11 2-6,-5 1-14,3 5 7,-3-2-6,2 6-11,-2 0-18,3 1-5,-1 0-14,2 2-9,3-2-2,1 1-11,1-1 5,3 1-17,1-4 4,2 1-6,2-11 1,2 20-3,2-10 0,1-3-5,3 0 6,3-3-20,0 2-30,2-2-29,1-3-17,0 0-4,2-2-7,1-2-12,1-1-3,0 0-13,-3-2 18,3 1 6,-3-6 14,0 3 3,-3-2 23,1-2 4,-3 2 14,-2-1 4,-1-2 16,1 3 4,-3-1 22,-1 3 0,0 0 26,-4 8 3,6-14 15,-6 14-10,4-10 5,-4 10-10,0 0 9,0 0 10,8-7 25,-8 7 2,0 0-15,2 12-2,-2-12-14,3 14-4,-3-14-7,5 18 0,-5-18-18,4 21 3,-2-10-5,2 1-3,-1-1-4,3 1-33,-1 1-57,0-2-49,2-1-38,-2-1-55,4 1-39,-3-4-77,2-1-26,1 1-46,1-4-34,-10-2-81,21 3-160,-10-6-288,2 1-568</inkml:trace>
  <inkml:trace contextRef="#ctx0" brushRef="#br0" timeOffset="110765.4506">10016 3987 743,'0'-17'657,"0"0"-74,-1 3-36,0 1-74,1 0 7,0 13-8,-1-21-37,1 21-64,-2-17-50,2 17-50,-1-12-32,1 12 30,0 0 24,0 0-7,0 0-22,0 0-18,0 14-10,0-2-5,1 4-9,2 2-27,-2 2 1,0 4-35,1 1-161,0 3 0,0-1 0,-1 1 0,1 4 0,0-5 0,-1 2 0,0-3 0,1 3 0,-1-4 0,-1-1 0,2 1 0,-1-4 0,-1-1 0,2-3 0,-2 0 0,1-3-190,0-2-205,-1 0-58,0-12-27,2 18-112,-2-18-104,0 13-142,0-13-606,0 0-1058</inkml:trace>
  <inkml:trace contextRef="#ctx0" brushRef="#br0" timeOffset="110961.3297">9839 4260 12,'-5'-10'893,"0"4"-184,5 6-49,-3-12-60,3 12-87,3-11-55,-3 11-63,10-14-32,-2 8-40,3-2-44,1 2-42,3-1-33,0 2-24,3 0-31,3-2-33,-1 4-18,-1-1-24,0 1-16,2 0-61,-2 2-87,0-2-85,1 0-55,2 2-112,-1 0-88,-1 1-75,2 0-63,-4 0-688,3 0-865</inkml:trace>
  <inkml:trace contextRef="#ctx0" brushRef="#br0" timeOffset="111697.8776">10506 4143 75,'0'0'755,"11"-2"-167,-11 2-80,0 0-56,13-4-65,-13 4-36,0 0-10,0 0-2,5-8-52,-5 8 1,0 0-41,-9-5 18,9 5-4,-11-2-7,11 2-13,-16 0 10,16 0-19,-23 2-27,11 2 7,-4 2-29,2 0-29,-1 0 7,0 4-24,-2 1-11,2 2-15,-1 0-9,2 3-14,2 0-15,0 1-10,3-2-6,1 1-16,2-2-8,2 0-2,3-2-8,0 3-3,2-5 9,3 2-16,1-3-7,4 0-25,0 0-49,2-1-16,4-2-53,1-3-54,3-1-26,1 0-26,1-2-25,1-3-9,3 0-36,2-3-14,2-2-12,1-2 21,-2 1 19,-2-3-7,-1-1-3,-1-1-13,-1-2 56,-2-1 46,-1 0 44,-2-3 30,-4-1 36,-1 2 41,-3 1 27,-2-3 29,0-1 26,-2 0 19,-2-2 11,-3-1 41,0 1 13,-1 0 33,-1-1 2,-2 2 11,2 4-1,-2 1 43,1 1 15,-2 2 22,3 3-46,0 0-13,-2 1-34,3 11 21,-1-12-18,1 12 25,0 0 26,0 0-21,0 0-16,0 0 9,1 12 7,0-1-11,2 6 13,-2 2-1,1 1 14,0 2-8,-2 6-14,1-3-10,0 2-14,1 1 1,-2 2-9,-2-3-18,2 0-23,-1-1-7,0 0-14,1 1-14,0-3-6,-2-4-12,2-1 1,-2 0-9,2-4-4,-1-1 2,1-3 0,0 2-6,0-13 1,0 16-1,0-16-3,1 14-2,-1-14 4,0 0-8,0 0-1,4 10 3,-4-10-6,0 0 1,6-7-6,-6 7 1,8-12-15,-3 4-2,2-2-4,1-3 2,0 0 1,1-3-15,4 0 6,-2 1-1,2 0 8,1 0 3,0 2 4,2-1 1,-1 3 3,0 1 2,-1 3 3,0 0 0,1 3 0,-2 3 5,0 0-2,1 2 6,2 2 9,-1 1 12,-2 1 13,2 3-2,-2 1 3,-1 0 13,1 2 2,0 0-13,0 1-12,-4-2 0,1 2-8,-1 1-8,-1-1-10,-2 0-9,3 0-93,-3-1-64,2 2-80,-3-2-93,1-2-59,-1 1-82,0-2-117,0 1-84,-5-9-110,7 12-602,-7-12-995</inkml:trace>
  <inkml:trace contextRef="#ctx0" brushRef="#br0" timeOffset="112377.4546">11271 4371 521,'0'0'676,"13"-4"-78,-13 4-41,14-7-57,-3 6-58,1-3-5,1-1-63,2-2-27,-1 3-39,4-2-21,-2-2-30,1 3-13,1-2-31,-4-1-12,2 2-46,-2-3-23,-1 1-18,-1-1-16,-1 0-10,1 0-18,-4-1-5,0 3-17,-2-3-2,0 3-14,-2-3 0,-4 10-7,6-14-1,-6 14-15,0 0 6,0-15-11,0 15 8,0 0-8,-8-9 13,8 9-2,0 0 50,-14 5 14,14-5 18,-12 11 2,6-4-1,-3 4 7,2 0-2,0 2-10,0 0-12,0 0-8,2 2-9,-1-1-17,2 1-5,-1 0-11,3-1 0,-1-1-7,1 0-7,2-1-12,0-1-26,0-11-22,2 21-61,1-10-22,2-2-95,0-1-30,2-2-59,0 0-34,3-3-34,1 0-40,-11-3-13,20 0-13,-20 0 14,21-4 14,-10 0 17,-2 0 20,0-2 58,0-1 70,-4-2 68,1 2 87,-2-4 85,0 1 62,-1-3 19,0 2 50,0 0 33,-1 0 38,1-2 13,2 4 14,-2-3 28,2 3-31,0-2 30,3 5-65,0-1 11,-2 0-26,3 4-2,-9 3-4,18-4-13,-18 4-1,20 4 1,-10-1-4,3 5 11,-3-1 1,0 1 11,-1 4 4,3-2-1,-3 1 25,-3 1-12,4 1-17,-6-1-24,1-1-13,-1 0-22,-2 1-13,0-3-13,-2-9-3,1 17-10,-1-17-3,-2 15-3,2-15 3,-3 13 5,3-13 5,-6 6 17,6-6-42,0 0-48,-12 4 0,12-4 0,0 0 0,-7-9 0,7 9 0,-2-16 0,2 6 0,2-4 0,0 0 0,3-3 0,3-1 0,-2-1 0,5-1 0,0 1 0,1 0 0,4-1 0,1 1-215,2 1-58,0 1-34,-2 3-17,0 2-15,3-1-34,-4 4-58,-1 1-80,-2 3-52,-1 1-52,0 0-731,-12 4-947</inkml:trace>
  <inkml:trace contextRef="#ctx0" brushRef="#br0" timeOffset="113114.0143">12890 3764 17,'9'-8'829,"-4"2"-116,-5 6-39,14-12-70,-14 12-41,11-13-45,-11 13-27,8-9-46,-8 9-19,4-10-23,-4 10-59,0 0-30,0 0-50,0 0-8,0 0 8,-6-6 4,-3 11-3,-2 3-17,-2 1-4,-4 4-203,-2 4-41,-2 4 0,-4 4 0,3 4 0,-3 0 0,3 3 0,1 1 0,0 2 0,4 4 0,0 0 0,0 2 0,5 1 0,0 0 0,5 0 0,5-5 0,2 2 0,5 2 0,5 0 0,5-2 0,5-3 0,6 0 0,1-4 0,4-3 0,1-3 0,5-1 0,-2-6 0,1-3 0,2-3 0,-7-3-469,1-3-217,0-2-88,-3-2-69,-2-2-870,0-3-1392</inkml:trace>
  <inkml:trace contextRef="#ctx0" brushRef="#br0" timeOffset="113585.3127">13638 4025 448,'0'0'712,"5"-9"-53,-5 9-30,0 0-54,5-11-45,-5 11-22,0 0-41,4-9-30,-4 9-21,0 0-23,0 0-36,0 0-44,5-9-44,-5 9-2,0 0-7,0 0 20,4 9 9,-4-9-11,2 17-174,-2-5-104,2 1 0,-2 4 0,2-1 0,-2 2 0,3 2 0,-3-1 0,0 2 0,2-3 0,-2 2 0,0 0 0,2 2 0,1-1 0,-3 0 0,4-1 0,-3 0 0,0-1 0,0-2 0,1 0 0,0-2 0,0-1 0,-2-1 0,0-2 0,2 1 0,-2-12 0,2 17 0,-2-17 0,1 15-312,-1-15-126,2 10-61,-2-10-106,0 0-80,0 0-84,0 0-779,0 0-1186</inkml:trace>
  <inkml:trace contextRef="#ctx0" brushRef="#br0" timeOffset="113985.4607">13322 3863 817,'0'0'705,"-17"0"-35,17 0-102,-13 0-46,13 0-61,0 0-38,-16 0-61,16 0-14,0 0-13,0 0-21,0 0-20,0 0-22,14 0-10,-1-1-26,6-2-34,6 0-4,2 1-19,8-3-26,3 1-2,10-3 5,-1 1 1,0-1-17,2-1-15,-4 2-19,-2 0-71,0-3-35,-7 4 0,-2-3 0,-1 2 0,-6 2 0,-2-1 0,-3 0 0,-4 1 0,-1 0 0,-2 0 0,-3 2 0,1-1 0,-3-1 0,-10 4 0,17-3 0,-17 3 0,13-4 0,-13 4 0,12-3 0,-12 3 0,0 0 0,13-4 0,-13 4 0,0 0-21,0 0-418,0 0-69,8-3-90,-8 3-103,0 0-102,0 0-818,0 0-1278</inkml:trace>
  <inkml:trace contextRef="#ctx0" brushRef="#br0" timeOffset="116290.9312">14550 4398 580,'0'0'579,"8"-7"-62,-8 7-53,0 0-66,0 0-44,0 0-19,13 1 12,-13-1-57,0 0-27,11 3-63,-11-3-19,0 0-33,11 4-11,-11-4-22,0 0 9,5 7-13,-5-7-4,0 0-23,0 0-2,-4 10-24,4-10 1,-7 6-23,7-6 3,-10 5-13,10-5 0,0 0-14,-17 5 9,17-5-11,0 0 5,-14 0-12,14 0 9,0 0-5,-15-2 9,15 2-10,0 0 13,-12-6-4,12 6 5,0 0-9,0 0 7,-4-10-12,4 10 13,0 0-17,6-8 9,-6 8-12,0 0 11,12-6-3,-12 6 14,11-1-13,-11 1 9,0 0 1,16 0 12,-16 0-17,0 0 7,13 1-11,-13-1 3,0 0-10,14 5 9,-14-5-9,0 0 9,0 0-10,5 7 6,-5-7-6,0 0 8,-10 8-12,10-8 10,-9 3-11,9-3 9,0 0-2,-18 1-1,18-1-4,-13 0 2,13 0 1,-11-3-10,11 3 9,-10-5-10,10 5 7,-8-8-12,8 8 10,-5-10-10,5 10 1,-2-12 7,2 12 9,4-12-11,-4 12 6,7-13 5,-7 13 16,14-10-5,-14 10 29,15-6-1,-15 6 25,20 0 9,-20 0-1,21 6 29,-12 0-30,2 1 4,-1 2-7,-2 2-4,1-1-16,-1 3-8,-2 1-7,-1-1 5,-2 2-19,-3-1 9,-1 3-17,-2-2 8,-4 1-20,0 1-12,-2 0-76,-3 0-54,-1-1-59,0-2-77,-5-1-82,3 0-104,-1 1-85,-2-4-121,4-2-673,-2-1-945</inkml:trace>
  <inkml:trace contextRef="#ctx0" brushRef="#br0" timeOffset="116690.6358">15173 4134 703,'0'0'649,"-1"-18"-78,0 7-16,1 11-21,-2-20-60,2 20-8,-2-17-23,2 17-30,0-14-20,0 14-43,0 0-33,0-16-35,0 16-2,0 0-9,0 0-27,0 0 16,0 0-14,5 12 8,-4 0-24,1 0 3,-2 5-210,1 1-23,2 2 0,-2 2 0,-1 2 0,4 1 0,-2-1 0,0 1 0,-1 1 0,0 2 0,0-1 0,-1 0 0,-1 1 0,1-1 0,-1-1 0,0 2 0,-1-5 0,1 2 0,0-4 0,-1-1 0,2-3 0,-2-3 0,2-1-53,0 1-348,0-14-15,0 20-24,0-20-61,0 12-82,0-12-72,0 0-105,0 0-633,0 0-995</inkml:trace>
  <inkml:trace contextRef="#ctx0" brushRef="#br0" timeOffset="117001.5215">15117 4155 21,'-2'-17'806,"0"2"-160,2 1-60,2-1-70,0 0-4,1-1-80,2 0-21,1 2-56,3-3-12,4 0-36,1 2-22,3 1-13,6 0-27,1 1-28,2 2 27,4 2-29,1 3-30,-3 2-1,2 1-11,-1 5 2,0 0-35,2 5-19,2 2 4,-5 0-21,-2 2-19,-6 1-4,-1 0-25,-5 1-3,0 1-11,-6 1-5,-3-1-6,-4-2-5,-2 1-9,-4 0 5,-1 3-11,-6-2 1,-1 1-5,-3 0 0,-3-1 3,-4 2-15,0-3-33,-3 0-46,1-1-34,0-1-63,2-1-53,0-1-57,2 0-38,0-1-69,-1-1-66,1 1-74,4 0-53,2-1-134,2-1-581,0-1-908</inkml:trace>
  <inkml:trace contextRef="#ctx0" brushRef="#br0" timeOffset="117592.0227">15830 4521 13,'0'0'819,"18"3"-164,-18-3-44,12 1-76,-12-1-52,0 0-64,0 0-42,16 0-27,-16 0-48,0 0-30,0 0-22,0 0-28,12 1-25,-12-1-31,0 0-21,0 0-33,0 0-16,0 0-12,0 0-10,0 0-14,0 0-3,-4 10-3,4-10 18,0 0-29,-10 7 21,10-7-34,0 0 15,-12 6-24,12-6 18,0 0-29,-13 4 28,13-4-15,0 0 23,0 0 3,-12-3 18,12 3-13,0 0 4,0 0-3,-8-6-17,8 6-1,0 0-5,0 0-10,8-10 5,-8 10-5,0 0 6,11-7 0,-11 7-19,12-1 23,-12 1 24,12-1-19,-12 1-1,13 1 3,-13-1-13,13 3 6,-13-3-10,10 5-3,-10-5-4,0 0-3,11 8-1,-11-8-1,0 0 1,2 8-3,-2-8 5,0 0-8,-6 10 0,6-10-2,-12 6 5,12-6-8,-14 4 4,14-4-9,-15 1 2,15-1-14,-18-1-10,18 1 4,-14-3 20,14 3-20,-14-5-3,14 5-12,-12-7 7,12 7 14,-2-12-13,2 12 8,1-12-1,-1 12 5,8-14-7,-2 6 9,2 1 15,1 1-7,1 2 3,4-1 14,0 1 18,1 1 25,-1 3 26,4 3 9,0-1 23,1 5-9,0-2 0,-1 5-10,0 1-8,-1 2-10,-2 1-47,-3 2-26,-1 0 0,-4-1 0,-2 1 0,-3 4 0,-3-2 0,-4 4 0,-6 4-16,-2 1-262,-9 1-145,-3-2-139,-5 5-237,-6-8-1128,2 1-1658</inkml:trace>
  <inkml:trace contextRef="#ctx0" brushRef="#br0" timeOffset="118701.9814">16907 4459 340,'11'-6'583,"0"-1"-89,-2 2-36,0-2-32,2 0-38,-1 0-64,0-3 3,0 0-33,-2 2 3,1-3-45,-2 1-6,0-2-50,-2-2 26,-1 3-24,-2-1-2,-1 1-18,-1-1-15,-1-1-13,-1 1-18,-2 1-11,-3-2-9,-1 5-21,-3-2-2,1 2-12,-4 2 9,0 2-23,-1 1-5,0 3-11,-4 3-3,3 1 8,-5 4-10,1 1 14,3 4-13,-2 0-6,-1 4-10,3 0 9,-1 1-16,5 1-5,-1-2-3,4 1 0,2-1 8,0-2-21,2 0 14,4 1-3,-1-3 2,3 0-1,2-1-4,1 0-8,3-3 10,1 3-19,3-4 17,1 0-36,1-2 4,0-3-25,3-2 10,-1 0-34,4-2 15,-1-1-35,2-2-9,1-3-13,0-1-11,0-2-8,0-1-12,-2-2-6,4-3 21,-2 0-7,-2-3 36,0-2-17,-1-1 47,-1 1-9,-3-2 35,1 0-8,-4-4 29,0 3-14,-2-2 26,-1 1-16,-5 1 23,2-1-13,-1-1 18,-3 2-9,0-1 27,-3 3-5,2-2 43,-2 6-2,1 1 17,-1 0 7,1 3-12,-2 0-16,-1 1 5,1 5-7,0-2 8,4 10 4,-9-10 5,9 10 1,0 0 8,-16 3 16,10 4-7,3 3 4,-3 2-3,1 2 9,3 4 9,-3 4 0,2-1 0,1 5 7,0-2-10,1 1-2,2 3 13,1-2-20,1 0-12,1 0-4,2-1 3,2 1 7,0-3-12,0-2 0,3 0 2,-1-1 6,3-3-6,0-1 0,1-2-10,1 0-16,-1-4-1,3 1-7,-4-3-5,2 0-6,-2-2-4,1-2-4,-3 0 3,2-2-14,0 0 1,-13-2-5,23 0 1,-23 0-2,23-3-28,-13 1-43,-1-2-59,0 0-37,0-1-46,-1-1-49,-2 1-44,-6 5-53,13-12-20,-13 12-61,9-9-40,-9 9-43,6-8-85,-6 8-729,0 0-937</inkml:trace>
  <inkml:trace contextRef="#ctx0" brushRef="#br0" timeOffset="119293.9821">17666 4414 595,'0'0'696,"13"-2"-99,-13 2-44,0 0-101,0 0-38,0 0-63,14-1-20,-14 1-31,0 0-46,7 9-45,-7-9-28,0 0-25,0 12-15,0-12-7,-3 10-12,3-10-22,-5 12-18,5-12-12,-9 12-10,9-12-1,-11 9-3,11-9-9,-9 8-10,9-8-3,-12 5-5,12-5-3,-11 4 1,11-4-5,0 0 1,-12 0 0,12 0 17,-10-3 3,10 3-3,0 0-9,-8-11-4,8 11-3,0 0-9,-1-15-4,1 15 0,3-9-5,-3 9-1,7-9-2,-7 9-3,10-9 2,-10 9-1,13-4 0,-13 4-1,14-4 1,-14 4 1,13 0 1,-13 0 10,15 2 6,-15-2 11,12 4-16,-12-4-1,8 7-2,-8-7-4,5 8 3,-5-8 18,0 0-22,0 0 12,-2 12-17,2-12 18,-6 6-21,6-6 14,-12 6-15,12-6 14,-11 5-16,11-5 15,-13 0 0,13 0-22,-14 0 6,14 0-3,-10-3-3,10 3 2,-9-5-3,9 5-3,-5-9 1,5 9 3,-3-12 1,3 12 3,2-12 0,-2 12 4,7-13-3,0 6 0,-1 2 11,3 0-9,1 3 4,1-3 13,1 5 22,0 0 30,2 3 8,0 1 20,0 1 22,1 3 4,-2 0-15,1 1-10,-4 0-4,3 4-16,-4-1-12,-1 1-11,-2 2-6,2 2-8,-6-1-15,-1 1 7,-2 1-5,-1 2 0,-3 1-6,-3-1-51,-2-1-73,-3 1-59,-1-1-96,-4 0-88,1-4-84,-2-1-145,1 1-130,-5-3-887,3-5-1250</inkml:trace>
  <inkml:trace contextRef="#ctx0" brushRef="#br0" timeOffset="120064.0737">18533 4284 154,'5'-12'668,"-5"12"-105,4-11-59,-4 11-46,5-12-64,-5 12-1,4-11-67,-4 11 3,2-14-63,-2 14-13,2-15-14,-2 15-24,0-17-20,0 17-17,-4-17-20,4 17-3,-8-17-32,3 8-12,-3 1-12,1 1 7,-2 0-18,-4 0-5,1 0-13,1 4-1,-3 0-4,1 2 0,-1 4-8,-1-1 1,-1 3-19,1 2 13,-1 2-13,-1 4-9,2-2-3,0 3-8,1 0 9,3 1-9,1 0-3,1-1-1,2 0-9,1 0 4,3 1-1,1-4-2,0 2-1,2-2 10,3 0 4,0 0-19,0-1 2,3-2-2,0 0-2,3-3-3,0 2 6,0-5 2,2 3-8,1-3 6,-1-1-6,3-2 6,-2 0-2,2-2 2,-3 0 2,5-2 0,-3-2-6,-1 0 0,1-3 2,-1 1 2,-1-1-8,-1-1 6,-1-2 0,1 4 0,-1-1 1,-1 0-2,0 1 4,-1 1-3,-2 2-3,-5 6-4,11-10 10,-11 10-9,9-6 2,-9 6 8,0 0 12,14 7 6,-14-7 11,9 15 4,-7-4 3,1 1 10,-1 3 2,-2 2-8,2 0-5,-2 3-16,-2-1 12,1 6 8,0 2 28,-2 5-12,-1-2-3,2 4-3,-2-4-11,0 2-6,0-2 7,2-3-7,-2 0 18,2-3 10,-1 2-7,0-4-6,3-4 6,-2 0-5,2-3 7,-2-1-1,2-1-1,0-13 0,0 20-56,0-20-1,4 14 0,-4-14 0,7 10 0,-7-10 0,14 3 0,-14-3 0,16-4 0,-3-3 0,0 0 0,2-6 0,5-3 0,1-5 0,5-4 0,2-4-31,0-1-219,0-2-73,0-1-53,-3 2-55,0 0-80,-1 1-95,1 1-73,-4 3-210,0-1-408,-3 2-900</inkml:trace>
  <inkml:trace contextRef="#ctx0" brushRef="#br0" timeOffset="120411.9224">19064 3788 106,'-7'-10'707,"2"3"-94,-2-1-70,2 1-63,5 7-71,-10-13-22,10 13-13,-8-10-63,8 10-40,-6-8-64,6 8 21,0 0 20,0 0 47,0 0-22,10 14 57,2 1-19,5 2 1,3 5-12,5 7 3,2-1 17,2 5-26,2 0-23,-1 0-4,1 6-236,1 3-31,-1 1 0,-2 0 0,-7-5 0,-4 0 0,-1-1 0,-7 1 0,-5-2 0,-1-1 0,-8-2 0,-4 6 0,-4-3 0,-8 2 0,-2-1 0,-3-3 0,-12 6-517,1-3-245,4-5-178,0-3-943,-1-1-1605</inkml:trace>
  <inkml:trace contextRef="#ctx0" brushRef="#br0" timeOffset="125574.6613">1109 5268 123,'0'0'591,"0"0"-110,0 0-69,5-11-33,-5 11-36,0 0-45,1-11-22,-1 11-27,0 0-15,-1-12-40,1 12-16,0 0 4,-3-14 10,3 14-42,0 0-11,-2-14-14,2 14-13,0 0-6,-3-12-5,3 12 3,0 0-2,-5-12 9,5 12 17,0 0 4,-4-12 17,4 12-31,0 0 21,-4-12-19,4 12 27,0 0 2,-4-10-4,4 10-12,0 0-1,0 0-2,-3-10-6,3 10-8,0 0-10,0 0-3,-4-11-5,4 11-7,0 0-10,0 0-9,-6-8-8,6 8 4,0 0-3,-6-9-2,6 9-14,-6-6-6,6 6-3,-9-7-2,9 7 1,-10-5-9,10 5-2,-15-8-10,6 4-1,1-1-9,-2 2 6,-1-1-9,-1 2 2,1-1-7,0 1 0,-3 0 0,1 1 0,-1 1 0,1 0 0,-1 3 0,1-3 0,-3 5 0,1 0 0,1-1 0,1 4 0,2-1 0,-1 2 0,3 1 0,1-1 0,0 1 0,3 3 0,1-1 0,2 0 0,0 0 0,4 1 0,-2 0 0,4 2 0,-1 0 0,3 1 0,0-3 0,0 3 0,1-1 0,-1 0 0,2 0 0,-2 1 0,1-2 0,-1 0 0,0 2 0,0-2 0,-1-1 0,-2 1 0,0 0 0,-3-2 0,2 1 0,-4 1 0,0-2 0,0 0 0,-3 3 0,0-3 0,-2 0 0,1 0 0,-3-2 0,-1 2 0,1-2 0,-1-1 0,-2-2 0,1 1 0,2-1 0,-3-2 0,2-2-8,-1 1-14,-1-2-4,12-2-6,-20 0 2,8-2-3,2-2-1,1-2 9,-3 2 1,5-3 2,-1 0 0,1-1 5,0 1-1,2-3 15,1 3-10,4 7 4,-4-17 0,4 17 2,2-12-9,-2 12 14,2-10-8,-2 10 5,9-6-3,-9 6 8,0 0-8,18 3 11,-9 1-4,-1 2 6,-2 2-3,3 3 0,-1 2-2,-3-1 3,4 4-2,-4 4-1,-1-1 1,1 6-2,-3-1 0,0 0 3,0 4 3,-2-2-3,2 0-4,-2 0 14,0 1-22,0-1 10,-2-1 6,2 0 9,-2 0 3,2-3 9,0-2 5,0 1 4,0-1-5,0-1 7,2-2-8,0 0 12,-2-2-10,2-2-3,3-1-9,-2-1 4,1-2-24,3-4 0,2 2 0,-9-7 0,22 3 0,-9-3 0,1-2-71,2-2-114,0-2-96,4-1-63,0-3-39,2 0-83,1-4-107,-5 2-87,0-1-210,5-5-516,-4 0-985</inkml:trace>
  <inkml:trace contextRef="#ctx0" brushRef="#br1" timeOffset="128846.1937">1851 5883 589,'0'0'669,"0"0"-84,-3-12-55,3 12-36,0 0-9,-1-14-30,1 14-6,0 0-36,-2-11-24,2 11-8,0 0-13,-3-12 7,3 12-50,0 0-33,0 0-13,-1-11-33,1 11-19,0 0-43,0 0-8,0 0-24,0 0-24,0 0-128,0 0 0,-5 11 0,5-11 0,0 20 0,-2-8 0,2 0 0,0 4 0,-1 2 0,2-1 0,-1 3 0,2 1 0,-2 1 0,5 2 0,-4-1 0,2 1 0,-1 2 0,1-2 0,-1 0 0,2-1 0,-1 2 0,3-3 0,-1 0 0,-2 0 0,2-1 0,-1-4 0,-2 0 0,2-2 0,0 0 0,-1-1 0,0-2 0,1-2 0,-1 0 0,-3-10 0,4 17 0,-4-17 0,4 12 0,-4-12 0,3 11 0,-3-11 0,4 10 0,-4-10 0,0 0-474,0 0-168,0 0-93,0 0-62,0 0-954,0 0-1440</inkml:trace>
  <inkml:trace contextRef="#ctx0" brushRef="#br0" timeOffset="139749.6716">18096 19034 6462,'1'-56'15,"3"4"-25,-3-4 22,2 2-4,-2 2-4,1 0 4,-2 1 5,2 0 0,-2 0-1,0-1-6,0 1 2,0 0 0,0 0 1,2 1 1,-2-2-6,-1-1-2,1-2 6,0-3-5,0 0 1,-1-1-7,1-11 10,-2 0 0,2 11 0,0 0-2,-2 0-1,4-10 3,-2 1-3,-2 0-6,1 10 6,0 2-1,-1-2 0,2 2-5,0-3 22,0 1-18,0 1 19,0 2-20,0-4-1,-1 3 3,1 0 1,-3-1-1,2-1 0,0 3 17,0 1-22,-1 2 20,1 0-17,0-3 16,-1-4-6,1-9 4,1-4-1,-2 1-14,2 0 12,-2-2-16,1 1 17,0 1-16,-1 3 16,1 9-3,1-10-7,-1-2-1,1-1 43,0-2-43,0 1 1,0 0 0,-2 0 0,2-4-8,-2 2 7,2 3 34,-1 1-44,1 1 39,0 0-36,-1 0 46,1 0-51,1-3 32,-2-3-35,1-1 3,-2 0 35,4-1-40,-2 3 40,1-1-43,0 1 47,-1-1-49,2 2 51,-2-2-45,0 2 41,2 0-44,-2-3 40,1 0-44,-1-3 42,0 0-11,-1 0 5,1-1-1,-2 2-36,0 2 43,1 0-36,0 2 34,-1 0-44,1-3 50,0 1-12,1 0-4,0 1 21,-1-1-20,1 0-2,0 2 0,-2-3-12,2 3 8,-1 0-8,0 3-1,1-2 7,-2 2 17,2-1-14,-1 0-1,1-1-2,-1-1-1,1 0 0,0 5 1,0-2-1,0 2-1,0 0-3,-2 11 2,4-10 12,-4-1-16,4-4 25,-4-1-20,2 0-4,0 0 3,-1 2-9,1-1 2,-1 1 11,0 0 2,-1 0 5,1-1-19,0 3 25,-1-1-21,2 14 5,-2 0-1,1-2-2,1 1 3,0-9 1,-1 1-3,-1 8-9,1 1 25,1 1-4,-1 3-16,1 1 20,-2 0-31,2-2 33,0 0-19,-1 0 0,0-5-2,1 3-11,-1-2-2,-2 2 6,2 1-5,-2-1 1,2-1 10,-2 2 13,1 1-11,-1 2 9,-1 0-14,2 4 13,1 1-1,-2-1-9,2 3 5,1 0-2,0-1 1,-2-2-7,4 2 1,-4-3 9,2 2-4,0-1-2,-1-2-5,0 0-34,0-2-9,-2 0-5,-1-3-1,2 4 12,-2 1-14,1 4 33,-2 1-18,3 1 30,-1 2-18,0 6 33,1 0-21,-1 1 20,2 0-22,-2 1 29,2 1-22,0 5 24,0 3-20,-1 0 23,1 2-22,0 2 17,-1 4 2,0-1 2,1-1-2,1 1 0,-1 3-12,-1 0 11,1 0-2,0-2 2,-1 3-8,1-1-1,0 3 2,0 0 2,-1 1-4,1-3 1,0 4 5,-2 0-2,2-1 0,-1 1-6,1 1 4,-1-1 2,2 11 0,-3-21-2,-1 12 2,4 9-3,-2-20 2,2 20-4,-4-18 1,4 18 2,-4-16-18,4 16 19,-4-19-20,4 19 27,-4-19-20,3 9 23,1 10-22,-2-22 22,-1 12-20,2-2 17,-1 0-23,0 2 27,1-1-16,0 1 18,-1-2-23,1 2 18,0-2-22,1 1 24,-2-2-19,1 0 18,0 2-22,-1-4 19,2 0-19,-1-2 14,0 1-13,0-2 18,-1 2-18,1-1 22,0 0-25,-1-2 23,1-1-19,0 1 15,0 2-16,1-2 21,-2 2-17,1 0 8,0 4-14,1 1 24,-3-2-21,2 1 19,0-1-2,1 2-4,-1-1 1,1 1-1,0 12-4,-2-23-25,2 23-47,-1-21-45,1 8-78,-1 0-16,1-4-167,1-1-32,-1-3-39,1-3-8,3-2-36,1 0-664,3-6-774</inkml:trace>
  <inkml:trace contextRef="#ctx0" brushRef="#br1" timeOffset="144682.3343">2496 6223 715,'0'0'677,"-5"-7"-42,5 7-33,0 0-100,0 0-41,0 0-72,0-13-37,0 13-46,0 0-14,4-9-29,-4 9-29,0 0-28,7-9-29,-7 9-26,0 0-26,7-8 3,-7 8-15,0 0-11,0 0-8,14 0-16,-14 0-5,0 0-11,13 4 1,-13-4-2,0 0-3,5 10 9,-5-10 3,0 0 2,0 12-5,0-12-14,0 0-11,-5 9 1,5-9 2,0 0 18,-9 8 9,9-8 4,0 0 3,-9 4 2,9-4-1,0 0-5,-12-2 5,12 2-4,0 0-3,-11-7-15,11 7-58,0 0 0,-8-10 0,8 10 0,-3-9 0,3 9 0,0 0 0,-2-10 0,2 10 0,0 0 0,2-12-148,-2 12-136,6-6-70,-6 6-53,8-5-100,-8 5-108,0 0-74,16 3-259,-16-3-397,13 2-948</inkml:trace>
  <inkml:trace contextRef="#ctx0" brushRef="#br1" timeOffset="145681.5029">4294 6147 450,'0'0'787,"-5"-8"-99,5 8-54,-4-10-67,4 10-86,-3-11-18,3 11-44,-4-10-23,4 10-47,0 0-8,-6-12-68,6 12-30,0 0-44,0 0-32,0 0-2,0 0-7,0 0-1,0 0-28,0 0-12,8 13-17,-8-13 0,7 19-26,-5-9-8,2 1-5,0-1-4,-2 2-12,1 1 15,-2-3-21,2 2-7,-2-1-2,0 0-7,1 0 3,-2-11-8,1 19 4,-1-19-5,0 15-5,0-15-2,0 15-3,0-15 11,-1 11-10,1-11 1,-4 8-3,4-8-1,0 0-4,-8 4 3,8-4-6,0 0 0,-11-4-2,11 4 2,-9-11-1,5 3 0,0-1-4,0-3 0,-2-1-1,3-2 0,-1-2-2,3-2 3,0 1 8,1-3-4,2-2 1,1-1 0,2 2 5,4-1-11,0-3 1,3 2 4,1 2-1,2 1 1,4 1 8,0 2 10,3 2 11,2 2 11,1 2 20,4 2 16,0 4-37,-2 0-36,1 5 0,-1 1 0,0 1 0,-1 5 0,0-1 0,-3 2 0,-1 3 0,-6 1 0,2 2 0,-5 0 0,-3 3 0,-1-2 0,-2 1 0,-4 0 0,0 2 0,-2 0 0,-1 0 0,0 0 0,-1-1 0,0-1-172,-2 2-151,2-1-84,-2 0-49,1-2-82,0 1-98,1-1-85,0-1-844,1-2-1207</inkml:trace>
  <inkml:trace contextRef="#ctx0" brushRef="#br1" timeOffset="146022.4659">5442 6024 238,'0'0'836,"0"0"-138,-7-8-19,7 8-86,0 0-45,0 0-38,0 0-47,-10-3-29,10 3-35,0 0-18,0 0-27,0 0-23,0 0-21,0 0-4,0 0-26,12-6-34,-12 6-31,17-3-10,-5 1-41,0 0-163,2-1-1,-2 1 0,5-1 0,-2 0 0,2 1 0,-3-1 0,3 1 0,-2-1 0,3 2 0,-2-2 0,-3 1-281,0 0-28,0 1-69,-3-2-49,-10 3-61,19-1-96,-19 1-34,14-3-74,-14 3-712,0 0-1005</inkml:trace>
  <inkml:trace contextRef="#ctx0" brushRef="#br1" timeOffset="146236.3372">5493 6130 465,'-9'8'836,"0"-1"-137,9-7-44,-11 7-63,11-7-36,-10 5-39,10-5-39,-7 9-64,7-9-28,0 0-45,0 0-39,0 11-31,0-11-42,0 0-35,15 4-44,-15-4-29,16 2-26,-16-2-19,24-2-14,-10 0-27,-1 1-50,1 0-61,0 0-55,4-1-51,-2 0-98,2 1-36,-1-1-98,2 0-69,0 2-63,-2-3-101,3 2-746,-2-1-997</inkml:trace>
  <inkml:trace contextRef="#ctx0" brushRef="#br1" timeOffset="146646.3276">6911 5975 474,'0'0'705,"-6"-9"-92,6 9-3,-5-13-70,5 13-47,-7-12-29,7 12-20,-5-12-35,5 12-10,-5-9-20,5 9-12,0 0-49,-5-13-18,5 13-34,0 0-28,0 0-7,-8-5 12,8 5-6,0 0 17,0 11-47,0-11-207,0 16 0,0-16 0,0 24 0,0-11 0,0 1 0,2 3 0,-2 0 0,0 2 0,0 0 0,0-1 0,-2 1 0,1 0 0,1 1 0,-1-2 0,1 2 0,-1-2 0,1 0 0,-2-3 0,1 0 0,1-1 0,0-3 0,-1-1 0,1-10-81,0 20-358,0-20-22,0 13-69,0-13-101,-3 11-89,3-11-174,0 0-516,0 0-1014</inkml:trace>
  <inkml:trace contextRef="#ctx0" brushRef="#br1" timeOffset="146997.5532">6525 5912 10,'-11'-7'854,"-2"1"-163,3 0-75,1 1-35,-1 1-39,2-2-61,0 2-46,8 4-53,-14-7-46,14 7-34,-9-7-27,9 7-35,0 0-18,0 0-20,0 0-28,7-11-21,-7 11-30,23-4-8,-6 2-11,3 1-8,3 1-4,5 0-14,1-2 3,3 1-9,5 1-5,0-1 15,4 1 9,-2-1 8,0-1 9,2 2-13,-3-1-12,0 0-10,-5 1-11,-4-1-4,1-1 0,-5 2-5,-3-1-48,-3 1-5,0-1 0,-5 1 0,0 0 0,-14 0 0,24-3 0,-24 3 0,17 0 0,-17 0 0,14-2 0,-14 2 0,0 0 0,13-3-104,-13 3-120,0 0-90,0 0-68,0 0-61,6-7-115,-6 7-107,0 0-122,0 0-708,0 0-1123</inkml:trace>
  <inkml:trace contextRef="#ctx0" brushRef="#br1" timeOffset="147266.0393">7286 6145 1215,'0'0'994,"4"7"-97,-4-7-70,0 0-56,6 8-107,-6-8-55,0 0-49,0 0-49,4 9-47,-4-9-41,0 0-167,0 0-256,5 8 0,-5-8 0,0 0 0,0 0 0,0 0 0,0 0 0,0 0 0,0 0 0,0 0 0,5 9 0,-5-9 0,0 0 0,0 0 0,0 0 0,0 0 0,0 0 0,0 0 0,0 0 0,0 0 0,0 0-554,0 0-339,0 0-279,-11-2-588,11 2-1451</inkml:trace>
  <inkml:trace contextRef="#ctx0" brushRef="#br1" timeOffset="147961.6714">7865 5913 75,'0'-15'927,"0"15"-151,-2-14-91,2 14-43,-1-16-16,1 16-35,-3-17-67,3 17-14,-2-14-28,2 14-40,-3-12-57,3 12-49,-2-9-36,2 9-18,0 0 4,0 0-1,0 0-248,0 0-37,1 17 0,0-7 0,1 4 0,-2 3 0,0 0 0,1 0 0,-1 2 0,0 0 0,1 1 0,-1-1 0,1 2 0,-1 0 0,0 4 0,-1-2 0,0 1 0,1-3 0,-1 4 0,1-6 0,0 2 0,0-1 0,0-1 0,1 1 0,1-3 0,0 0-325,2-3-293,-2 0-96,2 1-80,1-5-201,1 0-510,1-6-1134</inkml:trace>
  <inkml:trace contextRef="#ctx0" brushRef="#br1" timeOffset="148770.6369">8100 6193 856,'0'0'743,"0"0"-50,0 0-69,9-7-88,-9 7-37,9-3-75,-9 3-39,14-6-47,-5 3-20,-9 3-40,21-7-31,-10 3-19,4-2-31,-2 1-25,2-2-23,-1 0 26,5-2-49,-2 1 5,-1 0-50,-1-1 20,0 1-48,-1-1-9,-1 0-6,-2 1 0,1-2-14,-2 0 14,-2 1-23,-2 1 0,-2-3-8,1 3 3,-5 8-4,2-14-1,-2 14-2,-6-12 0,6 12 0,-13-10 2,13 10-4,-18-7-4,18 7 0,-20 1 1,6 2 0,0 2 4,0 3-2,-2 3-2,1 1 37,2 1-43,-1 4 12,4-1 7,0 1-1,0 1 0,2 1-5,2-2-1,0 2 8,2-2-2,2 0-4,1 0 5,2 0-4,1-3 1,4 3 1,3-2-5,3-1-27,2-2-49,4-2-60,2-3-43,1 0 2,3-2-41,1-3-11,-2-2-30,2-1-2,2-3 5,0-2 27,-1 0 25,-2 0 12,-1-5 13,-3 2 35,1 0 44,-6-4 22,2 2 17,-4-2 8,-2 1 8,-3 0 16,-1-2 16,-2 1 28,2 2 40,-2-2 9,-1 4 15,-2-3 2,2 4 26,-4 8-19,4-16 17,-4 16-31,4-13 13,-4 13-10,0 0 28,8-7-24,-8 7 11,0 0-29,10 3 24,-10-3-9,7 9 25,-1-1-28,-6-8 8,10 14-34,-7-5 15,3-1-11,-3 1 10,1-1-18,-4-8 0,7 17-24,-7-17 16,4 17-22,-4-17 11,5 12-16,-5-12 11,2 12-12,-2-12 12,0 0-20,-1 14 15,1-14-15,0 0 11,0 0-14,-8 5 10,8-5-12,0 0 9,0 0-14,-10-6 13,10 6-10,-5-11 17,5 11-6,-5-17 1,5 17 4,-2-21 2,4 11 0,-1-3-3,3-1-6,1 0-2,1-1-1,6 1-7,-1-3 28,2 2-27,4 1 4,2 2-5,-1 0 27,4 2 10,-1 1 29,1 3-6,1-1 6,0 2 8,-1 2 10,-3 3 11,3 0 3,-1 3 0,-1 0 5,1 2-10,0 1 17,-2 2-41,-1 0-5,-3 4-61,2-2 0,-7 1 0,1 1 0,-3 0 0,-1 1 0,-4 2 0,0-1 0,-3-1 0,0 2-105,-1-1-149,-3 1-107,-3 1-75,1 0-108,-2-1-96,2-1-65,0 0-204,-1-1-436,1-1-946</inkml:trace>
  <inkml:trace contextRef="#ctx0" brushRef="#br1" timeOffset="149487.2156">9634 6237 751,'17'-8'695,"-3"1"-69,0-2-18,0 1-104,-1-1-32,-3-1-74,0 1-20,0 1-43,-2-4-28,-1 5-35,-3-4-33,-1 1-34,1 1-35,-4 9 9,-1-20-36,-3 11-15,-1 0-33,-3-1 2,-2 1-15,-3 2-10,-1 1-13,-1 2-4,-1 2-6,0 1-11,-1 2 2,-2 1-3,1 2-1,-2 3-7,1 2-1,1 0-2,-1 2-4,2-1-2,3 3-4,2-2-4,0-1-2,3 1 1,0 0-1,0 0-2,4-2-2,1 2 0,4-11 5,-1 13-1,1-13-5,3 14-2,-3-14 2,12 10-6,-12-10-1,18 8-4,-18-8-8,23 1-28,-10-2 7,1 0-7,1-3 9,0-2 10,1 2 0,-2-2-1,0 1 2,0-3 4,-3 2 6,0-3-1,1 2 3,-4 2 2,1-2 3,-3 1 3,3 2 6,-9 4-14,12-9 1,-12 9 3,0 0 11,14 0 1,-14 0 14,6 8 6,-6-8-5,3 18 36,-2-7 11,0 5-5,1 1-3,-2 4 53,0 4-1,0 0-17,-2 2 3,1 0 8,0 7 4,-1-3-25,-1 3-12,0-1-8,-1-1-9,1 0-56,-1-1 0,1-4 0,0 0 0,0-3 0,-1 0 0,0-2 0,1-1 0,-2-2 0,3-4 0,-2-3 0,1 1 0,1-3 0,-2-1 0,4-9 0,-10 12 0,10-12 0,-13 4 0,13-4 0,-18-4 0,5-1 0,-1-3 0,-4-5 0,2 0 0,-6-1 0,0-2 0,1 2 0,3 2 0,-4 1 0,2 3 0,-1 0 0,-1 2 0,2 3 0,-1 1 0,0 2 0,-1 3 0,-2 4 0,2 0 0,0 2 0,2 2 0,-2 2 0,4 0 0,0 1 0,6 1 0,-1 0 0,1 1 0,5-1 0,0-3 0,3 2 0,-1-3 0,5-11-135,3 21-172,1-14-40,2 0-48,2 0-47,4-2-88,1-2-52,4 2-55,1-5-178,1 0-449,2-5-872</inkml:trace>
  <inkml:trace contextRef="#ctx0" brushRef="#br1" timeOffset="149810.3778">10088 6045 855,'0'-18'660,"0"1"-56,-1 0-39,-1 2-55,1-2-46,0 1-40,0 0-28,-2 3-15,2 0-48,-1 1-2,0 2-53,2 10-25,-3-17-56,3 17-10,-4-10-10,4 10 0,0 0 5,0 0-1,-6 14-21,4-4-9,0 3-18,0 3-20,1 2 13,-2 2-53,0 3 18,2 1-48,-2 2-8,1 0-6,-1 0-5,1 3-5,0-3 2,-1 3-13,2-4-32,-1 1-64,1-3-57,1-2-50,0-4-77,-1 0-45,1-3-61,0-2-36,0-12-81,1 19-73,-1-19-111,1 13-784,-1-13-1079</inkml:trace>
  <inkml:trace contextRef="#ctx0" brushRef="#br1" timeOffset="150398.0193">9904 6257 401,'-12'-8'647,"0"3"-76,3 0-41,1-2-53,0 2-53,8 5-55,-12-11-52,12 11-33,-7-10-61,7 10-35,-1-11-44,1 11-11,9-10-43,-9 10 1,18-11-34,-7 5 0,6-2-26,1 2 11,2-2-27,3 1 13,3 0-13,3-2 6,2 2-31,2-2 8,0 1-13,-1 0 7,1 1-11,-1-2 16,-1 1-22,-2-1 17,0 1-9,-5-1 16,-4 3-5,1-3 12,-5 2-16,-3-1 19,-1 1-9,-1-1 8,-3 1 0,-2 1 4,-1-2 4,-5 8 22,8-9-1,-8 9 0,2-11 11,-2 11 10,0 0 1,0 0-7,0 0 6,0 0 34,0 0 17,0 0 16,0 0-20,0 0 10,-2 18-23,1-6 29,1 2-9,0 0-11,0 2-7,0 3-16,0-1-16,0 0 12,0 1 2,1-1-4,-1 1-6,0-2-17,1 0 1,-1 0-2,0-2-4,0-1-17,-1-2 2,1-12-4,0 21-3,0-21-3,0 17 3,0-17-4,0 13-5,0-13-2,-3 9 5,3-9-9,0 0 1,0 0-4,0 0-1,0 0-1,0 0 0,-10-7-3,10 7 3,-1-15 12,1 3-13,0 0 1,3-5-6,-1 0 38,3-1-36,1-2 9,1 0 24,2 1 3,1 2 25,2 2 6,0 1 5,5 0 7,2 4 5,0 1 2,3 2 2,0 4 4,-2 2-20,2 2-70,2 3 0,0 3 0,-2 3 0,3 2 0,-4 4 0,0 0 0,-3 3 0,-2 2 0,-3-3 0,-3 1 0,-1 1 0,-4 0 0,-2-2 0,-2 2 0,-1-3 0,-3 1 0,1 2 0,-5 0 0,-1-3 0,-3 0-118,0 2-428,-7-2-207,-2 0-261,3-4-804,-5 0-1523</inkml:trace>
  <inkml:trace contextRef="#ctx0" brushRef="#br1" timeOffset="151765.6122">2050 7874 569,'0'0'607,"7"-9"-76,-7 9-43,9-8-60,-9 8-57,8-4-32,-8 4 12,0 0-72,12-5 6,-12 5-37,0 0-24,0 0-8,8 5 1,-8-5-25,0 0-4,-5 12-29,5-12-3,-9 13-17,1-6-7,0 1-19,-1-1-12,-3 1-18,-1-1-17,3 0-9,-3-1-1,0 1-15,-1-2-18,3-2 5,-2 1-13,13-4 3,-21 2 5,21-2-1,-19-1-10,19 1 14,-16-6-7,16 6-1,-12-13-4,8 5 9,4 8-32,-1-19 18,2 7-9,3 1 5,3-3-7,0 2 3,2-1 3,3-3 4,3 4 8,-2 0 10,3 2 3,-2 1 21,3 2 10,-2 1 7,1 2-10,-2 1-11,0 3 22,1 0-18,-1 3-4,-1 3-3,1 2-4,-2 2 2,-2 2 17,-1 1-31,-3 1-2,-2 3-7,-2 2 2,0 0 0,-4 1-3,0 3-4,-3 1-2,-5 1-2,1 3-3,-3-2-4,-3-1 0,1 0 0,-3-1-1,0-2 3,0-2-1,-1-1-2,0 0 1,3-4-9,-1-1 12,-2 1-11,3-6 11,1 1-5,2-2 7,0-1-14,-2-4 1,5 1 3,-3-1 1,12-3-1,-19-1-8,19 1 1,-18-8-2,10 1-1,2 0 1,0-2-1,1-1 0,2 0 2,2-1 4,2-1-1,2-1 0,2-1 2,2 2-1,1-1 4,3 2-5,2-1 3,3 3 3,1 1 19,-1 0 2,1 3 18,3 3 10,-3 1-12,-2 1-6,4 1-2,-1 1-7,0 4-2,-3 0 1,2 0-10,-5 2 3,4 0-5,-3 1-2,-1-2-11,1 6-21,-1-5-58,2 6-41,-3-1-41,2 1-51,0-1-86,-2 3-64,1-2-85,-1 1-122,0-1-114,-3-2-861,1 0-1188</inkml:trace>
  <inkml:trace contextRef="#ctx0" brushRef="#br1" timeOffset="152001.4689">2570 8147 267,'0'0'1024,"0"0"-192,9-7-39,-9 7-51,0 0-46,0 0-132,8-4-34,-8 4-57,0 0-40,0 0-50,0 0-38,9-5-38,-9 5-34,0 0-35,0 0-44,0 0-97,0 0-97,0 0 0,0 0 0,0 0 0,0 0 0,6-7 0,-6 7 0,0 0 0,0 0-292,0 0-171,0 0-110,0 0-160,0 0-161,0 0-762,12-2-1323</inkml:trace>
  <inkml:trace contextRef="#ctx0" brushRef="#br1" timeOffset="156970.5841">4317 7899 219,'-2'-17'879,"2"17"-137,-3-12-79,3 12-42,-1-14-38,1 14-66,0 0-93,0-14-79,0 14-15,0 0-40,0 0 7,0 0-31,10 2-41,-10-2-24,10 16-20,-6-6-33,0-1-24,0 6-14,0-1-12,0 0-20,-1 1-10,1-2-15,-1 1-4,-1-4-17,0 4 2,-1-4-12,0 1 1,-1-11-4,3 18 4,-3-18-3,1 15 5,-1-15-4,1 12 6,-1-12 2,0 0-13,-1 12-7,1-12 2,0 0-5,0 0 0,0 0-3,-13 0 3,13 0 0,-9-8 2,9 8-3,-7-14 0,3 5 2,1-3-2,1-2 6,0-3-9,2-1-3,0 1 2,3 0-4,1-4-1,1 1-2,3-1 6,3 3-5,1 0 8,1 3-10,2 1 2,2 4 5,0 2 1,2 3 20,-1 0 10,1 5 22,0 2 1,-1 1 3,3 5 5,-1-2-15,-3 4-47,1 3 0,-3-1 0,-1-1 0,-1 4 0,-1-2 0,-2 1 0,-3-2 0,0 0 0,-1 1 0,-1 0 0,-1-2 0,-3 1 0,-1-12 0,-1 21 0,1-21 0,-3 17 0,3-17 0,-7 15 0,2-9 0,5-6 0,-8 8 0,8-8 0,-9 7 0,9-7 0,0 0 0,-14-1 0,14 1 0,-8-7 0,8 7 0,-3-16 0,3 16 0,0-24 0,2 10 0,1-2 0,1 0 0,2-4 0,4 2 0,0 0 0,3 0 0,2 3 0,2-1 0,0 3 0,2 0 0,1 2 0,2 3 0,2 1 0,1 2 0,-2 3 0,0 2 0,-2 0 0,2 3 0,-1 3 0,0 2 0,-2 1 0,-3 3 0,-1 1 0,-3-1 0,0 4 0,-4 0 0,-3 0 0,-2-1 0,-1 0 0,-2 0 0,-2 1 0,-2 2 0,1-1 0,-2-2 0,-1 2 0,-2 0 0,1-3 0,-3 2-307,1 0-172,2-3-136,-2 2-160,2-1-182,1-1-645,1-4-1253</inkml:trace>
  <inkml:trace contextRef="#ctx0" brushRef="#br1" timeOffset="157313.9381">5833 7969 750,'0'0'776,"-10"-7"-84,10 7-42,-11-5-38,11 5-33,-7-5-50,7 5-33,0 0-29,-9-5 2,9 5-55,0 0-38,0 0-36,0 0-15,0 0-18,0 0-28,9-10-149,2 8-130,2 0 0,3 1 0,4-2 0,0 2 0,2-2 0,1 0 0,3 0 0,-5 2 0,1-1 0,-2 0 0,1-1 0,-2 0-46,-1 3-312,-3-1-63,-2 0-50,0-1-75,-13 2-63,16 2-44,-16-2-117,12 1-602,-12-1-972</inkml:trace>
  <inkml:trace contextRef="#ctx0" brushRef="#br1" timeOffset="157490.8327">5782 8075 798,'-8'7'863,"8"-7"-97,-5 8-98,5-8-63,0 0-65,6 12-73,-6-12-48,18 5-71,-5-5-39,6 0-60,3 1-42,1-2-49,5 1-29,0-3-35,0 3-35,-1-2-101,0-2-76,-2 1-83,2-2-80,-2 4-121,-4-1-123,0-2-164,0 2-717,-3-1-1008</inkml:trace>
  <inkml:trace contextRef="#ctx0" brushRef="#br1" timeOffset="158126.0336">6910 7703 684,'0'0'872,"-9"-17"-75,9 17-76,-8-15-43,8 15-16,-5-14-80,5 14-40,-5-11-38,5 11-93,-2-10-39,2 10-91,0 0 46,0 0-24,0 0 33,-7 14-217,7-14-119,-1 24 0,1-12 0,0 8 0,-1-1 0,1 0 0,0 2 0,0 4 0,1 1 0,0 1 0,-1 0 0,3-2 0,-1 1 0,0 0 0,0-1 0,1-3 0,-1 2 0,1-3 0,-1-2 0,2-2 0,0-2 0,0 2-68,0-5-442,-2 1-11,1-5-52,-1 3-38,-2-11-20,4 14-102,-4-14-710,0 0-1057</inkml:trace>
  <inkml:trace contextRef="#ctx0" brushRef="#br1" timeOffset="158458.3333">6798 7729 447,'-3'-17'809,"2"2"-136,1-1-43,2-1-60,1-2-53,1 2-47,3-3-62,2 2-42,3-2-46,3 0 11,3 0-41,4 2-24,2 1-12,3 1-27,5 1-13,-2 3-18,2 3-6,0 1 8,3 2-2,-2 2-19,-4 3-17,1 1-30,-2 3-21,-1 2-66,-3 1-43,-1 1 0,-3 2 0,0 1 0,-6 1 0,-4 1 0,-1-2 0,-4 3 0,-2-2 0,-5 1 0,0 3 0,-5-2 0,-3 2 0,-3 0 0,-3 1 0,-2 1 0,-5-1 0,-1 1 0,-3-3 0,0 1 0,-1-1 0,2-2-101,-1 1-161,1-1-31,-1-2-70,1 1-58,6-3-124,0 3-119,3-5-175,3-1-653,-2 2-1118</inkml:trace>
  <inkml:trace contextRef="#ctx0" brushRef="#br1" timeOffset="158808.5448">7591 7993 695,'0'0'848,"9"5"-136,-9-5-100,0 0-68,11 4-74,-11-4-55,0 0-103,0 0-28,9 5-40,-9-5 8,0 0-42,0 0 9,7 7-37,-7-7-2,0 0-29,0 0-8,0 0-21,-4 8-3,4-8-19,0 0 8,-9 3-18,9-3-7,0 0 5,-16-1 6,16 1-2,-11-2 37,11 2 4,-10-2-5,10 2-15,-9-7-15,9 7-15,-5-7-8,5 7-12,-5-11-63,5 11 0,0 0 0,-3-14 0,3 14 0,0 0 0,2-14 0,-2 14 0,0 0 0,2-13 0,-2 13-81,0 0-199,4-9-79,-4 9-50,0 0-93,5-8-143,-5 8-104,0 0-886,0 0-1295</inkml:trace>
  <inkml:trace contextRef="#ctx0" brushRef="#br1" timeOffset="159421.4891">8208 7647 628,'0'0'755,"-5"-16"-76,1 6-51,2 0-54,-1 1 7,1-1-77,-1 0-49,3 10-55,-4-17-3,4 17-22,-5-12-41,5 12-51,-2-12-62,2 12 28,0 0 23,0 0-4,7 8-27,-2 2 23,1 4-181,-1 2-83,0 3 0,1 4 0,-2 0 0,0 1 0,1 1 0,-3 0 0,1 0 0,0 0 0,-2 0 0,0-1 0,0 2 0,-1-3 0,0-2 0,0 1 0,0-1 0,2 0 0,-1-1-55,-1-1-410,1 1-60,2-2-95,-1 0-121,1-3-103,1 0-722,0-3-1208</inkml:trace>
  <inkml:trace contextRef="#ctx0" brushRef="#br1" timeOffset="160161.3174">8404 8082 87,'0'0'824,"4"-8"-168,-4 8-46,10-10-56,-1 4-73,1 0-37,4-1-70,3 0-24,3-2-36,2 1 0,1 0-45,4-3-13,-1 0-56,0 1-10,0 0-18,-5 0 4,1 0-37,-3 1-8,-1 0-25,-1 0-1,-4-1-18,-1 2 9,-1-1-16,-2-1-9,-4 2-11,0 0-6,-3-2-1,-2 10-20,-1-17-8,1 17-5,-10-13 7,3 6-4,-2 2-13,-1 0-8,-1 3 9,-1 1-4,-2 1-1,1 2 1,-3 2 0,0 3-7,-1 2 1,1 2 1,0 3-1,0 2 3,2-1-1,1 0 1,2 2 1,5-1-1,0-1 0,3 2-2,0-4-2,4 0-5,2 2-33,2-2-24,3-1-33,3-1-31,1 0-41,3-3 9,2 1-41,2-1 35,3-2 4,3-1 0,1-2-40,2-2-13,0-1-3,-1-1 40,-1 0 11,-1-4 35,-2-2 21,-2 2 26,0-6 16,-4 2 15,0-2 18,-4-1 14,1-2 25,-5 2 25,-1-2 25,1 2 18,-4 1-4,0-1 35,-1 2-16,0 2 37,-4 8-19,6-15 15,-6 15-29,4-13 5,-4 13-7,0 0 39,9-6-22,-9 6 14,0 0-27,6 10 12,-6-10-21,7 11 7,-7-11-27,5 18 13,-3-8-8,-2-10-28,4 17 1,-4-17 3,3 19-24,-3-19 18,1 16-22,-1-16 8,0 13-15,0-13 22,0 13-24,0-13 10,0 0-15,0 12 10,0-12-10,0 0 10,0 0-15,0 0 9,0 0-10,0 0 11,0 0-7,0 0 9,-5-10-4,5 10 9,1-17-12,2 7 8,-1-2-11,2-3 8,0 3-13,2-2 9,2-3-5,2 2 2,0-2-6,4 3-4,1-1 0,2 6 10,0-5 3,3 4 15,1 4 28,1-1 37,1 2 1,1 4 28,-1-2-9,-3 6 35,6-2-27,-2 3-19,-2 3-16,-2 0-16,-2 0-9,-2 3-11,-2-2-10,-4 3-3,1 1-14,-3 0-18,-2 0-70,0 1-69,-3 1-80,-1-2-82,-1 1-69,-2-2-102,-1 2-128,0 2-83,-1-3-156,1-1-578,-2 0-1027</inkml:trace>
  <inkml:trace contextRef="#ctx0" brushRef="#br1" timeOffset="160825.0203">9927 7970 699,'16'-13'706,"0"1"-111,0-2-13,-3-1-63,-2 1-76,-1 1-43,-4 0-77,-1 0-30,-2 0-37,-2 2-16,-2-1-37,-2 1-30,-1-1-11,-3 3-9,-2-1-14,-3 3-9,1 0-9,-4 2-15,0 3-15,0 1 7,-3 3-27,-1 2 11,-3 2-24,3 2 9,-1 4-24,1-1 8,1 3-22,1 1 8,3 0-18,0 0 9,4 2-16,1 0 7,1-2-13,3-2 10,4 0-13,-1-3 11,5 2-15,1-2 13,3 0-14,2 0 11,0-2-10,4-1 9,0-1-18,0-4 20,1 3-10,0-5 9,1 0-15,1 0 5,0-5-11,1 3 11,-1-2-11,1-2 8,-3-2-1,0 2 2,1-3 3,-2 1 0,1 0 0,-4 1 0,2-2 1,-3 3-2,-1 1-7,-1 0 5,-7 5-2,13-7-7,-13 7-7,0 0 24,14 3 3,-14-3 14,8 15 5,-6-6 16,-1 4 6,2 0 5,-3 2 23,-1 5 64,-1 2 0,0 1 15,-2 1-55,0 1 17,1 1-42,-1 3 22,-2 1-44,3-4 21,-1 1-59,-1-2-16,1-1 0,1 0 0,0-2 0,0-4 0,-1 0 0,3-4 0,-2-1 0,1 0 0,0-3 0,2-10 0,-6 16 0,6-16 0,-4 11 0,4-11 0,0 0 0,-13 0 0,13 0 0,-13-7 0,4 2 0,-1 0 0,-2-2 0,-1 2 0,0-2 0,-2 4 0,-1-1 0,-1 1 0,-4 3 0,2 3 0,-4 1 0,0 3 0,-1-1 0,-2 7 0,2 0 0,-2 2 0,3-1 0,2 3 0,3-1 0,1 0 0,2 0 0,2-2 0,2 0 0,1 0 0,3-2-211,1 0-62,2-2-49,1-1-9,3-9-54,0 15-58,0-15-96,8 13-48,-8-13-76,15 8-748,-15-8-1014</inkml:trace>
  <inkml:trace contextRef="#ctx0" brushRef="#br1" timeOffset="161170.7243">10404 7799 707,'1'-18'691,"-1"-2"-81,1 4-29,-2-2-44,1 2-57,-1 2-15,-1 0-66,1 2-26,1 12-46,-1-24 0,1 24-35,-2-16-48,2 16-44,-2-14-25,2 14 8,0 0-19,0 0 45,0 0-57,0 0 21,2 14-56,0-3 16,-1 1-50,2 5-12,0 1-13,0 3-11,2 1-8,-1 2-11,1 1-3,0-3-5,0 2-13,0-1-47,-1-1-33,1 0-40,-1-5-74,0 1 1,1 0-59,-2-3-13,-1 1-45,1-4-38,-2 0-74,0-1-28,-1-11-1,2 18-13,-2-18-9,-2 13-47,2-13-45,-6 9-346,6-9-466</inkml:trace>
  <inkml:trace contextRef="#ctx0" brushRef="#br1" timeOffset="161723.4435">10398 8054 967,'-14'-5'317,"3"1"-47,-3-1-3,0-3-20,-1 1 21,2 2-4,-1-5-2,1 3 18,1-2 16,1 1-18,2 1-21,2 0-23,0 0-55,2-1-21,5 8-41,-1-14-11,4 6-30,4 1-4,4-2-33,2 1 7,6-3-24,4 5 9,5-6-16,2 4 12,-1-1-25,3-3 22,0 3-41,0 0 38,1-2-19,-2 3 14,1-4-19,-3 3 18,0-1-17,0 0 6,-7 0-7,-1 2 15,-2-2-15,-1 2 23,-4 1-10,-1 0 23,1 0-13,-5-1 19,0 1-3,0 0-1,-3 0 0,1 1 14,-7 6 13,9-9-12,-9 9-5,11-9-12,-11 9 1,0 0 24,0 0 38,10 6-1,-10-6-4,7 15-13,-5-4 4,2 0-13,-1 5 21,0-1-37,0 2 42,0 1-29,0-2 31,0 1-20,0 3 13,0-4-10,1 1-9,-1 0-17,-1-2-7,1 0-1,-1-3-4,1-2-5,0 1-2,-1-1-5,-2-10 4,3 17-3,-3-17-2,4 13 4,-4-13-5,3 10-2,-3-10-2,0 0-1,0 0-5,0 0-3,0 0-3,0 0-1,0 0-5,9-9 2,-6 0-1,-1-1-4,1-4 2,2-1-8,-1-2 36,5 0-35,-3-3 40,3 2-40,0 1 38,4 0-30,1 3 41,3 1-16,-1 1 38,6 2-8,-1 3 50,4 4-2,2 0-8,-2 4-101,3 3 0,-1 3 0,3 0 0,-4 4 0,1 1 0,-1 2 0,-6 0 0,2 1 0,-4 0 0,-3-1 0,-3 2 0,-2 0 0,-2-2 0,-3 1 0,-2-1 0,-3 1 0,-5-1 0,-1 3-231,-4-2-268,-4 5-122,-4-1-172,-5 5-317,-1-7-454,-2 2-1208</inkml:trace>
  <inkml:trace contextRef="#ctx0" brushRef="#br1" timeOffset="163490.1165">1851 10045 399,'0'0'745,"-12"-1"-103,12 1-32,0 0-71,-11-4-25,11 4-49,0 0-23,-8-4-66,8 4-32,0 0-42,-6-8-19,6 8 16,-4-10-25,4 10-27,3-11-21,-3 11-47,6-14-13,-2 6 5,2-1-18,1-2-7,4 2-15,1-1-15,0 0-6,3 0-2,4 1-15,-3-1-6,5 3-63,-1 0-24,-4 2 0,4 3 0,-2-1 0,1 5 0,-2-1 0,-2 3 0,2 0 0,-6 2 0,0 2 0,0 3 0,-3-1 0,-5 0 0,-1 2 0,-2-12 0,-3 24 0,-2-10 0,-3-1 0,-3 3 0,-2-2 0,-2 1 0,1-1 0,-4 0 0,2 0 0,-1-2 0,-1-2 0,0 1 0,4-2 0,0-2 0,1-1 0,0 1 0,4-2 0,0-1 0,9-4 0,-16 4 0,16-4 0,-13 1 0,13-1 0,0 0 0,-9-4 0,9 4 0,0 0 0,6-12 0,-6 12 0,10-7 0,-10 7 0,18-10 0,-7 8 0,0-2 0,3 1 0,0 1 0,0 1 0,0 1 0,4 1 0,-1 1 0,1 2 0,-4 1 0,4 1 0,-3 0 0,0 4 0,-2 0 0,1 0 0,-4 1 0,-1-1 0,1 1 0,-2 2 0,-3-1 0,-1-4 0,-1 4 0,-2-2 0,-1-10 0,-2 21 0,-1-11 0,-2-1 0,-2 0 0,-2 0 0,-2 0 0,-1-2 0,-3 1 0,0-3 0,-3 0 0,1-1 0,-2 0 0,-1-1 0,-1-2 0,-1 0 0,1-1 0,1 0 0,-1-2 0,-1 0 0,4 0 0,-2-3-134,1 3-178,2-3-91,-1 0-68,3-1-99,0 2-131,2-1-195,1 0-596,2-2-1119</inkml:trace>
  <inkml:trace contextRef="#ctx0" brushRef="#br1" timeOffset="163761.5392">2421 10268 1186,'11'4'1113,"-1"0"-112,-10-4-21,16 4-119,-16-4-85,12 2-80,-12-2-70,12 3-86,-12-3-128,11 3-412,-11-3 0,0 0 0,10 2 0,-10-2 0,0 0 0,0 0 0,13 3 0,-13-3 0,0 0 0,0 0 0,0 0 0,0 0 0,10 1 0,-10-1 0,0 0 0,0 0 0,0 0 0,0 0 0,0 0 0,0 0 0,0 0-825,0 0-517,-12-2-556,12 2-1627</inkml:trace>
  <inkml:trace contextRef="#ctx0" brushRef="#br1" timeOffset="168713.8143">4866 9365 338,'0'0'355,"0"0"-100,-2-14 2,2 14-56,0 0 6,-4-13-33,4 13 5,-3-11-13,3 11 23,-3-10 4,3 10 7,-4-10-10,4 10 13,-4-14 39,4 14 3,-6-15-25,6 15 4,-6-17 23,6 17-32,-6-17-12,3 8-11,0-1 20,-1 0-32,4 10 9,-6-16-26,6 16 5,-8-16-34,8 16 19,-6-14-28,6 14 17,-5-11-52,5 11-1,0 0-30,-7-8 11,7 8 26,0 0 30,-7 14-12,4-4-3,2 4-24,0 4 8,-1 2 7,1 3-21,1 4-3,-1 0-5,-1 2-6,1 3-7,0 1-6,0 1-7,1-7-5,-2 6-11,1-4 2,0 0-7,-1-2-3,2 0-1,-1 1-6,1-3-2,0 0 6,0-4-9,0 0-3,1-1-1,-1-1-4,2 0 3,-2-1-1,1-4 1,-1-1-8,1-1 2,-1-12 0,2 22-2,-2-22 1,1 18 1,-1-18 4,1 15-3,-1-15-1,0 12 2,0-12 0,0 0 0,3 11-1,-3-11-1,0 0-2,0 0 4,0 0-1,0 0 0,6-9-2,-6 9-3,4-13-10,-4 13-7,5-20-19,-4 10-3,3-5 4,0 1-10,0-3-2,1 0-5,4 0 8,-3-1 1,3 0 9,0 1-7,1 0 33,2 0-22,1 2 20,1 1-6,-1 0 15,3 1-9,-1 3 7,2 0-3,-2 1 3,1 4 0,3 0 8,-3 1 0,4 1 4,-2 3-8,1 3 21,-2 1-19,0 1 7,0 2-6,-2 3 18,2 2-13,-4 2 7,0-1-1,-2-1-9,-4 1 7,1 0 3,0 1-3,-2 2 0,-2-4-3,0 2 0,-2 1-1,0-3-3,-1 2 32,0-2-40,1 3 29,-1-2-76,-1-2-50,2 4-78,-4-5-90,2 2-56,0-12-62,0 21-126,0-21-104,0 18-169,0-18-628,3 14-1021</inkml:trace>
  <inkml:trace contextRef="#ctx0" brushRef="#br1" timeOffset="169178.3939">6189 9667 470,'-11'-6'717,"11"6"-102,0 0-22,-14-2-45,14 2 3,0 0-30,-12-3-42,12 3-40,0 0 1,0 0-27,-10-3-24,10 3-23,0 0-42,0 0-36,11-4-47,-11 4-33,17-5-36,-3 4-33,0-1-27,4 0-17,0 0-24,4 1-71,-2 1 0,1-2 0,2 0 0,-2 2 0,0-1 0,-1-1-139,1 2-86,-2-2-36,-5 1-76,0 1-42,-14 0-17,24 0-42,-24 0-27,21 1-30,-21-1-11,10 4-88,-10-4-655,0 0-857</inkml:trace>
  <inkml:trace contextRef="#ctx0" brushRef="#br1" timeOffset="169357.013">6230 9766 575,'-10'6'755,"2"-1"-48,8-5-35,-11 10-31,11-10-71,-5 7-41,5-7-94,0 0-38,7 12-57,-7-12-32,16 7-46,-6-3-57,4-3-34,1 2-39,3-1-21,-1 1-24,3-2-19,-1 0-51,1 1-77,-1-2-78,-1 0-82,0 0-24,-1-2-91,-2 1-107,-2 1-79,0 0-71,0-1-817,-13 1-1011</inkml:trace>
  <inkml:trace contextRef="#ctx0" brushRef="#br1" timeOffset="171593.3639">7636 9672 58,'0'0'772,"13"0"-143,-13 0-59,15-4-44,-15 4-50,18-4-57,-8 0-27,0 0-57,-1 1-21,0-2-50,1-2 5,-1 2-34,0 0 6,0-2-46,0 0 2,-2 0-35,-1 0 4,0-2-35,2 1-5,-4-2-31,0 0 11,-4 10-20,2-19 8,-3 7-28,-2 2 0,-1 0-9,-1 1 8,-3-1-19,-1 2-14,-3 1-3,-3 0-10,1 5-2,-4 1-3,0 1-4,-3 3 2,-3 4-2,-1 3 0,-1 2-3,-1 3-1,4 4-3,0-1 0,0 1-2,4 1 0,0 1 2,2 0-3,4-4 0,3 0 0,0 1-1,4-4 0,2 0-1,1 1-1,2-3 10,4-2 31,-1-1-49,3 0 42,2-1-49,1-1 41,3-2-52,0-2 25,3 1-48,0-3 10,3-1-20,0-1-4,3-3-3,-1-1-25,3 0 16,0-3-24,1-1 19,1-3-24,-1 0 13,0-5-27,0 1 18,0-1-25,-4-3 21,2 0 4,-2 0 18,-1-3-5,-2-1 16,-2-1 33,-1 1-15,-1-3 27,-2 1-7,0-1 19,-5 5-14,0-2 24,-1-2-17,-3 2 22,1 1-14,-4-1 25,1 3-19,-1-1 38,-2 4-20,-1 0 30,-2 1-10,1 3 34,-1 1-19,1-1 8,-2 6-25,2-1 26,-3 3-24,9 6-4,-14-9-2,14 9 27,-15 0 4,15 0 12,-15 12 4,9-4-5,-1 3-16,0 4 31,1 3-22,1 4 15,-1-1-28,0 3 38,4 2-14,-2-1 12,2 2-18,0 0-1,2-1-7,1-1 12,2 0-21,1 1-3,1-3-12,2-1 2,0-1-6,2-1-6,2-2-3,1-2-2,1 0-2,2-3 0,0-1-1,2 0-15,-3-4-37,1-1-43,1 0-19,-1-3-62,0 1-30,0-2-61,0-1-27,0-1-100,0-2-96,2-1-112,-2-1-877,2-2-1085</inkml:trace>
  <inkml:trace contextRef="#ctx0" brushRef="#br1" timeOffset="172269.9713">8096 9244 476,'-10'-12'806,"10"12"-111,-5-9-53,5 9-63,-4-9-82,4 9-47,0 0-79,-3-11-59,3 11-32,0 0-28,0 0-42,0 0-27,0 0-23,13 6-26,-13-6-33,10 12 7,-5-5-35,0 2 6,1-2-30,-3 2 9,2-1-24,-1 1 22,-4-9-36,5 16 14,-5-16-20,5 14 12,-5-14-18,4 12 13,-4-12-18,3 12 18,-3-12-20,0 0 17,2 10-20,-2-10 16,0 0-20,0 0 19,0 0-21,0 0 20,0 0-22,0 0 19,-6-7-20,6 7 19,-1-12-4,1 12-1,0-18-3,0 18-2,1-23-6,2 10 3,0-1 2,3 2 0,0-1 31,0 1-29,2 1 5,0 1 4,3 2 14,-1 1 10,4 0 10,-2 5 27,-1 1-24,3 1 49,1 2-55,-3 1 34,4 2-56,-2 0 48,-2 2-54,0 0 45,1 1-57,-4 0 4,0 1 8,-1 0-11,-1-1 0,-2 0 0,0 0 6,-5-8-6,10 14-4,-10-14 5,5 11 1,-5-11 2,6 11-1,-6-11 0,0 0-2,2 11 31,-2-11-37,0 0-6,0 0 4,0 0-4,0 0-3,0 0-9,0 0 2,0 0-9,0 0-10,3-12 2,-3 12 3,4-17 49,-2 8-54,2-2 48,4-1-41,-3 0 49,1 0-49,1 0 5,0 0 2,2 4 13,-1-2 3,1 1 2,1 2 9,0 2 3,1 2 5,0-1 16,0 4 54,3 0-48,-14 0 42,22 2-46,-9 2 41,-3 1-45,-1 1 57,0 1-69,-1 0 35,-2 1-44,-1-1 19,-1 3-24,0-1 0,-4-9 2,4 18-14,-4-18-42,1 18-64,-1-18-92,-1 17-46,1-17-95,-4 17-119,-1-7-137,5-10-135,-3 15-746,3-15-1116</inkml:trace>
  <inkml:trace contextRef="#ctx0" brushRef="#br1" timeOffset="172532.8109">8783 9257 334,'0'0'854,"-11"-8"-100,11 8-78,-9-5-59,9 5-91,-9-6-47,9 6-83,0 0-60,-9-6-30,9 6-10,0 0 0,0 0-29,0 0-30,0 0-20,0 0 16,0 0-65,16-1 2,-16 1-62,16 1 15,-16-1-61,23 3 22,-11-3-48,0 2 24,1-1-66,1 0-4,-1 0-101,0 1-62,-1 0-56,0-2-73,2 3-25,-3-3-74,1 2-67,1-2-33,-2 2-57,-11-2-137,24 0-520,-24 0-823</inkml:trace>
  <inkml:trace contextRef="#ctx0" brushRef="#br1" timeOffset="172812.656">9132 9140 624,'0'0'711,"5"-14"-70,-5 14-36,7-15-42,-7 15-79,5-12 17,-5 12-41,7-12-46,-7 12-32,4-10-27,-4 10-38,5-8-25,-5 8-47,0 0 8,7-9-54,-7 9 21,0 0-47,0 0 16,10 9-51,-10-9 19,6 13-40,-6-13 13,3 21-109,-1-10-21,0 1 0,0 0 0,0 0 0,0 0 0,-1 0 0,1 0 0,-1-1 0,2 0 0,-3-11 0,1 20 0,-1-20 0,3 19 0,-3-19 0,2 14-239,-2-14-66,-4 17-87,4-17-48,-1 15-39,-2-6-156,3-9-101,-1 15-837,1-15-1218</inkml:trace>
  <inkml:trace contextRef="#ctx0" brushRef="#br1" timeOffset="173612.6539">9908 9680 549,'-4'-17'684,"4"17"-95,-3-14-9,3 14-50,-3-13-34,3 13-66,-3-14-46,3 14-78,0 0-21,-3-14-55,3 14 8,0 0-26,0 0 14,0 0-29,0 0-4,0 0-43,8 13-6,-8-13-31,7 16-1,-1-5-18,-2-1-20,1 2-6,-1-1-15,1 0-9,-1-2-11,0 1-7,-2-1-1,3-1-8,-5-8-5,5 15 1,-5-15 0,4 12 0,-4-12 0,0 0 3,4 11-4,-4-11-1,0 0-3,0 0-1,0 0-1,0 0-1,0 0 0,1-13-2,-1 13-2,0-16 0,0 16 1,2-23-3,-1 10 2,0-3-1,2-1-7,1 2-2,0-4 5,2 0-3,0 1 8,0-1-14,2 5 49,2 2-42,1 0-13,1 3 3,2 1 17,2 3 7,0 2 20,1 3 14,1 2 6,0 2-2,0 2-3,1 2 11,0 1-3,-2 4-9,-1-1-7,-2 1-24,0 0 14,-2 2-3,-1-3 18,-2 2-22,-1-1-5,-2-2-2,-1-1-4,2 0 3,-3-1-4,-4-9-1,5 16-1,-5-16-2,2 13 23,-2-13-36,-1 10 38,1-10-50,0 0 46,-5 10-33,5-10 25,0 0-36,0 0-7,0 0-5,-14-1 2,14 1-8,0 0 0,-4-14 4,4 14 1,1-16 2,1 6 3,1-2 9,0-1-6,3 0-10,-1-2 7,3 3 5,0-3-2,2 3 0,3-3 11,1 3-4,0 0 10,0 2 1,4 1 4,-2 2 3,1 2 41,1 1-6,0 3 17,1-1-2,1 4-4,-2 0 23,1 3 0,2 1-11,-3 2 0,0 2-10,-3 0-7,-2 1-8,-3 0-9,-2 1 6,1 2-12,-4-1-5,0 1-30,-1-1-62,-2 0-25,-2 0-106,0 1-67,0-2-63,-1 3-103,0-4-149,-1 1-109,0 1-922,1-3-1281</inkml:trace>
  <inkml:trace contextRef="#ctx0" brushRef="#br1" timeOffset="174025.3993">10979 9668 771,'6'-12'672,"-1"2"-68,-1 0-12,0-1-45,-2 1-96,-2 10-32,3-20-69,-3 20-46,-3-17-39,0 9-10,3 8-50,-12-11-8,12 11-47,-19-7 3,19 7-44,-22 0 9,8 3-28,-1 3 10,-1-1-32,-1 5 7,1 0-26,0 2 6,1 0-16,4 0 3,-2 3-18,4-2 11,1 0-4,2 0-5,2-2-1,3-1-7,1-10 3,1 22-5,5-13 1,2 1-1,1-1-4,2-1-2,3-1-1,1-2-4,0 0 1,2-2 0,1 1-4,1-2 2,-1-2 9,1-2-14,-1-1 2,1-1 0,0 1 0,-2-4 37,1-1-43,-1-2-16,-4 2 21,2-4-6,-4-1 7,-1-1-23,-1-1 24,-5 1-7,2-1 10,-2-2-10,-3 0 2,-2 5-17,1-2 19,-4 2-20,-1-1 0,0 4-46,-1-3-5,-3 4-52,-1 1-12,-1 3-37,0 2-55,-2-1-70,0 3-99,-2 2-79,2 0-78,-5 3-835,4 0-990</inkml:trace>
  <inkml:trace contextRef="#ctx0" brushRef="#br1" timeOffset="174678.04">11625 9689 791,'15'-7'669,"-3"1"-76,1-2-43,-4-1-79,0 0-67,-4-2-35,-1 3-62,-4 8-29,0-17-42,0 17-6,-7-20-44,1 12 4,-4-2-36,-2 2 6,-2 0-39,-2 2 11,-2-1-37,-2 4 18,0 1-32,-3 2 16,1 0-27,-3 2 20,-1 3-33,-2 5 11,1-1-24,2 4 8,2-1-24,2 0 9,3 2-22,3 0 15,0 1-6,2-2 4,1 2-15,5-2-2,1 0 2,1 0-6,4-2-2,1-11-1,3 22 0,0-13-1,3 1-3,1-2-3,5 1 0,-2-2-2,5 0 1,0-4-8,2 2-7,1-3-19,1-1 1,2-1-2,-1-3-3,3 0-1,1-1-28,-3-3 21,1-1-27,-2-4-9,1 2-7,0-5 25,-1-1-18,-1-4 12,-4 1 0,2-5 28,-5 2-21,0-3 31,-1-2-14,-2-2 26,-1 1-12,0-3 21,-3-1-16,-3 1 22,0 2 5,0 2 0,-2 0-4,-4 1 12,2 0 19,-1 4 5,1 1-3,-3 3-5,1 2 3,-1 2 2,0 1 7,-1 3-5,2 2-4,-4 3 2,0-1-3,8 6 6,-13-1 8,13 1 12,-14 3 3,8 4 6,-1 1 7,2 4-16,1 2 22,-2 0-24,4 3 22,0 3-18,-2-1 16,4 5-28,0 0 14,0 0-18,0 1 22,4 1-24,-2-1 16,3 0-3,1 0 3,0-3-17,1 1-1,1-3 4,2 0-5,-1-1 5,2-2-7,2 0-4,-2-2-1,5-3-7,-2 0-1,-3-3 0,3 0-2,-2-2-2,2-2-18,-3-1-42,-2 0-48,3-1-68,-12-3-29,19 1-71,-19-1-78,19-4-110,-19 4-98,20-7-180,-13 1-623,1-1-957</inkml:trace>
  <inkml:trace contextRef="#ctx0" brushRef="#br1" timeOffset="175415.5839">12485 9774 532,'12'-5'710,"-1"1"-115,-2-1-38,3-3-66,-2 0-43,-1-1-86,1-2-8,-4 1-69,1-2-19,-3 0-33,0 2-22,-1-2-44,0 0 28,-3 0-30,0 1 13,-3 0-38,-2 0-19,1-1-19,-3 1 15,-1 1-16,-2 1-10,-3 1-21,-1 3 6,-3 1-17,-2 1 11,2 3-9,-4 2 14,-3 1-8,-2 3-13,3 2-12,-4 2 1,0 2-6,2 1-3,2 1-4,3 1-6,0-1-3,4 0-7,3-1 1,1 2-3,3-2-2,0 0-3,5-1-2,1-1 1,3-11-2,0 20 0,5-10 41,-1-1-50,3 1 41,1-4-51,3 1 38,2 0-34,4-3 36,-1 0-40,2 0 34,-1-4-39,2 2 2,-1-4 2,0 2 4,0-3-3,1 1 9,-2-3 3,0-2-7,-1 2 10,1-4 0,-2-1 0,-1 2-7,-3-3 15,1 2-10,-1 0-7,-2 0 9,-1-2 0,2 2 1,-4 4-1,1-2 1,-1 1-2,-6 6-3,12-8 12,-12 8-10,7-5 12,-7 5 0,0 0 5,11 5 5,-11-5 5,7 14 5,-7-14 21,3 22 31,-2-8-35,0 3 40,-1 0-36,0 3 42,0 5-14,0 0 47,-1 2-28,0 2 10,1 3-105,-1 1-3,-1 1 0,2-2 0,0-2 0,0 0 0,-2-3 0,2 0 0,0 1 0,0-3 0,2 1 0,-2-6 0,0 1 0,0-1 0,2-3 0,-1 0 0,0-1 0,0-3 0,1-1 0,0 0 0,2-1 0,-1-2 0,1 2 0,3-5 0,2 0 0,-1-1 0,3-2 0,2 0 0,1-3 0,3-1 0,0-1 0,6-5 0,-1-1 0,6-6 0,5-4 0,1-4 0,-1-4 0,8-10 0,-3-1 0,3-3-401,-1 0-509,-1 0-130,3-1-803,-2 1-1553</inkml:trace>
  <inkml:trace contextRef="#ctx0" brushRef="#br1" timeOffset="175577.4839">13795 9726 138,'0'0'776,"16"2"-217,-16-2-116,0 0-87,17 3-87,-17-3-57,0 0-102,0 0-129,11 2-151,-11-2-218,0 0-338,0 0-233</inkml:trace>
  <inkml:trace contextRef="#ctx0" brushRef="#br1" timeOffset="177437.2591">1847 11613 571,'0'0'581,"0"0"-75,-2-9-18,2 9-48,0 0-8,5-12 0,-5 12-57,0 0 2,5-15-47,-5 15-28,4-11-19,-4 11 2,4-11-12,-4 11-24,5-9-19,-5 9-8,3-9-25,-3 9-12,0 0-13,2-9-34,-2 9-26,0 0-11,0 0-18,0 0-15,0 0-14,0 0 6,0 0-15,-5 12-7,0-2-3,-2 2 0,1 3-6,-2 0-8,-2 3-1,1-1-3,-1 0 3,-2 3-9,2-4 4,0 2-7,-2-1 13,1 0-17,2-2-2,-1-1 2,2-2-3,0 2 2,2-4 4,-2-1-1,3-1-3,0 0 0,5-8-1,-8 12-1,8-12 1,-5 10 1,5-10 2,0 0 0,-7 9-4,7-9 6,0 0-4,0 0-1,0 0-2,7-6 4,-7 6-8,7-7 8,-7 7-4,9-8 0,-9 8-5,12-6-1,-12 6 4,17-8-5,-7 4 2,2 1-2,-1-1 0,3 2-11,0-2-7,2 1 7,2-1-10,-2 3-1,1 0-9,1-2 10,-2 2-9,3 1-7,-2 0 12,1 0-15,0 1 20,1-1-26,0 3 8,0-2-16,0 0 16,1 2-10,-1-3 8,-1 1-24,0 1 25,-4-1-6,1 0 21,-4 1-7,-11-2 14,23 1-5,-23-1 12,17 0-2,-17 0-3,15-1 8,-15 1 2,11-3-7,-11 3 2,0 0-3,7-7 5,-7 7 0,0 0 5,0 0-2,-1-14 14,1 14-17,-6-9 5,6 9 0,-10-12-2,6 4 5,4 8 5,-13-12 1,5 6 1,2-2 0,-3 2 1,9 6 7,-12-9 10,12 9 6,-10-10-7,10 10-3,-9-7 1,9 7-5,0 0 4,-11-6-9,11 6 0,0 0 2,-8 6 7,8-6-12,-5 11 48,5-11-11,-5 18 0,1-7-8,2 2 15,1-1-8,1 1 6,-1 1-28,1-1 9,-1 3-20,2-1 18,-1-1-20,0 3 17,1-2-34,0 1-54,1-3-72,-2 1-66,4-2-55,-2 2-65,0-2-55,-1 1-93,-2 0-75,1-1-198,1-1-531,-1-11-885</inkml:trace>
  <inkml:trace contextRef="#ctx0" brushRef="#br1" timeOffset="177733.2629">2513 11905 1186,'0'0'847,"10"-4"-57,-10 4-34,0 0-30,8-5-112,-8 5-80,0 0-43,0 0-40,13-5-33,-13 5-26,0 0-29,9-4-27,-9 4-49,0 0-287,10-7 0,-10 7 0,10-3 0,-10 3 0,9-5 0,-9 5 0,9-5 0,-9 5 0,10-6 0,-10 6 0,0 0 0,12-6 0,-12 6 0,0 0 0,9-6 0,-9 6 0,0 0 0,0 0 0,0 0 0,0 0-285,0 0-457,-7-6-157,7 6-1074,-14 0-1718</inkml:trace>
  <inkml:trace contextRef="#ctx0" brushRef="#br1" timeOffset="179910.1787">5168 11447 766,'-6'-8'695,"0"1"-30,2-3-59,4 10-43,-9-15-56,9 15 2,-7-14-76,7 14-11,-3-14-50,3 14-24,-4-11-44,4 11-49,0 0-38,-4-11-24,4 11 15,0 0 14,0 0-16,2 15-4,1-5 11,-2 4-18,1 2-105,0 4-90,-2 2 0,1 4 0,-1 0 0,2 0 0,-2 2 0,-2 1 0,2 3 0,-1 2 0,-1-1 0,0 0 0,0 0 0,-1 0 0,2-6 0,-2 2 0,2-4 0,-2 0 0,2 0 0,0-1 0,-1-4 0,0-2 0,1 0 0,0-3 0,-1-1 0,2-2-44,0-12-393,0 22-55,0-22-34,0 17-61,0-17-109,4 12-165,-4-12-584,0 0-1057</inkml:trace>
  <inkml:trace contextRef="#ctx0" brushRef="#br1" timeOffset="180240.6291">5042 11494 776,'-7'-16'726,"4"2"-106,-1 0-32,1-2-47,1 3-67,4-1-58,1 1-63,2 0-29,3 0-26,4 0-23,5 1-19,2 1-18,2 2 7,3 3-42,7-2-14,-3 4-22,2 3-12,2 1 1,0 0-33,4 1 7,1 4-14,-3 0-13,-3 1-13,-4 0-18,-3 0-10,-1 1-11,-1 0-1,-7 0-5,1-1-3,-3 1-4,-3-1-5,-4 0-5,-1 1-5,-5-7 28,-1 14-41,1-14 1,-10 16-5,0-7-1,-3 0 2,-5 0-3,0 2-8,-4-2-25,-1 0-32,-1-1-32,2 0-32,-2-2-39,1 2-49,0 0-23,2-4-67,2 3-34,3-5-91,-1 4-109,1-3-86,3 1-237,2-2-434,11-2-898</inkml:trace>
  <inkml:trace contextRef="#ctx0" brushRef="#br1" timeOffset="180569.8913">6638 11422 857,'0'0'819,"-17"-1"-85,17 1-116,0 0 5,0 0-70,-11-3-52,11 3-66,0 0-48,0 0-48,0 0-46,0 0-45,10-4-45,-10 4-6,18-2-67,-7 1-24,-11 1-23,25-1-19,-11 1-14,1 0-37,-1 0-80,1 0-65,0 0-71,0 0-46,-2 0-76,1 0-108,-3 1-77,-11-1-73,22 3-178,-22-3-499,14 2-869</inkml:trace>
  <inkml:trace contextRef="#ctx0" brushRef="#br1" timeOffset="180773.7707">6547 11583 215,'-9'4'880,"9"-4"-165,-11 7-11,11-7-57,0 0-77,-5 10-52,5-10-80,0 0-37,6 6-53,-6-6-36,12 5-48,-12-5-26,21 3-46,-21-3-37,28 0-29,-11 0-27,1 0-19,2 0-17,2-1-16,-2-1-57,1 1-90,0-2-58,0 2-106,3-1-74,-2-1-135,0 2-99,0-2-198,2 0-605,0 1-976</inkml:trace>
  <inkml:trace contextRef="#ctx0" brushRef="#br1" timeOffset="181421.0893">7776 11343 662,'4'-11'759,"-4"11"-100,9-17-17,-9 17-64,4-15-61,-4 15-61,1-15-76,-1 15-54,-1-13-30,1 13 11,-8-15-52,8 15 1,-10-11-58,4 5-12,6 6-16,-17-8-10,17 8-8,-17-4-12,17 4-12,-19 0 1,19 0-16,-20 4-17,6 2 3,2 2-9,0 0 10,0 3-5,-2 2 7,4 1-8,-2 0-48,0 2-46,3 1 0,0 1 0,-2 1 0,5-2 0,1 0 0,1-2 0,0 2 0,2 0 0,2 0 0,0 1 0,2-1 0,1-2 0,1 2 0,1 0 0,1-5 0,4 5 0,-1-2 0,3-1 0,0 1 0,3-4 0,0 2 0,0-2 0,3-1 0,0-2 0,1-1 0,3 0 0,-2-2 0,2 0 0,-2-1 0,1-2 0,3 0 0,-2-1 0,1-1 0,-2 0 0,1-1 0,1 0 0,2-1 0,-3-2 0,1-2 0,-2 2 0,1-3 0,-3 0 0,0-1 0,0-3 0,-2-1 0,0 0 0,-2-2 0,0-1 0,-1 0 0,0-1 0,-2 0 0,-1-1 0,0 1 0,-2-2 0,-2 1 0,0 0 0,-1 2 0,-4-2 0,1 1 0,-3-1 0,0 0 0,-3-2 0,-2 2 0,-2-1 0,-2-1 0,-3 0 0,-4-3 0,-1 1 0,-3 1 0,-2 0 0,-5-2 0,-1 3 0,-3-1 0,1 3 0,0 4 0,1 0 0,0 2 0,-2 3 0,2-1 0,3 5 0,-1 1 0,0 1 0,0 2 0,1 1 0,0 3-123,1 0-219,0 2-58,1 1-21,0 3-66,-1 1-90,1 3-74,4 0-212,0-2-512,4 3-976</inkml:trace>
  <inkml:trace contextRef="#ctx0" brushRef="#br1" timeOffset="182645.4583">2075 13384 698,'0'0'586,"10"-13"-63,-4 5-44,-2 0-55,3 1-30,-3-1-23,3-1-34,-7 9-10,9-16-22,-9 16-35,8-14-18,-8 14-7,6-11-13,-6 11-11,5-10-13,-5 10-17,0 0-41,3-14-17,-3 14-30,0 0-12,-7-7-17,7 7-5,0 0-23,-14 2 4,14-2-19,-15 7 11,10-2-4,-3 2-4,3 0-5,-1 0 3,-1 1-2,4 1 37,-1 1-58,1-2 5,2 4-6,1-12 12,2 21-9,1-11 14,2 2-16,3 0 9,1-2-10,1 2 9,4-3-13,0 2 13,4-2-8,-1 1 8,2-2-15,1 1 16,-2-1-26,4 0 15,-3-2-13,1 1 6,-2-2 1,-1-1 6,-1 1 1,-1 0-5,-3-2 5,-2 0 3,0 1 10,0-2 5,-10-2 4,12 5 10,-12-5-15,12 6-3,-12-6-5,0 0-2,0 0 8,-4 13-15,4-13-1,-13 8-1,3-6 2,-3 2-4,-2 0 3,-4 0-11,2 0 4,-7 0-3,-2 1-3,1-1 3,-2-3-4,1 3-34,1-4-34,-2 2-47,2-2-59,0 0-48,4-2-43,-1-2-53,-1 1-96,4-2-77,1 0-63,1-2-78,3 0-690,1-3-932</inkml:trace>
  <inkml:trace contextRef="#ctx0" brushRef="#br1" timeOffset="182897.1513">2162 13189 135,'0'0'852,"10"-6"-166,-10 6-41,11-4-79,-2 1-38,1-1-72,2-1-32,2 2-61,4-2-30,0 2-31,6-2-16,0 1-11,3 0-66,0 0-36,0 0-30,-1 3-37,1 0-16,-3-2-24,0 3-1,-2-2-23,0 2-19,-2 0-47,1 0-48,-2 0-46,0 0-67,-3-1-54,-2 2-120,0 1-129,-1-2-114,-4 3-883,-9-3-1110</inkml:trace>
  <inkml:trace contextRef="#ctx0" brushRef="#br1" timeOffset="183181.5239">2776 13437 301,'0'0'1097,"3"11"-256,-3-11-83,0 0-21,4 13-29,-4-13-80,0 0-90,0 0-48,3 10-54,-3-10-39,0 0-29,0 0-35,0 0-31,4 8-45,-4-8-257,0 0 0,0 0 0,0 0 0,0 0 0,0 0 0,0 0 0,4 9 0,-4-9 0,0 0 0,0 0 0,0 0 0,0 0 0,0 0 0,0 0-103,0 0-385,0 0-87,0 0-111,-4 8-90,4-8-981,0 0-1448</inkml:trace>
  <inkml:trace contextRef="#ctx0" brushRef="#br1" timeOffset="185572.2885">5122 13414 130,'0'0'394,"4"-9"-159,-4 9-4,0 0-92,4-13 18,-4 13-80,0 0 30,1-12-64,-1 12 38,0 0-61,3-12 30,-3 12-41,0 0 39,1-10-50,-1 10 43,0 0-41,0 0 65,0-15-28,0 15 12,0 0 16,-2-11 14,2 11 11,0 0 14,-3-15 39,3 15 32,-3-8 16,3 8 2,-2-12 14,2 12 25,-3-14 4,3 14 1,-2-15 32,2 15-19,-3-14 13,3 14-13,-3-15-3,3 15-3,-3-14-6,3 14-14,0-12-12,0 12-22,0 0-18,-3-13-28,3 13-12,0 0-17,0 0-5,0 0-2,0 0 5,0 0-19,-5 12 3,4-2-3,0 5-9,-2 2-8,0 0-6,0 5-5,0 0-9,0 3-10,-1-2 1,1 3-3,0-1-4,2-1-4,-1 0 0,0 2-5,2-6-4,0 2-2,2 2 3,0-1-2,2-2-18,0 0-9,3-1 0,1-1 0,1-2 0,1-1 0,2-1 0,1 0 0,2-2 0,-1-1 0,2 1 0,1-5 0,0 1 0,-1-3 0,0 0 0,1-3-7,2 0-110,-2-1-32,1-2-43,0 0-39,0-2-31,-1-1-31,-1 2-18,-2-5-24,0 1-71,-2-2-55,-3 0-76,1 1-48,-5-2-210,0 0-302,-2-2-715</inkml:trace>
  <inkml:trace contextRef="#ctx0" brushRef="#br1" timeOffset="185834.1281">4882 13639 750,'0'0'703,"-18"-1"-106,18 1-23,0 0-68,-11-5-44,11 5-50,0 0-37,5-9-54,-5 9-38,15-12-25,-2 6-14,1-3-16,6 1-14,3-1-23,5-3-28,3 0-20,1 1-19,4-1-27,-4 1-10,-1 4-24,-1-1-12,-4 1-30,-1 1-41,-1 3-55,-2 0-50,-1-2-55,-2 4-45,-1 0-73,-2 1-60,-1 0-84,0 2-61,-2 3-162,-1-3-591,0 2-863</inkml:trace>
  <inkml:trace contextRef="#ctx0" brushRef="#br1" timeOffset="186256.865">5764 13665 122,'0'0'862,"9"-7"-171,-9 7-62,0 0-67,6-9-50,-6 9-52,0 0-64,0 0-54,-4-10-42,4 10-23,0 0-25,-13-1-29,13 1-42,-15 3-16,6 2-17,0 2 10,-2 1-22,1 1-22,-1 1 10,0 2-4,1 0-22,2 0-10,-2-1-15,3 1-10,1 0 6,2-1 1,1-1 13,3-10-5,-1 18-8,1-18-15,7 15 15,-7-15-32,11 11-12,-1-6 5,1-4-14,-1 2 6,3-1-14,1-2 7,0-2-8,2-1 1,1 1-8,-2-2 7,2-2-3,-2 1 10,1-2-15,-4 0 1,1-2 0,-3 0 5,1-2 1,-3 1 3,-1-1 0,-2 0 0,-1 2-6,-3-4 4,0 2-6,-2-2 5,-1 4-6,-2-1 0,-1 2-4,-2-1-7,-2 2-17,-1 2-30,0 0-48,-3 1-73,0 1-55,-1 3-82,1 0-68,0 0-112,-3 2-148,1 1-186,2 1-628,0 1-1072</inkml:trace>
  <inkml:trace contextRef="#ctx0" brushRef="#br1" timeOffset="186817.044">6952 13499 2,'-14'1'877,"0"-1"-145,14 0-57,-20 1-28,20-1-24,-16-1-29,16 1-58,-14 0-56,14 0-27,0 0-32,-14-2-32,14 2-30,0 0-22,0 0-13,0 0-32,0 0-22,10-2-90,-10 2-180,18 0 0,-5 0 0,2-2 0,1 2 0,2 0 0,2-1 0,-1 1 0,0-2 0,3 2 0,-3 0 0,0 0 0,2-1 0,-3 1 0,1-2-259,-5 2-144,1-2-49,-15 2-51,23-2-39,-23 2-47,18 2-20,-18-2-87,0 0-615,15 0-915</inkml:trace>
  <inkml:trace contextRef="#ctx0" brushRef="#br1" timeOffset="187016.9278">6969 13584 264,'-12'5'760,"3"1"-122,2-3-16,7-3-55,-13 7-43,13-7-34,-8 7-17,8-7-40,0 0-2,-5 10-56,5-10-13,0 0-34,7 7-51,-7-7-23,12 5-33,-12-5-42,22 5-24,-8-4-39,3 0-18,2-1-12,1 0-27,2 0-48,1-1-47,3 1-74,2-2-99,-3 0-57,2 0-79,0 0-56,-1-1-100,0 3-67,1-3-99,-4 3-800,3-2-1085</inkml:trace>
  <inkml:trace contextRef="#ctx0" brushRef="#br1" timeOffset="187580.5948">8118 13370 775,'0'0'751,"-2"-16"-76,2 16-55,-3-17-45,3 17-48,-7-16-61,3 7-82,-1 1-23,0 1-50,-3-2-28,2 1-4,-2 3-24,-1-2-26,-2 3-25,1-1-12,-2 2-15,1 1-6,11 2-12,-25 0-18,14 0-6,-3 2-19,0 3-10,-3 2 1,3 2 1,-2 2-24,0 2-84,0 0 0,1 2 0,0 2 0,2 0 0,2 2 0,-2-1 0,3 0 0,-2 2 0,5-1 0,-1 0 0,3 1 0,2-1 0,1-2 0,0 1 0,2 0 0,3-2 0,0 2 0,2 2 0,1-2 0,2 0 0,3-1 0,0-1 0,2-2 0,2 2 0,2-4 0,1-1 0,3 0 0,2-4 0,0 1 0,1-4 0,3 1 0,0-3 0,1-2 0,0 0 0,1-2 0,1-1 0,3-1 0,-1-4 0,0 0 0,-1-2 0,-2-1 0,2-2 0,-3-1 0,-2-2 0,0-1 0,-4-1 0,1-1 0,-3-4 0,-3 3 0,-1-4 0,-4 0 0,-2 4 0,-5-2 0,-1 1 0,-4 1 0,-2-1 0,-5 0 0,-4 0 0,-2 0 0,-6-1 0,-3 3 0,-1-1 0,-6 1 0,2 3 0,-1 3 0,-2 1 0,0 2 0,-1 0 0,0 4 0,3 1 0,1 2-37,1 0-392,1 3-62,5 0-55,-2 3-83,-1 1-60,5 1-182,2-2-558,0 1-1040</inkml:trace>
  <inkml:trace contextRef="#ctx0" brushRef="#br1" timeOffset="194869.774">2204 15117 83,'7'-10'865,"1"0"-177,-4 2-61,5 2-60,-4-3-57,-5 9-53,8-15-48,-8 15-48,5-12-52,-5 12-34,0-10-35,0 10-36,-1-10-51,1 10 35,-10-5-25,10 5-18,-16 0 11,5 3-3,-3-1-4,1 4-9,-5 3-34,0 3-15,-5 3-16,0 2-7,1 2-20,-4 2 1,0 4-12,0 0 8,3 0-14,0 0 8,6-1-7,0-3-2,3 2-12,3-4 0,1 1-7,2-2 2,1 2-7,4-3 6,2-1-3,1-1-3,2 0 1,2-1-6,1 0 5,1-1 0,6-4-8,-1 2 7,1-2-1,2-2 8,1-2-8,0-1-2,3-1 2,0-1-3,-3-2 0,5-1 0,-2 0 1,-1-2-3,2-1 2,-3 0-2,1-1-1,-1 0 4,-1-2-3,-1-1-1,0 2 2,-2-2-10,-1-1 1,-2-2 3,-1 2 14,-3 0-14,1 0 10,-2 0-8,-4 9 6,2-15-11,-2 15 12,-2-11-10,2 11 8,-10-8-6,10 8 8,-16-3-13,16 3 10,-26 3 15,10 0-19,0 2-2,-4 2-10,1 0-83,-2 3-63,0-2-19,2 3-49,0-1-30,1 0-55,3 1-89,1-1-116,3-2-89,0 3-268,3-3-361,8-8-846</inkml:trace>
  <inkml:trace contextRef="#ctx0" brushRef="#br1" timeOffset="195144.6025">2536 15425 100,'0'0'1072,"0"0"-200,0 0-91,11-3-31,-11 3-46,0 0-87,0 0-75,11-7-61,-11 7-51,0 0-56,11-6-29,-11 6-47,0 0-21,10-5-51,-10 5-25,0 0-80,8-4-121,-8 4 0,0 0 0,0 0 0,10-6 0,-10 6 0,0 0 0,0 0 0,0 0 0,0 0 0,0 0-68,0 0-349,0 0-104,8-4-103,-8 4-133,0 0-189,0 0-594,0 0-1177</inkml:trace>
  <inkml:trace contextRef="#ctx0" brushRef="#br1" timeOffset="196048.0125">4858 15059 774,'0'0'642,"0"0"-75,0 0-15,-8 4-38,8-4-25,0 0-50,0 0-33,0 0-59,12 3-14,-12-3-36,15 0-29,-4-3-28,1 2-37,5-3-24,0 0-34,0 0-16,5-2-26,-2-1-7,2 0-27,0-3-7,-2 3-20,1-3 9,-2-2-20,0 4 3,-1-3-1,-2 1-19,-1-2-10,-3 2 9,0 0-11,-3-2 10,0 1-14,-3 0 9,-1-3-10,-2 2 3,-2 0-1,-2-1 2,-1 1-1,-1-1 5,-3-1-10,-1 2 10,-1 1-10,-1 1 12,-2 1-11,1 2 9,-2 0-5,-1 4-3,2-2 10,-1 4 16,-1 2 18,1 3 15,-1-1 16,0 2 1,-1 4 20,1 3-4,0 1 7,-1 3-9,3 2-4,0 1-3,0 1 5,2 5 10,-1 1-9,1 0-58,0 2-28,1 0 0,1 1 0,0 0 0,2 1 0,1-4 0,1-2 0,-1 2 0,0-2 0,0 1 0,3 0 0,-2-4 0,1 0 0,0-2 0,1 0 0,0-2 0,1 2 0,-1-4 0,1 0 0,-2-2 0,2-2 0,0-11-100,0 22-202,0-22-63,0 19-69,0-19-61,0 15-90,0-15-80,-1 10-117,1-10-637,0 0-1024</inkml:trace>
  <inkml:trace contextRef="#ctx0" brushRef="#br1" timeOffset="196566.6807">4602 15330 17,'0'0'803,"-12"-8"-167,12 8-62,-6-8-48,6 8-28,2-11-88,-2 11-35,9-16-55,2 8-32,1 1-56,5-2-13,4 1-40,2-2-20,6-1-29,2 2 0,2 0-19,7-3-12,1 2-17,-2-1-4,3 3-20,-8-1-3,0 2-18,1 0 1,-2 1-13,-2 0-2,-5 3-7,0-1 13,-7 3-25,2-2 3,-6 3-9,-1 0 11,-2 3-5,0 2 6,-4-1-10,-8-4 10,12 12-9,-8-4 12,-4-8-13,3 20 9,-4-10-9,1-10 9,-3 21-10,0-10 8,3-11-8,-4 20 4,4-20-3,-3 19 8,3-19-6,0 15 16,0-15 0,3 16 10,-3-16-6,8 11 4,-8-11-9,13 8 2,-4-5-6,-9-3 2,23 3-5,-9-3 0,0 0-6,3-3 3,0 1-4,0-3 4,-1 0-2,0-1 5,0 0-1,0-3-2,-3 1 6,2-7-5,-3 3 3,-3-1 0,0-1 12,-4-1 0,0 1-3,-4-1 3,1 1-3,-4 0-10,0 0 4,-3 2 2,-2-2-5,-3 3-1,0 1-1,-2 2-4,-3 2 1,1-1-3,-3 4 31,0 2-43,-1 1-35,-1 1-54,0 2-39,-1 4-78,-2 2-46,4-2-89,-1 4-124,2 0-62,2 2-169,4-4-534,-1 3-849</inkml:trace>
  <inkml:trace contextRef="#ctx0" brushRef="#br1" timeOffset="196960.4337">5595 15172 616,'12'-11'794,"-6"5"-118,2 2-83,1-2-43,1 1-71,0-1-37,4 1-48,1 2-56,2 2-49,1 0-27,1-1-37,1 4-30,1 0-23,-1 1-28,2 1-27,-1 3-27,0 0-16,0 1-15,-5 2-7,2 0-15,-4-2-5,-1 0-7,-1 2-7,-3-2 6,1 2 5,-4-3-13,1 1-3,-7-8-6,6 16 3,-6-16-5,0 12 2,0-12-7,-5 13 3,5-13 1,-9 9 2,9-9-2,-13 9 4,13-9 4,-10 6 12,10-6 15,-12 4 8,12-4 19,0 0 7,-15 1-4,15-1 1,-8-5-13,8 5-6,-3-8-10,3 8-4,1-14-9,1 6-4,1-3-9,2 1 1,5-1 4,-1 0-13,4-2-13,2 2-40,1-1-67,0 2-59,1-2-61,1 2-60,0-2-33,0 0-90,-1 4-73,-2-1-56,1 1-60,-2 2-748,1-2-954</inkml:trace>
  <inkml:trace contextRef="#ctx0" brushRef="#br1" timeOffset="199017.3719">7347 15070 479,'0'0'806,"6"-13"-132,-6 13-60,4-12-45,-4 12-70,5-8-52,-5 8-67,0 0-32,0 0-16,5-7 12,-5 7-28,0 0-9,-2 14-7,2-14-38,-6 19-8,2-4-37,0 0-5,-1 0-22,1 3-13,-1 3-27,0-2-25,0 2-28,1-4-18,0 2-66,1-1-13,1-2 0,0 2 0,1-2 0,2-2 0,1 1 0,2-2 0,1 1 0,1-4 0,3-1 0,1-2-149,-1 0-73,4-4-72,-1 1-52,1-3-42,2-2-63,1 0-70,1-2-68,-1-2-16,0-2-230,3-1-358,-2-4-804</inkml:trace>
  <inkml:trace contextRef="#ctx0" brushRef="#br1" timeOffset="199385.0278">7339 14950 488,'-14'2'693,"4"3"-94,10-5-21,-16 5-72,16-5-19,-9 7-33,9-7-54,0 0-24,0 0-55,0 0-26,3 10-30,-3-10-26,17 3-38,-17-3-24,27-2-23,-11 1-23,4-4-17,2 0-26,2-2-8,-1 3-15,1-4-7,-1-1-20,-1 4 2,-1-5-21,0 0 4,-3 1-10,-2-2 2,-3 2-3,0-1 5,-4-2-7,-1 1 9,-1 0-9,-3 2 5,-2-2-11,-2 11 7,-2-17-8,-2 8-1,-3 3-2,-3-1 0,0 2 1,-5 2-3,0 0 4,-2 3 3,-1 2-6,-4 0 7,-1 4-10,-1 1-16,2 0-42,-1 2-33,2 1-44,0 0-48,5 1-36,-1 1-68,4 1-73,3-3-85,0 4-65,5-3-112,2 0-657,3-11-890</inkml:trace>
  <inkml:trace contextRef="#ctx0" brushRef="#br1" timeOffset="199660.8503">7922 15091 714,'-15'6'818,"15"-6"-90,-10 3-63,10-3-55,0 0-53,-13 2-89,13-2-72,0 0-47,0 0-25,0 0-30,0 0-44,0 0-10,0 0-71,0 0-31,15 2-25,-15-2-21,23-2-20,-9 0-12,1 2-14,3 0-10,0-3-13,1 3-40,-2-2-67,2 2-59,0-2-79,-1 0-44,0 1-75,-1-1-62,-2 2-63,-2 0-46,-13 0-54,23 1-746,-23-1-917</inkml:trace>
  <inkml:trace contextRef="#ctx0" brushRef="#br1" timeOffset="199871.7296">7921 15257 26,'-12'6'890,"3"0"-168,9-6-24,-12 7-63,12-7-46,-10 8-66,10-8-82,0 0-42,-4 11-37,4-11-47,6 6-28,-6-6-48,10 7-24,-1-3-36,2-2-35,2 0-27,5 0-16,0-1-30,3 0-13,0-1-12,0 0-18,2 0-66,-2-2-76,0 0-75,1 1-106,2-2-80,-4 2-166,-2-2-159,0-1-833,-1 1-1166</inkml:trace>
  <inkml:trace contextRef="#ctx0" brushRef="#br1" timeOffset="200528.2169">8925 15068 227,'0'0'673,"-1"-16"-86,1 16-39,-3-15-19,3 15-43,-1-17 5,1 17-20,-1-17-21,1 17-39,1-16-12,-1 16-14,0-15-24,0 15-18,1-13-50,-1 13-23,0 0-42,2-15-17,-2 15 18,0 0 12,0 0 1,0 0-126,2 10-116,-2-10 0,-1 19 0,1-5 0,-1 2 0,-2 1 0,0 3 0,1 2 0,-1 2 0,1-2 0,-3-1 0,2 2 0,1-5 0,-1 2 0,2-2 0,-2 0 0,1-1 0,0-1 0,1 1 0,0-5 0,1 0 0,0 1 0,0-13 0,0 21 0,0-21 0,1 17 0,-1-17 0,4 15-241,-4-15-388,5 9-131,-5-9-90,10 5-953,-10-5-1504</inkml:trace>
  <inkml:trace contextRef="#ctx0" brushRef="#br1" timeOffset="201348.0795">10163 14979 222,'0'0'805,"0"0"-129,-2-10-16,2 10-50,0 0-63,0 0-32,-3-12-80,3 12-60,0 0-47,0 0-1,0 0-4,0 0 20,0 0-41,1 15-24,1-4-19,-2 1-16,1 6-23,-1 0-29,0 1-11,0 2-19,0-1-19,-1 5-93,-1-3-49,1-1 0,1 0 0,-1-1 0,0-1 0,-2 0 0,2-2 0,0 2 0,-1-5 0,1 1 0,1-2 0,-1 0 0,1-1 0,-1-2 0,1-10 0,-2 20-256,2-20-79,-1 16-47,1-16-87,-1 13-111,1-13-113,-3 9-93,3-9-702,0 0-1113</inkml:trace>
  <inkml:trace contextRef="#ctx0" brushRef="#br1" timeOffset="201865.2435">9813 15252 655,'-7'-7'650,"7"7"-79,-8-8-34,8 8-96,0 0-32,-1-12-65,1 12-18,9-9-56,0 6 0,5-1-49,1-1-18,4 2-37,4 0-5,4-1-26,5 0-16,4-2-21,1 4-2,2-1-23,9-1-2,-7 1-23,6 0-2,-2-1-15,-3 0 0,-3 2-14,-2 1 4,0-3-12,-6 2 4,-3 1-9,-1-2 6,-7 3-9,1-1 10,-6 1-16,-2 3 9,-13-3-8,20 4 9,-12 1-10,-8-5 6,8 13-1,-8-13 11,0 15-7,0-15-2,-6 20-9,2-8 12,0-3-9,-1 4 12,-1-4-10,3 3 5,-1-2-10,0 0 14,0-1-11,4-9 13,-2 16-8,2-16 21,0 13-3,0-13 5,6 12-8,-6-12 7,13 5-12,-13-5 6,19 4-12,-19-4 8,26-1-12,-9-2 8,2 0-9,-1-2 7,4-2-3,0 0 2,-2-1 2,1-2-1,-1-1 1,-3 0 6,1-2 8,-4-2-4,0 1 4,-4 0 12,-1-1-1,-5 1-6,0 1 7,-4 13-8,-2-22-2,-4 12-7,-2-1-1,-2 3-4,-5 0-2,-1 2 0,-3 2-7,-1 1-1,-1 1 1,-3 2-4,-1 2-19,-1 1-80,1 0-68,-1 2-94,2 3-88,-5 0-146,8 0-136,-1 2-822,3 1-1069</inkml:trace>
  <inkml:trace contextRef="#ctx0" brushRef="#br1" timeOffset="202824.3763">11805 15146 646,'0'0'559,"-7"-13"-87,7 13-39,-8-9-50,8 9-28,-8-12-23,8 12-10,-5-7-58,5 7 1,0 0-43,-6-10-8,6 10-40,0 0-15,-4-9-31,4 9-9,0 0-37,0 0 30,0 0 19,0 0 2,0 0-7,5 17-11,0-5-13,0 2 2,1-2-12,2 5-7,-4-5-15,1 5-12,1-3-11,-1 1-10,-1 1-10,2-3-1,-2-3-8,-2 1-6,2-1 2,-1-1-7,-3-9 5,3 14-4,-3-14-3,5 13 4,-5-13 8,0 0-11,0 0-1,0 0-3,0 0 1,0 0-5,0 0-5,0 0 8,0 0-1,0 0 2,-2-19-2,2 19-3,2-18 5,0 6-1,-2 1 2,2-4-4,3-1 4,0-1-5,-1 3 6,3-1-8,-1-2 5,4 0-1,-1 5-2,2 0-3,0 2 5,1 0-5,1 2 6,0 2-7,3 1 7,0 2-4,-1 3 6,2 0-3,1 3 8,-1 2-2,1 0 5,-2 2-4,-2 0 6,1-1-1,-1 3 1,-1 0-1,-2-1-2,-1 2 0,-1-1 4,1 0-6,-4-1-3,0 1 2,0-4 5,-6-5 0,9 15-11,-9-15 9,6 9-7,-6-9-2,4 8 3,-4-8-2,0 0-5,0 0-1,0 0 3,-2 10 1,2-10-2,0 0-4,-8-5 7,8 5 4,-8-8-5,8 8-10,-5-9 8,5 9 18,-4-17-26,2 7 2,0-2-2,2 0 0,2-3 0,0 1 2,3-3 2,3-2 1,-1 1-2,5 2 6,0-1-5,4 2 4,2 2 0,2 0 10,3 5 33,-1 0 36,5 4 26,0 2 18,1 2 26,0 5 17,6-1 0,-2 4 12,1 3 5,-4 0 11,-2 1-4,-1 3-143,-2-1-45,-6 0 0,-2 0 0,-3-1 0,-3-1 0,-2 0 0,-1 1 0,-3 1 0,-2-2 0,-2 0 0,-2 2 0,-2 2-77,-2-3-341,-4 7-110,-3-3-110,-1 4-172,-4-5-996,-1 5-1507</inkml:trace>
  <inkml:trace contextRef="#ctx0" brushRef="#br1" timeOffset="204452.7006">2007 16748 620,'0'0'528,"0"0"-61,0 0-35,-5-10-55,5 10-47,0 0-31,0 0-29,-5-7-20,5 7-9,0 0-16,0 0-2,-5-10-25,5 10-13,0 0-14,-8-5-10,8 5-25,0 0 0,-9-6-24,9 6 10,0 0-17,-10-8 14,10 8-19,-9-5-17,9 5-23,-10-7 1,10 7-16,-12-5 25,12 5-30,-13-8 15,13 8-29,-15-8 15,15 8-25,-15-8 21,15 8-14,-16-7 26,16 7-28,-16-8 19,16 8-31,-11-5 22,11 5-24,-12-7 24,12 7-30,-8-5 27,8 5-35,0 0 31,-11-5-33,11 5 32,0 0-33,0 0 29,0 0-33,0 0 26,0 0-25,0 0 23,0 0-24,0 0 28,12 2-28,-12-2 29,21 4-25,-10-2 16,3 0-17,2 1 26,2-2-29,-1 0 27,4 1-23,-1-4 23,2 2-25,0-2 24,3 1-31,0-4 13,0 3-26,-3-1 19,1-2-20,0 1 19,-3-1-20,-3 2 24,1-2-14,-4 0 29,2 1-28,-3 0 26,-1-1-22,-2 2 27,-1-1-23,-1-1 21,-8 5-21,16-8 19,-16 8-16,8-9 19,-8 9-22,9-8 23,-9 8-25,0 0 25,2-9-21,-2 9 23,0 0-17,-8-5 20,8 5-25,0 0 20,-12 1-21,12-1 21,-12 6-20,12-6 19,-16 10-20,8-4 23,-1 2-21,0 4 15,0-2-14,0 4 20,1 0-20,-1 2 23,1 4-22,1-2 26,-1 2-16,2 2 24,1-1-15,3 4 31,-2-3-24,3 2 34,-1-3-45,2-1 23,0 1-35,0-1 26,0-1-22,2 0 17,-1 0-20,-1-1 20,1-2-21,0 0 14,-1-2-25,0-1-54,2 0-31,-2-13-33,1 22-31,-1-22 5,0 16-80,0-16-49,0 15-54,0-15-59,0 0-12,-1 10-56,1-10-117,0 0-404,0 0-587</inkml:trace>
  <inkml:trace contextRef="#ctx0" brushRef="#br1" timeOffset="204688.5553">1990 16943 186,'0'0'668,"0"0"-107,0 0-57,-14-2-44,14 2-61,0 0-22,0 0-11,0 0-10,0 0-32,0 0-15,0 0-51,14-4-20,-14 4-37,18-3-9,-5 0-49,0 2-2,3 0-47,0-2 0,2 1-36,-2 2-6,2-3-58,-1 1-17,1 0-51,-2 1-65,0-2-26,3 2-44,-5 1-47,2-2-41,-1 0-55,-3 1-66,5-1-60,-4 2-638,5-1-731</inkml:trace>
  <inkml:trace contextRef="#ctx0" brushRef="#br1" timeOffset="204948.3913">2705 16844 693,'0'0'832,"4"8"-94,-4-8-75,0 0-57,0 0-43,0 0-85,0 0-25,0 0-11,0 0-7,0 0-28,0 0-30,10-3-18,-10 3 1,0 0-36,0 0-7,11-4-173,-11 4-144,0 0 0,11-2 0,-11 2 0,0 0 0,0 0 0,0 0 0,12-3 0,-12 3 0,0 0 0,0 0 0,0 0 0,0 0 0,0 0-63,0 0-465,0 0-109,0 0-142,0 0-199,0 0-669,0 0-1311</inkml:trace>
  <inkml:trace contextRef="#ctx0" brushRef="#br1" timeOffset="207132.3123">7863 16644 1,'0'0'861,"-1"-12"-157,1 12-102,0 0 11,0-16-41,0 16-58,-1-11-31,1 11-91,0 0-23,-2-12-63,2 12-12,0 0-38,0 0-23,0 0-4,0 0-15,0 0-12,0 0-1,4 12-11,-4-12-11,2 25-16,-1-9-20,0 3 1,-1 2-29,1 3 4,1-1-27,-1 3-92,-1-1 0,1 2 0,1-2 0,-2 0 0,0 0 0,0-1 0,0-3 0,0 0 0,0-3 0,0 2 0,0-3 0,0 0 0,0-3 0,0 1 0,0-3-35,0 0-220,0-12-82,0 20-29,0-20-39,0 17-45,0-17-103,-2 12-55,2-12-48,-4 10-782,4-10-1049</inkml:trace>
  <inkml:trace contextRef="#ctx0" brushRef="#br1" timeOffset="207445.1231">7773 16719 664,'0'-15'652,"2"1"-62,2-1-26,2-1-56,3 1-45,3-2-36,2 2-30,0 1-16,5 2-37,0-1-8,7 2-46,2 1 27,-3 5-17,2-2-39,1 4-37,0 2-34,-1 1-32,-1 1-14,0 2-30,-2 1-8,-1 1-34,-4 0 4,-1 2-7,-3 1-15,-2-2-5,-2 2-10,-2 0-3,-2 0-11,-7-8 0,4 17-12,-4-17 1,-6 18-7,1-8 1,-5 1 0,0-2-4,-5 3-21,-1-1-30,-2 1-15,0 1-54,-2-2-38,0-1-32,-1 0-39,1 1-24,-1-3-38,2 1-44,3-1-71,1-1-53,-1-2-88,4 1-96,0-2-698,12-4-941</inkml:trace>
  <inkml:trace contextRef="#ctx0" brushRef="#br1" timeOffset="207809.1592">8740 16678 830,'0'0'749,"-15"-1"-49,15 1-65,0 0-47,-13-1-47,13 1-52,0 0-35,0 0 2,0 0-32,0 0-64,0 0-50,11-1-44,-11 1-33,22 1-36,-8-1-42,0 0-26,3 1-33,-2-1-18,3 0-25,-1 1-28,-1 1-60,0-2-64,0 0-75,-2 1-63,1-1-77,-2 0-82,1 0-77,-14 0-97,22 0-57,-22 0-259,15 1-363,-15-1-858</inkml:trace>
  <inkml:trace contextRef="#ctx0" brushRef="#br1" timeOffset="208005.0388">8763 16823 690,'-8'5'771,"8"-5"-49,-7 9-62,7-9-47,0 0-42,-4 12-49,4-12-53,5 8-28,-5-8-53,11 7-54,0-5-68,-1 1-40,2-1-54,3 1-24,1-2-41,1 0-21,1 1-94,0-2-98,1 0-93,-1-2-92,0 2-117,-1-2-103,1 1-147,-4 1-198,3-3-459,0 2-918</inkml:trace>
  <inkml:trace contextRef="#ctx0" brushRef="#br1" timeOffset="209996.7703">9973 16447 596,'2'-10'573,"1"1"-59,-3 9-13,4-14-50,-4 14-23,1-16-14,-1 16-79,-1-13-15,1 13-9,-1-15-41,1 15-24,-6-11-34,6 11-8,-8-8-14,8 8-23,-16 0-1,16 0 6,-20 7-16,6 0 0,0 3 7,-2 2-21,0 3-8,-1 3-12,-1 3 1,0 0-6,3 1-31,-1 2-4,3 1-12,-3-1-6,5 2-17,-1-1-8,2-1-8,2-1-1,2-2-11,1 1 1,1-1-8,3-2 1,-2 1-5,6-1 1,-1-2-13,3 0-4,3 2-37,1-2-99,5-2-55,0-2-59,3-2-28,1-2-33,2-1-64,3-2-61,0-3-67,0 0-36,0-2-174,0-1-490,4-3-821</inkml:trace>
  <inkml:trace contextRef="#ctx0" brushRef="#br1" timeOffset="210650.3653">10515 16644 606,'0'0'585,"5"-14"-42,-5 14-31,0 0-67,0-17-58,0 17-28,-6-13-25,6 13-33,-11-12-12,5 7-36,-4 0-23,-1 0-33,1 1 4,-5 0-29,-1 1-1,0 2-9,-1 0-14,-2 1-19,-1 2-17,2 1-15,-4 1-14,0 2-22,2 2-10,-1 2-22,1 1 8,2 2-6,2 1 8,0 2-12,2 1-5,3 1 4,-1-1-8,5 3 0,0-3-9,2-1 0,2 1 1,1-2-2,2-2-2,2 1-1,2 0 8,1-2-6,3 0-3,1-3-23,0-1-21,4 0-17,1-3-22,0-1-21,4-1-22,-4-3-12,5 0-15,0-3 6,0 1-1,0-1 1,3-2 2,-3-2 6,2 1 18,-2-2-12,0-1-9,-1-2 9,-1-1 4,-1 0 7,-2-2 7,0-1 1,-1-2 13,0 0 6,-2 0 18,-2-4 14,4-4 15,-4 1 11,0-3 4,1 1 2,-3-3 11,0 1-4,0-2 10,-2 0 17,1 1 7,-1 3 34,-1 1-1,-1 2 27,1-1 7,-3 6 16,1-1 5,0 2-7,-1 1 1,-1 1 7,1 3 1,-2 2-3,1 10-20,-3-19 10,3 19-9,-6-9 4,6 9 13,0 0-9,-16 0-10,16 0 3,-13 11 1,4 0-5,1 2 2,-4 4-16,2 0 24,-2 7-21,0 0 23,2 1-24,-2 1 10,1 0 0,2 2-6,-1 0 0,1-1-1,1 1-10,3-5-5,0 1-18,1 0-5,3-2-4,-1-2 8,4-1-8,-1 0-8,3-2-2,1 0-2,0 0-5,1-3 0,3-1-5,1-1-3,-1 0-13,3-2-24,1-2-51,-2 1-15,2-4-65,2-1-55,-2 0-41,2-1-65,0-2-59,0 1-60,-1-1-34,4-2-91,-4 1-625,4-3-805</inkml:trace>
  <inkml:trace contextRef="#ctx0" brushRef="#br1" timeOffset="210949.1783">10949 16682 412,'-4'-14'717,"4"14"-89,-5-12-37,5 12-63,-3-12-42,3 12-35,-3-8-41,3 8-54,0 0-48,-4-12-37,4 12 6,0 0 6,0 0-7,0 0-1,0 0-41,0 0-7,0 20-22,0-20-23,0 22-17,1-7-6,-1 2-14,0 4-15,0-2 10,2 6-20,-1 1 2,0 0-35,3 1-81,-1 2-6,2 2 0,0-2 0,-1 1 0,1-4 0,-1 1 0,1-3 0,0 0 0,0 0 0,0-2 0,-1-2 0,-2-1 0,2-2-13,-1-2-194,1-1-69,-1 0-62,-1-4-21,0 0-25,-2-10-33,3 17-62,-3-17-90,1 11-37,-1-11-198,0 0-372,-3 10-786</inkml:trace>
  <inkml:trace contextRef="#ctx0" brushRef="#br1" timeOffset="211264.987">10967 16752 661,'3'-14'639,"-1"1"-69,5 0-45,0 0-57,1 0-43,6-3-42,-1 5-19,5-1-15,0 2-37,3 0-15,2 2-22,0 1-20,2 3-7,1-1-25,1 2 12,1 3-47,-2 0-31,1 3-2,-4-1-14,-3 2-27,-1 0-6,-2 2-23,1-1 4,-7 0-14,3 2 0,-5 0-15,-2-2 2,-2 3-22,-5-8-2,4 14-11,-4-14-1,-8 15-10,2-7 2,-3 1-9,-4-1 1,0 1-5,-2 0-3,-3-1-15,-2-1-38,-1 2-23,2-3-46,-2 1-47,2-1-32,1 0-56,-1-2-11,4 2-53,-2-2-59,4-2-72,0-1-58,1 2-110,0 1-752,12-4-970</inkml:trace>
  <inkml:trace contextRef="#ctx0" brushRef="#br1" timeOffset="211602.0353">11789 16673 442,'-14'-3'739,"14"3"-96,-13 0-41,13 0-67,0 0-47,-14-1-53,14 1-42,0 0-41,0 0-15,0 0-5,0 0-22,0 0-3,0 0-46,0 0-33,0 0-13,13 5-16,-1-4-40,1-1-16,4 0-24,2 0-12,1 0-22,3-1-18,0 0-15,3-2-8,1 3-3,0-1-26,-2-2-52,1 1-53,-4 1-65,-2-1-70,0-1-63,-2 1-55,0 0-62,-4-1-63,-1 1-113,-4 0-73,2-1-746,-11 3-1003</inkml:trace>
  <inkml:trace contextRef="#ctx0" brushRef="#br1" timeOffset="211896.8534">11959 16552 949,'-8'-10'781,"8"10"-50,0 0-49,-7-12-60,7 12-34,0 0-85,-3-10-46,3 10-30,0 0-49,0 0-39,0 0-33,0 0-11,0 0-41,0 0-3,10 7-9,-10-7 1,5 17-100,-1-7-143,0 2 0,0 1 0,1 3 0,-2-1 0,1 1 0,-1-1 0,1 2 0,-2 0 0,1 0 0,0-2 0,-1 1 0,1-1 0,-1 1 0,0-3 0,1-1 0,-2 0 0,1 1 0,-1-3 0,0 1 0,-1-11-285,4 19-264,-4-19-58,2 20-62,-2-20-143,1 17-854,-1-17-1336</inkml:trace>
  <inkml:trace contextRef="#ctx0" brushRef="#br1" timeOffset="214201.4238">12709 16338 885,'0'0'771,"-6"-12"-57,6 12-72,-2-10-51,2 10-65,0 0-79,-5-12-65,5 12-51,0 0-14,0 0-10,0 0 6,0 0-40,-4 8-15,4 4-14,0 0-23,0 1-1,0 6-34,0 0-15,0 6-11,0 0 31,0 3-150,0 0-41,0-1 0,0 2 0,0 5 0,2-1 0,-1-5 0,0 2 0,0-2 0,3-2 0,-4 0 0,2-1 0,1-3 0,-1-3 0,0-2 0,-1 0 0,1-2 0,0-3-52,-2-12-277,0 19-73,0-19-76,2 12-50,-2-12-89,0 0-107,0 0-168,0 0-430,0 0-924</inkml:trace>
  <inkml:trace contextRef="#ctx0" brushRef="#br1" timeOffset="214541.209">12654 16479 539,'1'-12'734,"3"2"-102,2-2-36,1 0-65,3-1-39,2-1-52,4 1-23,6-2-55,1 2-29,2-1-24,6 4-19,1 0-16,-1 3-30,3 2-13,-1 1-25,-3 2-24,-1 4-42,0-1-18,-2 3-23,-2 1-4,-2 1-15,-3 1-14,2 1-10,-6 2-6,-3-2-11,-2 3-2,-1-3-9,-3 2-5,-3-1 1,0 1-5,-4-10-1,-4 19 6,0-9-13,-5 1-3,-3-1-4,-3 2 4,-1-2-8,-4 0-5,-1-1 2,-6 2 1,0-1 6,-2-2-65,2 0-34,-2 0-45,2-2-41,1 0-35,-1 0-21,2-3-28,2 1-28,0-1-59,6 0-40,-2-1-53,2-2-50,1 0-125,3 2-632,3-4-860</inkml:trace>
  <inkml:trace contextRef="#ctx0" brushRef="#br1" timeOffset="215049.6521">13562 16324 308,'16'-7'799,"-3"2"-136,-2 1-53,-2-1-69,1 0-44,-1 0-46,-9 5-43,13-7-52,-13 7-53,11-7-38,-11 7-43,0 0-37,3-10-19,-3 10-44,-7-7-21,7 7-21,-14-6-16,14 6-1,-20-4-13,6 1-16,3 2-8,-2 0-4,-1-1-7,-2 2-5,3 0-1,-3 0-1,3 2-2,-5-1-1,5 0 0,-2 0 7,0 1-9,-1 2 0,1-1-2,1 2-1,1 0 6,4 0-7,-3 2-18,1 0 27,5 2-17,-4 1 25,6 0-10,-1 2 37,1 2-17,0 1 32,1 0 18,1 2-18,0-1-1,0 3 9,-1 1-6,1 0 10,0 2-4,-1 0-1,1 1-12,0-3-17,2-1 3,-2 0-12,2 1-5,-2 0 2,2 1 13,0-2-16,0 1 10,0-3-17,0 1 10,4 2-13,-2-3 11,2 1-2,1-1-2,2-1-12,-2-1 8,3 1-3,1-3-25,-1 0-62,0 0-57,1-3-37,3 0-44,-1-1-20,0-2-21,3-2-36,-3 0-33,0-3-28,2 1-22,0-1-29,1-4-10,-1-1-72,2 1-4,2-3-102,1-4-253,1-1-388</inkml:trace>
  <inkml:trace contextRef="#ctx0" brushRef="#br1" timeOffset="215308.4858">13841 16612 644,'4'-9'537,"-4"9"-62,6-15-21,-6 15-36,3-9-48,-3 9-34,0 0-15,5-10-11,-5 10-6,0 0-18,0 0-1,0 0-3,-3 14-36,3-14 22,-2 16-20,2-16-20,-3 22 0,2-11-34,-2 1-36,3 2-1,0-3-33,-2 3-8,2-2-36,0-12 1,0 24-33,0-24 28,2 19-55,-2-19 9,3 19-17,-3-19 7,4 15-38,-4-15-14,5 12-40,-5-12-48,7 10-40,-7-10-32,8 5-25,-8-5-33,0 0-31,13 2-44,-13-2-29,14-5-55,-14 5-27,11-8-99,-3 1-96,-4 0-406,3-2-651</inkml:trace>
  <inkml:trace contextRef="#ctx0" brushRef="#br1" timeOffset="215596.3091">13789 16508 523,'0'0'623,"-11"0"-72,11 0-43,0 0-65,0 0-50,0 0-40,0 0-32,0 0-37,0 0-27,13 1-39,-13-1-31,23-3-24,-13 0-18,2 1-29,2-2-10,-3 1-20,2 0-3,-4-1-16,1-2-5,1 2-18,-3-1 11,0-1-12,-8 6 11,11-11-18,-11 11 7,6-10-17,-6 10 9,0-12-20,0 12 10,-6-12-24,6 12 17,-11-9-20,1 4 11,10 5-34,-17-7-19,5 5-36,1-1-29,11 3-38,-25-2-54,14 1-38,11 1-42,-23 0-30,23 0-69,-20 1-55,20-1-135,-15 2-391,15-2-546</inkml:trace>
  <inkml:trace contextRef="#ctx0" brushRef="#br1" timeOffset="216077.0137">14063 16137 662,'-5'-9'726,"5"9"-76,0 0-63,-4-12-53,4 12-46,0 0-65,0 0-41,0-12-62,0 12-21,0 0-36,13-6-14,-13 6-27,19-2-24,-6 1-34,1 1-24,3 0-18,3 0-22,1 0-13,2 0-19,-2 1-6,2-1-16,0 0-2,0-1-13,-1 1 1,0 0-12,-3 0 1,0 1-8,-4-1 2,-1 0-9,2 2 21,-16-2-17,24 1 8,-14 2-6,-10-3 19,18 4-11,-8 1 15,-2 0-11,0 3 26,-3 1-18,4 3 21,-6 2-4,3 1 10,-4 2-12,1 4 1,1 4 48,-2 4-9,3 3-21,-2 2 0,-3 2-26,2-2-3,1 2 3,-1 0-9,-2 1 1,2-1 1,-4-2 6,2 0-2,-1-2 5,-3 1-5,2-7-18,0 1-19,-3-2 0,2-1 0,-3 0 0,1-2 0,-1-1 0,-1-1 0,-1-3 0,2-1 0,-1-2 0,-1-1 0,1 1 0,0-3 0,-1-1 0,1-1 0,-1 0 0,2-1 0,-3-1 0,4-2 0,5-5 0,-14 10 0,14-10 0,-15 4 0,15-4-280,-16 3-234,16-3-138,-19-4-177,5-4-1037,5 3-1583</inkml:trace>
  <inkml:trace contextRef="#ctx0" brushRef="#br1" timeOffset="216954.9002">14604 15737 331,'0'0'576,"-8"-12"-69,8 12-86,-4-10-7,4 10-57,-5-8-26,5 8-41,0 0 0,0 0-22,0 0-8,0 0 3,15 1-25,-8 4 4,5 6-29,1 2 9,1 2-14,5 6-8,2 5 2,2 4-17,1 3 5,0 2 15,-3 4-39,7 8 0,-6 1-18,0 4-13,-6 2-15,1 3-17,-7-8-14,-1 3-20,-5-1-15,0 2-13,-4 1-6,-2 1-6,-3 1-8,-3 4 0,-3 2-5,-1-3-21,-2-3-48,-5-3-127,4-7-70,0-2-84,-5-1-94,2-2-108,-2-3-111,-2 0-153,4-7-596,-1-1-1000</inkml:trace>
  <inkml:trace contextRef="#ctx0" brushRef="#br1" timeOffset="217828.0543">15332 16627 130,'-5'-7'705,"5"7"-112,-9-12-46,9 12-52,-8-10-57,8 10-67,0 0-58,-6-8-14,6 8 34,0 0-36,0 0-41,0 0-26,4 9-22,-4-9-15,8 13-43,-8-13-7,6 17-46,-6-17 5,6 15-6,-6-15-19,4 17-14,-4-17-15,3 16-7,-3-16-7,2 13-6,-2-13-6,1 12-1,-1-12-2,0 0-4,2 14 0,-2-14-6,0 0-1,0 0 2,-5 10-5,5-10-3,0 0 1,0 0-2,0 0 4,-11-3 5,11 3-17,-5-8-19,5 8 15,-5-11-18,5 11 25,-4-17-21,4 17 16,0-18-20,2 7 23,-1 0-20,4 1 23,-1-1-23,1 0 27,3 1-15,-2 0 14,2 3-15,0 0 23,1 1-29,3 2 26,-3 2-18,-9 2 30,24 0-12,-14 1 32,2 3-27,1 1 30,-2 2-30,1-2 20,-2 2-29,0 2 28,-1-1-26,0 1 27,-3-1-8,1 1-4,-2-2 11,1 3-18,-6-10 4,8 12-7,-8-12 1,4 15-1,-4-15-3,1 10 0,-1-10-3,0 0 10,-1 13-12,1-13 4,0 0-2,0 0-1,-5 8-3,5-8-5,0 0-10,0 0-6,-9-2-28,9 2 25,-5-10-17,5 10 27,-2-10-23,2 10 19,0-16-20,0 16 29,3-20-23,2 9 23,-1-2-28,0 1 25,2 0-19,2 0 27,1 1-21,1 0 26,1 1-18,2 2 33,0 2-5,3-1 43,-1 2-1,2 2 37,0 3-22,0 0 40,-1 3-15,2 0 33,-1 2 1,-3 1-9,-1 4-17,-1-1-8,-1 1-10,-5 0-6,2 2-11,-5-1-31,0 2 6,-3-13-20,0 22 8,-1-12-18,-1 3-3,-1 0-70,-4-1-62,2 1-77,1-2-60,-1-1-52,1-1-62,1 1-66,-1-2-81,4-8-23,-9 14-162,9-14-515,0 0-831</inkml:trace>
  <inkml:trace contextRef="#ctx0" brushRef="#br1" timeOffset="218227.8023">16069 16579 379,'0'0'629,"0"0"-102,-1-13-21,1 13-61,0 0-55,0 0-32,-14 4-34,14-4-21,-9 11-29,3-5-13,-1 2-50,2-1-10,1 1-33,0 2-9,0-1-7,1 1-22,0-1-19,3-9-11,-1 21 5,1-21-7,4 18-12,1-8-10,-1-3-6,2 4-5,0-5-6,5 4-4,-1-4-7,1 0-7,3-1-8,-2-1-9,2-2-1,0 1-2,-1-3-4,2 0 5,-1-2 1,0 0-4,2-2-6,-2 0 4,-1 0-2,0-4-1,-1 1 0,-2 0 5,0-4-5,-1 1-24,-2-1 27,-1-1-24,-1-2 22,-2 4-28,-2-2 27,-1 12-27,-1-23 28,-2 14-27,-3-1 24,0 0-27,-2 1 25,-1 1-26,-3 2 4,2 0-47,-1 2-1,-2 2-44,0-1-31,-2 3-42,2 0-54,-4 3-70,1-1-39,-1 4-48,3-1-36,-1 0-62,3 3-173,1-3-352,3 2-617</inkml:trace>
  <inkml:trace contextRef="#ctx0" brushRef="#br1" timeOffset="218834.4392">16758 16656 507,'12'-7'575,"-2"2"-40,-4-1-63,-1-2-44,-5 8-65,5-14-51,-5 14-21,-2-13-12,2 13-26,-8-15-25,0 8-45,-2 1 11,-3 0-7,0 2-27,-4 0 1,-1 1-28,0 2-13,-1 1-27,-2 3 7,2 1-22,-3 1 7,0 1-26,1 5 14,-1-2-27,2 1 6,2 2-11,1 0-5,1 0-2,0 2-6,5-1-3,1 0 2,2-1 3,2-1 0,2 1-5,2 0-9,2-12 5,2 20-8,0-10 2,3-2-5,2 0-1,2-1-2,2 1-2,1-3-1,2 0-3,-1 0-3,2-4-6,-2 0-18,1 1-7,0-4-11,1 0 3,1-1 7,-6-1-14,5 0-9,-3-3-3,0-2-16,0-1 8,-1 1-1,1-7-26,-1 2 21,2-3-52,-5-2 34,2-3 8,0-1 3,-1-2-8,0-2 13,-1-2-4,-1 3 11,0-6 12,-2 1 5,0-1 11,-1-2 5,2 0 4,-3 2 10,1 0 9,-2 5 3,-1-1 6,1 3-4,-2 1 17,0 6 32,0-1 6,0 2-11,-2 4 9,2 2 12,0 11-20,-3-16 29,3 16-4,0 0 22,-7-8 25,7 8-8,-5 9 5,5-9 8,-5 20-3,3-6 3,-1 3 5,-1 2-29,0 3 47,2-2-36,-4 4 33,3-2-34,-1 1 18,0 1-15,0-1-12,2-1-22,0 2-14,0-2-12,1-3-9,-1 2-4,1-2-7,1 1-16,0-2-76,1 0-71,1 0-54,-2-1-86,2 0-82,-1-1-83,2 1-94,0-3-45,0 1-821,3-4-1006</inkml:trace>
  <inkml:trace contextRef="#ctx0" brushRef="#br1" timeOffset="219523.0092">17567 16554 56,'9'-9'819,"-1"1"-155,-2 2-82,1-1-54,0-2-36,-2 2-69,-5 7-65,6-15-54,-6 15-29,3-14-24,-3 14-20,-3-17-47,1 8-7,-3 1-39,-2 1 24,1 0-37,-3 1 9,0 0-46,-1 3 28,-2-1-37,0 1 16,-2 2-45,-1 2 39,-2 4-25,0-3 24,-1 3-35,0 5 33,0-3-40,-1 3 25,2 1-16,0 0-7,2-1-3,2 1-8,1-3-4,2 4-11,0-3-8,3 1 3,1-3-3,2 3-2,4-10 8,-4 15-16,4-15 1,3 13-4,-3-13-5,7 13 8,-7-13-1,13 11-5,-13-11 6,18 8-7,-8-5-4,3-1 0,-1-2-16,1 0-4,-13 0 4,25 0-1,-12-3-7,-1 1-29,2-3 44,-1-2-27,1 2 23,-1-4-18,0 2 25,0-2-27,-2-2 30,3 4-21,-4-3 27,1 1-20,0 1 29,-3 1-27,0 2 43,-2-2-42,-6 7 30,13-10-28,-13 10 26,10-7-21,-10 7 24,0 0-19,0 0 45,15 3 7,-15-3 26,4 11-3,-1 0 22,-3-11-15,1 26 7,-1-12 6,-1 3-14,-1 3 20,1 3 4,-2 0 2,0 3-5,-2 1-17,-1 2-3,1-1-13,0 1-4,0-4-4,0-1-9,-1 0-4,1-2-6,1 0 1,-2-1 13,4-3-44,-1-1-3,1 0 0,0-2 0,1-1 0,1-2 0,0-12 0,0 22 0,0-22 0,4 18 0,0-10 0,-4-8 0,9 15 0,-9-15 0,15 9 0,-15-9 0,17 6 0,-17-6 0,20 1 0,-8-3 0,0-1 0,3-3 0,-1-4 0,2-2 0,3-5 0,1-2-186,1-7-240,2-2-72,2-3-82,-4-1-85,2 3-81,-4-1-133,-4 3-457,0 4-938</inkml:trace>
  <inkml:trace contextRef="#ctx0" brushRef="#br1" timeOffset="223345.0923">2077 18018 486,'0'0'455,"0"0"-90,0 0-19,10-7-49,-10 7-6,0 0-47,7-7-13,-7 7-7,0 0-10,5-10-11,-5 10-6,0 0-8,4-8-8,-4 8 5,0 0-22,0 0 0,1-14-35,-1 14-3,0 0-27,-2-12 7,2 12-28,-7-11 11,7 11-32,-5-9 10,5 9-25,-10-12-5,10 12-6,-14-12 8,14 12-21,-14-7 19,14 7-28,-18-7 13,18 7-20,-21 0 8,21 0-10,-21 2 13,7 0-16,3 3 14,-3 0-17,1 0 15,-1 3-12,3 0 10,-1 3-16,2-2 19,1 1-17,-2 2 17,6 0-12,-4 2 11,6-3-13,1 3 15,-1-2-11,3 0 24,1 0-19,2 0 11,1 2-10,1-1 12,2 1-15,1-2 4,1 1-1,3 1 10,-1 1-8,2-3 3,0 2-2,0-2 2,-1-1 1,2 0-4,-1 0-1,-1-1-2,-1-1 0,2 2-2,-3-3 0,0 2 2,0-1-2,1-1-3,-3 2-2,-1-3 20,1 2-21,-2-2 1,-1 0 3,1-2 0,-6-5 1,10 15 6,-10-15-7,4 12 17,-4-12-21,0 11 14,0-11-19,-3 12 15,3-12-9,-11 12 4,11-12-14,-12 11 17,4-7-11,8-4 12,-16 9-20,16-9 15,-18 4-14,18-4 13,-19 4-13,19-4 13,-18-1-19,18 1 21,-17-7-15,8 1 3,1-1 6,1 1-1,2-5 0,-1 4 2,3-4 3,-2 0 0,3-1-5,0-3 4,4 3 5,1-4 14,1 0-16,1 0 8,1 1-14,1-2 15,2 0-18,2 1 17,-2 1-18,0 0 13,1 3-43,0 0-7,-3 0-48,4 0-38,-1 1-44,0 0-53,0 1-85,-1 1-59,-2-1-110,-7 10-706,13-12-799</inkml:trace>
  <inkml:trace contextRef="#ctx0" brushRef="#br1" timeOffset="226711.9557">7748 17837 471,'0'0'488,"2"-13"-75,-2 13-30,3-15-25,-3 15-37,2-14-50,-2 14 21,2-16-6,-2 16-28,0-14-4,0 14 8,1-13-6,-1 13-21,2-12-7,-2 12-29,0 0-16,1-15-33,-1 15-8,0 0-39,-3-10-16,3 10-13,0 0 24,0 0-18,0 0 36,0 0-14,-1 17 17,-1-6-47,0 0 1,0 5-1,-1 1-8,1 3-2,-2 0 1,-1 6 1,1-2 31,-4 3-56,2 2 47,0 1-60,-2-1 64,1 2-78,0-2 42,0-2-46,1 2 49,1-5-56,0 0 46,0 1-53,1-2 51,0 1-53,1-4 58,2-1-67,0 1 59,1-3-60,0-1 62,1-1-65,2 2 67,1-3-70,2-1 58,3-1-59,0-1 59,1-3-62,3 2 68,0-4-70,1-1 69,1 1-69,2-3 48,-3-2-74,1-1 9,0 0-64,1-1-31,-1-1-23,2-2-19,-2-1-22,0 0-35,-2 0-54,1-2-5,-1 2-42,0-4-29,-4 2-24,0-1-51,-3-1-13,1 1-93,-1-1-414,-6 9-554</inkml:trace>
  <inkml:trace contextRef="#ctx0" brushRef="#br1" timeOffset="227004.7795">7525 18226 360,'-14'-2'562,"14"2"-49,0 0-57,-8-5-19,8 5-76,0 0-35,3-12-25,-3 12-29,10-10-7,-1 3-11,1 0-29,5 0-26,-2 0-19,4-2-17,1 2-21,2-2-20,2 1-27,-1-1-17,1 1-11,0-1-15,-2 3-15,1 0-7,-3 0-16,-2 2-33,2-1-38,-2 3-44,-1 0-48,-1-1-41,0 2-58,-14 1-34,25 0-86,-13 1-18,0 2-115,0-1-502,-2 3-603</inkml:trace>
  <inkml:trace contextRef="#ctx0" brushRef="#br1" timeOffset="227736.9149">8225 18308 167,'0'0'378,"0"0"-109,0 0-18,0 0-49,0 0 4,0 0-51,0 0 24,0 0-32,0 0 36,0 0-13,0 0 10,0 0-7,0 0 10,0 0-1,0 0 4,0 0-1,0 0-1,0 0 4,0 0-4,0 0-1,0 0 10,0 0-22,0 0-4,0 0-9,0 0-4,0 0-9,0 0-13,0 0-14,0 0-20,0 0-16,0 0-8,0 0-2,0 0 0,-10 6 18,10-6-2,-9 9-5,9-9-1,-9 17-12,5-9-2,-1 1-3,1 0-6,-1 1-3,1 0-11,-1 2-10,2-3 4,1 1-4,-1 0 3,1 2-24,2-12 17,-3 19 1,3-19-8,0 18 9,0-18-14,4 17-3,-4-17-1,6 17 0,-6-17-1,9 13-1,-9-13-8,13 10 0,-5-5 18,-8-5-22,15 6-3,-15-6 2,17 4 0,-17-4 12,18 0-16,-7 0 4,-11 0-3,22-4 0,-12 2 5,3-2-1,-3 1-3,2-1 4,0-3 39,1 2-50,-1-2 35,0-1-34,0 2 31,-1-2-39,0-1 36,-1 1-37,0-2 35,-1 2-36,0-3 36,0 1-34,-1-1 53,-2 1-56,0 0 42,0 0-28,-2 0 21,-1-1-33,0 1 37,-1 0-39,-1-2 38,-1 12-23,-1-18 58,1 18-58,-4-18 63,4 18-61,-8-16 52,8 16-56,-13-12 40,2 6-46,1 1 43,-1 2-52,-3 0 51,2 1-55,-2 0 55,0 1-54,1 0 43,-2 1-70,15 0 4,-25 0-72,13 1-38,12-1-33,-23 3-47,23-3-53,-17 2-91,17-2-135,-14 3-112,14-3-831,-11 7-1078</inkml:trace>
  <inkml:trace contextRef="#ctx0" brushRef="#br1" timeOffset="228509.135">8932 18073 57,'0'0'496,"-15"1"-133,15-1-6,-13 1-55,13-1-28,-13 3 25,13-3 8,-13 1-17,13-1 24,0 0 21,-13 2-10,13-2-7,0 0-15,0 0-20,0 0-9,0 0-6,0 0-17,0 0-15,0 0-33,0 0-30,0 0-26,20 0-34,-20 0-23,25 0-20,-12 0-14,2 0-13,3-2 12,1 1-98,-1 1-52,2 0-43,-1 0-56,-1-2-43,1 2-57,0-1-74,-4 1-77,-1 1-32,1-1-131,-3 2-554,-12-2-778</inkml:trace>
  <inkml:trace contextRef="#ctx0" brushRef="#br1" timeOffset="228717.1613">8947 18237 448,'-15'11'634,"15"-11"-68,-9 5-38,9-5-41,-8 5-37,8-5-59,0 0-42,0 0-58,0 0-52,5 7-57,-5-7-35,15 0-26,-2-2-28,1 1-18,5-1-39,2 1-71,-2-1-94,7-1-80,-2-1-74,0 2-128,0-2-80,1 3-596,0-2-704</inkml:trace>
  <inkml:trace contextRef="#ctx0" brushRef="#br1" timeOffset="229768.3263">10241 18244 137,'17'-8'604,"-8"5"-71,1-2-75,-1-1-20,-1 0-38,1 1-39,1-2-29,-1 1-70,0 0 43,0-1-47,-2-1-27,0 3-24,-1-3-25,-6 8-16,12-13-14,-12 13-11,7-13-12,-7 13-17,5-11-17,-5 11-10,0-12-16,0 12-7,-5-11-3,5 11-9,-14-11-5,14 11-7,-18-8-13,4 6 14,2 0-25,-4 0 1,1 2-3,-4 2 0,-1 0-2,0 1-5,-2 2-2,2 2 3,-3 0-4,1 3-2,3-1 4,-1 4 1,-2 3-1,5-4 1,-1 3 5,5-1 26,0 1-19,1 0 17,3-2-27,4 0 22,0 0-25,2 0 25,3-13-26,0 21 1,3-12-1,2 0 2,3 1 0,2-3 17,0 1-25,5-3 1,1-1 1,2-1 20,-2-1-26,5-2 7,0 0-42,0 0 10,5-5-24,-1 1 7,1-1-39,-1-2-17,3-3 3,-1 1 0,-1-1-13,-1-2-9,1-1-5,-3-1 4,1-2-1,-3 0 16,0-1 0,1-1 18,-4-2 0,0 1 8,-1-1 13,-1 0 6,-2-4 19,-3 2 15,-2 1 0,-1-1-2,0 0 12,-3 0 2,-1-1 14,-3 1-3,0 2 3,-1 1 7,0 0 3,-2 1 0,-1 1 10,-1 1 2,0 3 12,-3-1 8,2 1-1,-3 2 0,0 1 13,0 4 14,-2 1 5,1 1-3,9 4-7,-20 0 27,10 4-8,-2 2 7,1 4 1,-1 4 1,1 1-2,1 4 7,-1 1 2,3 0 1,0 2-4,0 1-2,2 1 4,-2 0 9,3-2 12,1 3-14,2-2-6,0-1 58,2 0-49,0-1-2,3-3-36,-1 1 45,4 0-49,1 1 23,1-3-49,1 0 28,1 0-53,3-3 41,1-2-49,1 0 39,2-3-43,1 1 36,-1-5-48,1 2 8,2-3-74,-4 1-18,2-4-60,-1 2-14,-2-3-61,2 0-48,-3 0-76,0-2-56,0 0-69,0-1-91,-3 0-766,1 0-943</inkml:trace>
  <inkml:trace contextRef="#ctx0" brushRef="#br1" timeOffset="232104.5863">11096 17853 323,'0'0'539,"-4"-14"-86,4 14-26,-2-12-24,2 12-29,-1-12-38,1 12-19,0 0-31,-3-13-25,3 13-28,0 0-27,-1-11-17,1 11-27,0 0-16,0 0-10,0 0 14,0 0-17,0 0 6,0 0 10,-4 9-17,4-9-6,-3 21-2,2-10-5,-2 5-2,1 1 8,-1 1-17,2 1-3,-4-1 35,3 4-37,-1 1 12,-1-1-52,1 0 59,1 0-73,-1 1 51,2-4-64,0 0 49,0-1-67,1 1 56,1-1-11,0-1-18,0 0-5,1-1-10,0-2 1,2-1-7,-1 0-4,2 0 0,2-3-9,0 2-3,0-3-52,4 0 56,0-1-54,3-1 37,0-3-78,-1 0 5,1-2-58,-1-1-1,2 1-40,-1-2 3,1-2-33,1 0-16,-1-2-27,0 0-31,-2-1-40,1-2-43,-3 2-51,0-3-33,-2 1-51,-2-1-125,-1 0-322,0-1-526</inkml:trace>
  <inkml:trace contextRef="#ctx0" brushRef="#br1" timeOffset="232371.4249">10855 18127 650,'-14'-3'567,"14"3"-51,0 0-43,-7-8-57,7 8-51,0 0-26,9-11-26,-9 11-34,15-10-27,-4 6-22,2-2-27,4 0-29,4 0-28,1-1-17,2 0-20,4-3-21,-1 5-20,2-4-14,-3 4-7,-1 0-25,-2-1-47,0 2-43,-4 0-48,2 2-58,-4-1-56,4 3-41,-8-1-83,1 1-17,0 0-87,-1 3-594,-2-2-668</inkml:trace>
  <inkml:trace contextRef="#ctx0" brushRef="#br1" timeOffset="232988.2885">11582 18195 241,'0'0'691,"0"0"-107,0 0-62,0 0-30,7-8-51,-7 8-59,0 0-41,0 0-36,0 0-23,4-6-36,-4 6-28,0 0-23,0 0-24,0 0-26,0 0-19,0 0-25,0 0-3,0 0-18,0 0-8,-6 9-6,6-9 4,-12 12-5,6-4-6,0 1-8,0 0 23,-2 1-29,1 1 14,2 0-32,0-1 13,0 0-28,2 0-1,-2-1 0,1 0-2,2 1 1,2-10 2,-3 15 0,3-15-6,2 15 6,-2-15 14,5 13-14,-5-13-12,11 11 7,-11-11-2,14 9 0,-4-7 0,-10-2-4,21 4 0,-9-3 24,-12-1-28,27-1 16,-14 1-20,2-1 15,2-2-14,-3 1 21,3-3-25,-1 1 29,-3-2-25,0 1 24,1-2-24,-1 2 29,1-4-26,-5 2 22,0-1-27,1-1 25,0-1-19,-5 1 34,1 0-22,-3-2 30,2 1-30,-1 1 34,-4-1-37,0 10 30,0-19-37,0 19 29,-6-18-35,0 9 33,0 2-36,1 2 29,-5-2-33,0 2 35,1 2-40,-2 1 33,-3-1-91,14 3-45,-25-1-27,10 2-41,1 1-38,0-1-58,1 1-67,-3 1-71,4 1-67,-1-1-117,0 2-617,2-1-832</inkml:trace>
  <inkml:trace contextRef="#ctx0" brushRef="#br1" timeOffset="233683.9675">12148 18033 618,'0'0'606,"-13"-1"-60,13 1-15,0 0-25,0 0-7,-11-2-42,11 2-19,0 0-32,0 0-28,0 0-20,9-5-31,-9 5 45,17-3-123,-3 0 27,4 0-94,3 2 48,3-1-102,3-1 42,1 2-95,1-2 47,-1 3-81,1-1 50,-2 0-79,1-2 66,-2 3-88,0-2 68,-2 1-97,-4 0 39,1 1-111,-1-1-13,-5 1-121,1 0-55,-3 0-42,-13 0-48,25 0-83,-25 0-51,16 0-74,-16 0-131,0 0-491,11 2-828</inkml:trace>
  <inkml:trace contextRef="#ctx0" brushRef="#br1" timeOffset="233971.7833">12452 17883 823,'-5'-7'689,"5"7"-35,-8-12-47,8 12-62,-5-8-63,5 8-58,-5-9-61,5 9-49,0 0-37,-6-7-29,6 7-17,0 0 69,0 0-71,-3 13 24,3-13-85,-2 17 63,2-5-106,0 1 61,0 2-77,0 1 40,0 3-71,2-2 39,-2 1-75,0 1 43,1 0-67,2 0 51,-2-2-73,3 2 57,-4-1-62,5-1 55,-4-1-69,1 0 34,0 0-97,0-2 11,0-1-118,0-1-75,0-1-88,-1-1-99,3 2-143,0-4-106,-4 4-927,2-2-1292</inkml:trace>
  <inkml:trace contextRef="#ctx0" brushRef="#br1" timeOffset="234521.9293">13194 17820 517,'0'0'738,"0"-12"-77,0 12-36,0 0-56,0-16-79,0 16-64,0 0-52,0 0-27,0 0 16,0 0-13,0 0-12,6 15-57,-4-3 21,-1 3-101,1 2 56,0 1-107,0 0 50,0 2-86,-2 1 39,0-1-89,0 1 57,2-1-64,-2-1 33,1-1-66,-1 1 48,0-2-68,0 0 45,0-1-55,2-1 47,-2-1-60,0-2 33,0-1-99,0 1 37,0-12-110,2 19-9,-2-19-82,0 16-44,0-16-43,0 15-56,0-15-69,0 0-54,3 15-33,-3-15-93,0 0-649,0 0-893</inkml:trace>
  <inkml:trace contextRef="#ctx0" brushRef="#br1" timeOffset="234792.0254">13012 17846 361,'-4'-9'752,"4"9"-77,-2-13-35,2 13-64,4-14-70,2 7-36,1-1-64,1 1-45,6 0-28,0 0-3,6-1-67,3 2 3,-2-2-90,4 1 30,7 2-78,-5 0 15,2 0-66,-2 1 21,2 1-55,-1-1 27,-1 1-62,-3 2-19,1-1-101,-3 2-37,1 0-73,-4 0-91,0 1-98,-1 0-60,-1 2-72,0 1-63,-4 0-675,1 1-887</inkml:trace>
  <inkml:trace contextRef="#ctx0" brushRef="#br1" timeOffset="235304.0508">13910 17764 656,'12'-8'807,"-3"1"-54,-1 1-54,1 0-93,1 0-70,1-2-58,-5 4-69,4-2 7,-2 1-82,-8 5 10,11-10-106,-11 10 11,8-7-61,-8 7-68,8-7 29,-8 7-27,0 0-28,-8-8-16,8 8-71,-14-2 51,14 2-64,-27-2 59,12 4-71,-4-2 62,-1 3-68,0-1 65,-5 1-70,0 3 66,2-3-64,2 2 62,-2 1-70,2-2 74,2 3-73,1-2 68,-1 0-66,4 2 62,-1-2-61,5 0 62,0 0-64,-1-1 63,4 1-62,-1 1 63,4 0-66,-4 1 66,9-7-67,-7 15 67,5-5-66,-2 0 70,4 2-70,-2 0 73,1 3-74,-1 2 68,2 0-69,0 1 76,0 2-68,0-2 70,0 2-69,0 0 92,0-1-81,0 1 81,0-1-72,0 0 80,0 1-75,2-2 76,-2 0-72,1-1 53,1 0-57,-2 2 55,2-4-62,0 1 53,0-1-60,0 0 54,0-2-53,-1 0 47,1-1-52,2 0 53,1-2-61,-2 0 65,1 1-49,0-2 43,1-1-53,3 0 61,-8-8-65,17 10 34,-7-5-98,0-2 40,3-2-129,0 2-42,3-3-72,-3-3-44,4 2-68,1-3-96,-3 0-87,4-1-65,-4 0-788,5-2-1056</inkml:trace>
  <inkml:trace contextRef="#ctx0" brushRef="#br1" timeOffset="235705.2789">14155 18099 537,'2'-16'729,"-2"16"-46,0-12-42,0 12-85,3-11-55,-3 11-51,4-11-52,-4 11-48,0 0-30,5-9-15,-5 9-33,0 0-22,0 0-21,9 8 29,-9-8-95,0 13 44,0-13-75,0 20 45,0-20-81,0 19 48,-1-7-79,1-12 42,-2 22-71,2-9 45,0-13-68,0 21 51,2-11-68,-2-10 58,1 20-67,3-11 56,-4-9-71,5 16 52,-5-16-86,5 13 47,-5-13-98,8 12 0,-8-12-86,9 7-36,-9-7-28,9 5-28,-9-5-39,12 2-26,-12-2-52,13-2-57,-13 2 2,13-3-54,-13 3-118,11-9-417,-4 2-670</inkml:trace>
  <inkml:trace contextRef="#ctx0" brushRef="#br1" timeOffset="236028.0788">14136 17952 39,'0'0'673,"-17"0"-148,17 0-54,-11-2-37,11 2-32,0 0-31,0 0-28,-14-1-11,14 1-53,0 0-25,0 0-30,10-4-25,-10 4-25,13-7-22,-4 5-11,3-3-14,-1 0-19,0-1-7,3 1-11,-2-1-12,-2-1-7,3-1-2,-6 1 2,3 1-8,-4-2-3,1 1-6,-1-1-5,-6 8-13,8-16-6,-8 16-6,3-15-4,-3 15-2,-5-12-1,-1 5-4,6 7-6,-13-10-4,4 4 0,0 1-18,-2 4-22,0-2-40,-1 1-28,1 0-33,11 2-36,-20 0-68,20 0-61,-19 2-34,19-2-68,-11 5 8,11-5-75,0 0-597,0 0-684</inkml:trace>
  <inkml:trace contextRef="#ctx0" brushRef="#br1" timeOffset="236536.0225">14429 17773 146,'0'0'824,"0"0"-149,0 0-51,0 0-83,0 0-64,3-8-75,-3 8-52,0 0-36,14-1-57,-14 1-43,15 1-26,-15-1-27,22 0-18,-22 0-21,27 1-19,-14-1-26,2 0-12,1 0-10,-1 0-16,-2 0-9,5 0-2,-4 0-6,1-1-7,-1 1 1,0-1 2,-1-1 21,-13 2 11,23-1 9,-23 1-3,22-2 4,-22 2-6,18-2 16,-18 2 4,15-3 2,-15 3 33,13 0-51,-13 0 32,12-2-51,-12 2 33,0 0-47,13 2 52,-13-2-51,5 7 54,-5-7-63,6 10 79,-6-10-81,4 20 70,-4-8-70,2 2 79,-4 3-78,2 2 85,-1 0-84,0 3 101,-1 3-76,2 1 61,-2 0-69,2 0 59,0 0-62,0 0 56,0 1-58,2 0 43,1-1-62,-2 1 44,1-3-46,2 0 26,-2 0-34,2-2 0,-3-2 0,1-2 0,2 0 0,-3-1 0,0-5 0,0 2 0,2-2 0,-3-12 0,1 20 0,-1-20 0,0 17 0,0-17 0,0 12 0,0-12 0,-6 11 0,6-11 0,-9 6 0,9-6 0,-15 4 0,15-4 0,-21 0-116,21 0 17,-25-2-101,11 0-52,1 1-44,0-2-48,-1 1-51,3 0-93,-1-1-99,3 0-105,9 3-805</inkml:trace>
  <inkml:trace contextRef="#ctx0" brushRef="#br1" timeOffset="237072.2478">14992 17577 297,'0'0'539,"0"0"-61,-1-16-42,1 16-19,0 0-38,1-13-41,-1 13 7,0 0 25,6-7-16,-6 7 17,0 0-42,19 3-31,-8 2 23,-1 4-13,8 2 29,0 1-80,1 5 48,3 1-95,2 8 60,-1 1-68,1 1 35,-1 3-61,-1 3 37,-3-1-58,0 1 24,-5 2-109,0 1-70,-3-1 0,0 3 0,-3 0 0,-2-1 0,-4-2 0,1 0 0,-3 1 0,-3-1 0,-3 6 0,-4-1 0,-3 0 0,-2 1 0,-6-3 0,-1 1 0,-6 6-227,-4-5-182,-4-1-57,-3-1-67,0 0-120,-2-3-71,-3-4-174,7-9-462,-5-2-960</inkml:trace>
  <inkml:trace contextRef="#ctx0" brushRef="#br1" timeOffset="238008.0489">9875 17686 156,'8'-9'766,"-2"2"-124,0 0-32,-6 7-51,8-13-46,-8 13-49,7-13-32,-7 13-37,7-11-38,-7 11-35,4-10-34,-4 10-36,0 0-28,0 0-20,-2-12-26,2 12-9,-10 4 5,10-4-16,-15 13-5,4-1-13,-2 5-4,-4 7-20,-5 6-9,-1 3-59,0 1 52,0 5-53,-4 7 45,2 2-60,0 1 46,3 1-9,5-8-14,2 1-13,4-1-7,4 1-8,3 0-9,5-5-60,7 5 31,6-3-86,8 2 40,9 1-107,8 0 13,4-6-88,2-4-53,5 1-68,-2-6-73,6-2-113,1-4-80,-1-1-192,-7-4-556,3-5-973</inkml:trace>
  <inkml:trace contextRef="#ctx0" brushRef="#br1" timeOffset="241767.6423">15732 18306 537,'0'0'574,"-5"-9"-99,5 9-60,0 0-16,0 0-63,0 0-18,0 0-37,-4 8-51,4-8-16,1 11-1,-1-11-53,4 19-2,-1-10-27,-1 1-26,2 1-12,0-1-12,-2 0-6,2-1 11,0 0-28,-4-9 5,5 14-26,-5-14 9,5 12-12,-5-12 28,3 10-20,-3-10 12,5 8-14,-5-8 18,0 0-40,0 0 10,0 0-15,0 0 4,0 0-16,0 0 13,0 0-21,0 0 6,0 0 9,4-13-6,-4 13-6,0-13-2,0 13 6,1-17 0,-1 17 2,1-21-2,-1 21 1,4-19 1,0 7 7,-1 3-5,2-1-3,0 0-2,2 2 3,0 1 3,-1 2-2,6-1-5,-1 1-3,-1 3 17,4 1-5,-14 1 0,25 1 1,-11 3-4,-1-1 4,1 3-4,-2-1-1,1 1 3,-3 0 7,1 0-13,-3 0 0,0 2 5,0-3-2,-2 2 2,-6-7-7,12 10 5,-12-10-1,6 10-3,-6-10 1,4 9-2,-4-9 0,0 0 1,3 12-1,-3-12-1,0 0-1,0 0-2,-4 9-5,4-9-21,0 0 5,0 0-4,0 0 2,0 0 12,-9-7-1,9 7 4,0 0-7,-3-14 8,3 14 6,0-15 4,0 15-3,4-19 2,-1 9 0,0-2 1,4 1 2,-2 2-2,4-2 7,-1 1-4,2 0 3,1 1 8,1 1 18,1-1 16,2 3 6,-1 1 17,3 1 9,-1 2-1,1 2-3,1 0-10,-2 2-10,0 2-2,-2 1-8,-3 1-15,2 0 1,-4 2-6,-1 0-3,-1-1-6,0 4-4,-4-2-1,1 2 3,-2 0 6,-1 1-57,-1 0-51,0-1-61,-1 1-63,-2 1-83,2-1-73,-2 0-110,3-12-71,-4 21-686,4-21-845</inkml:trace>
  <inkml:trace contextRef="#ctx0" brushRef="#br1" timeOffset="242188.6107">16546 18210 227,'0'0'676,"0"0"-133,0-13-45,0 13-55,0 0-69,0 0-44,0 0-21,-16 2-33,16-2-43,-12 13-22,7-6-32,-1 3-30,1-2-21,-1 3-22,2 0 0,-1-1-16,1 0-14,2 1-7,-2 0-9,4-11-5,-2 21-6,2-21 6,2 18-12,-2-18-6,4 16-4,0-7-5,1-2 3,0 0-5,4-3 2,-2 1-9,2-1-14,-9-4 8,19 3 3,-19-3 0,21 3-1,-21-3 0,20-4-5,-8 2 2,-3-2 2,1 1-1,0-1 0,-2-2 4,1 0 14,-3 1-10,2-3 1,-2 0-3,-1 0 0,-1-1-2,-1 0-3,-1-2-1,-2 11 3,0-20-3,0 20-1,-3-20-1,-3 9-12,1 4 19,-1-2-10,-4 2-5,1 1 0,0 0-4,-4 1 2,3 1-5,-4 3-20,1 0-32,0 1-52,-2 1-50,2 0-53,-4 3-76,3 2-63,0 1-103,3 2-68,-1 1-645,3-2-780</inkml:trace>
  <inkml:trace contextRef="#ctx0" brushRef="#br1" timeOffset="242827.393">16865 18291 238,'7'-10'721,"-2"3"-127,0 0-36,-5 7-56,9-14-80,-9 14-52,7-12-44,-7 12-41,6-10-35,-6 10-42,3-11-77,-3 11 14,0 0-27,-3-11-13,3 11-15,0 0-11,-13-5-13,13 5-12,-13 0-10,13 0-6,-18 6-12,18-6-2,-19 6-4,11 1 16,-4 1-23,1-1-2,0 3-5,2 0-2,0 1 2,-1-1 1,2 1-8,0 2 4,2-2 0,1 0-2,0-1 2,1 0-1,4-10 2,-3 20 0,3-20 1,2 16 0,-2-16 0,5 12-3,-5-12 0,10 12-1,-10-12 7,12 7-9,-12-7-10,15 4-15,-15-4-2,15-1-17,-15 1-7,21-5-9,-11 3 8,-1-3-15,4-3-17,-3 1-9,2 0 2,-3-2-4,2-1 1,-1-3 0,-1 1-3,0-2-2,1-1 2,-2-3 12,-2 0 11,1-2 22,-1-1 1,1 0 17,-3-2 2,-2 0 12,0-1-1,0-1 19,-2 1-8,0 3 27,0 0 0,0-3 9,-2 4 16,1-1 1,0 2-2,-2 2 29,0 0 3,0 0-9,-1 2-2,0 3 35,0 1-23,4 11 0,-6-17-5,6 17 16,-5-11 19,5 11 12,0 0-8,0 0 6,-13 3 18,13-3 5,-3 13-10,2-2 2,0 1 10,1 3-15,0 2 9,1 4-20,-1-1-11,1 2 13,1 2-51,-1 2 15,-1-2-43,1 1 23,1-2-42,1 0 23,-1 1-34,-1-2 25,1-2-34,0 1 28,0-4-61,0 2-42,-1-2-78,1 2-41,-2-2-71,3-2-71,0 0-122,-3 0-82,1 1-210,0-5-502,0 1-864</inkml:trace>
  <inkml:trace contextRef="#ctx0" brushRef="#br1" timeOffset="243648.4887">17714 18313 202,'6'-7'600,"-6"7"-82,12-9-79,-7 1-9,-5 8-64,11-13-39,-4 6-30,-7 7-6,7-15-9,-3 6-30,0 1-32,1 0-6,-2-2-29,-3 10-6,2-15-12,-2 15-20,0-14-19,0 14-15,-2-13-10,2 13 1,-8-11-16,8 11-6,-11-6-8,11 6-9,-21-4-7,10 6 4,-1 0 3,-3 2-8,-1 1-4,1 2-3,-3 2 1,2 1-10,-4 2-10,4 0-8,-2 0 0,2-1 24,1 2-41,2 1-2,1-4 1,3 1 1,0 0 2,-1-2 4,4 0-13,1-1 5,1 0 2,4-8-1,-2 14-2,2-14-4,1 12 1,-1-12 0,9 9-1,-9-9 8,13 6-3,-13-6-14,15 3-3,-15-3-7,22 0-4,-22 0-4,22-4-5,-11 1 1,1 0 9,0-4 4,0 1 18,0-1-17,0-2 2,-1 0 3,1 0 5,0-2-4,-2 3 0,0-3 9,-1 3 4,0 1 0,-1 0 2,-1 0 1,-7 7-10,11-11 3,-11 11-1,10-9 0,-10 9 1,10-5 2,-10 5 1,0 0 2,14 0 0,-14 0 4,9 10 9,-9-10 3,8 17 35,-6-5-32,1 2 1,-2 3 0,-1 1 5,0 3 12,0 2 7,-1 2 14,0 3 6,1 2-6,0-1-8,1 5 4,-1-6-11,0 2-14,0 0-4,0-3-1,1 1-2,-1-2-3,1-1-3,1-1-1,-1-2 1,0-2 5,2-1 2,-2 0-25,0-5 22,1 0 0,-1-2 4,0-1 6,2 0-7,-3-11 14,2 16-3,-2-16 67,3 10-78,-3-10 51,0 0-74,9 4 53,-9-4-70,0 0 9,18-5-2,-11-2-15,2-1-28,4-7-24,0-2-37,3-9-52,4-3-48,0-1-2,0 1-32,-4 5 0,-1 1-64,-1 2-61,-3 4-54,-3 2-80,-1 1-69,-2 1-673,-2 1-857</inkml:trace>
  <inkml:trace contextRef="#ctx0" brushRef="#br1" timeOffset="245568.4934">19044 6435 47,'0'0'518,"13"-7"-135,-13 7-27,11-7-52,-11 7-12,14-10-5,-14 10-10,13-8-13,-6 1-18,-7 7 0,15-10-3,-9 3-11,1 2 4,0-2-1,1 2 8,-2-1-37,1-1 13,-1 1-30,-1-2 8,2 0-27,-1 0 11,-2 0-31,1-1 8,-2-1-33,0 1 11,-3 9-38,5-20 11,-3 10-11,-2 10-12,-2-21-1,-1 12-2,0-2-14,-2 2 1,0 0-10,0 1-4,-3-1-8,-1 3 6,1-2-5,-2 2-1,-2 3 26,0-1-54,-3 3-4,1-1 1,-4 5-2,1-1-2,-1 3 0,-1 2-9,-1 1 9,0 3-5,2-1-3,1 2 1,1 0 4,1 3 4,1-1-15,1-2 2,4 1 1,1-1 2,1 0 1,2-1 4,2 0-5,3-11-4,0 18 8,0-18-5,7 15 19,-1-8-26,2-1 4,-1-2-4,4 1 2,0-3 0,1 1-2,1-2-1,0-1-10,3 0 17,-4-3-40,6 1-4,-4-1 12,3-1-7,-3 0-12,1-3 7,-2 0 5,-1 0 16,2-3-6,-4 1 11,3 0-9,-4 0 15,0-3-11,-2 3 15,2-1 21,-2 3-18,-2-1-3,0 0 3,0 2-4,-5 6 3,9-10-1,-9 10-6,6-7 8,-6 7 2,0 0-11,0 0 13,8 7-12,-8-7 15,1 16-5,-1-3 14,0 2 1,0 2 24,0-1-9,-1 2 21,1 3 12,-1-1 1,1 2-10,-2 2 22,2-2-8,-1 0-2,1 1 6,1-3-7,-1 0-7,2-1 0,0 0 1,0 0-6,0-2-17,1-1-2,0-1 12,0 0-28,1-3 26,-2 0-40,1-1 30,0 0-38,-1-1 34,-2-10-36,4 16 13,-4-16-69,4 13-7,-4-13-84,5 10-81,-5-10-97,0 0-100,0 0-109,4 11-128,-4-11-168,0 0-668,0 0-1132</inkml:trace>
  <inkml:trace contextRef="#ctx0" brushRef="#br1" timeOffset="245816.8986">19514 6584 758,'0'0'830,"0"0"-108,0 0-93,8 6-62,-8-6-53,0 0-101,0 0-57,0 0-61,8 6 2,-8-6-50,0 0-9,0 0-46,0 0-20,8 6-35,-8-6-27,0 0-9,0 0-27,0 0-19,0 0-16,0 0-39,0 0-40,0 0-95,0 0-61,9 2-101,-9-2-127,0 0-126,0 0-157,0 0-691,0 0-1000</inkml:trace>
  <inkml:trace contextRef="#ctx0" brushRef="#br1" timeOffset="250051.9838">20652 6255 202,'0'0'554,"-15"-6"-88,15 6-71,-13-3-10,13 3-18,0 0-30,-15-4 0,15 4 14,0 0 3,0 0-8,0 0 5,0 0-38,0 0-6,0 0-50,0 0-15,0 0-31,19-2-19,-6 1-48,4-4-5,0 3-41,7-3-16,0-2-21,4-1 3,3-1-16,-2 0-7,0 0-10,0-2-8,-1-2-4,-1 1 9,-2-2-18,-1 2-1,-4 0 1,-2 0 0,-1-1-4,-4 0 4,1 0-6,-5 2-16,-1-2 17,-3 1-18,-1 2 17,-2 0-15,-2 10 45,-5-20-52,5 20 25,-11-14-15,3 7 16,-2 2-20,-2 1 18,1 1-16,-4 2 18,2 2-18,-4 3 20,2 2-16,-3 3 21,1 1 12,1 5 12,-1 4 22,2 3 10,0 2-1,2 0 3,2 3 5,0 2-7,2 0-4,1 0-9,2 1-11,0-1-13,2-3 1,0 0-8,1 1 0,2-1-9,0-4-4,1 5-3,-2-3-5,4-2-13,-2-3-9,1 5-45,2-2-28,-2-3-53,2-1-35,0 1-58,-1-2-49,0-2-21,2 1-70,-2-2-70,0 0-41,0-3-49,-2-11-130,0 19-536,0-19-810</inkml:trace>
  <inkml:trace contextRef="#ctx0" brushRef="#br1" timeOffset="250464.729">20628 6529 45,'0'-17'702,"0"17"-176,8-14-65,0 6-31,2 1-63,4 0-84,0 0-47,4 2-47,4-2-20,0 4-47,1-1 2,-2 1-10,-1 2-8,1 0 3,1 2-12,-1 2-12,3 0 3,-3 2-22,0 2-7,-3 1-2,-1 1-3,-4-2-26,3 3 32,-2 0 8,1 2 10,-1-3-24,3 3 8,-3-1-14,1-2 3,-1-2-18,1 0 10,1 1-20,0-2 10,-1-3-17,2 1 16,-1-1-5,2-2 9,-3-1-14,0-3 36,2 1-11,-3-3 38,-1 2-21,-1-3-6,0-1 31,-4-2-23,1 2 23,-4-5-29,-1 0 25,-3 2-32,0-3 18,-1 0-26,-2-1 15,-2-1-25,-1 0 22,-2 2-32,-2 1 14,-1 1-29,0 2 20,-2-1-27,-1 3 8,-2 1-8,1 2 13,-1 1-22,1 3-2,-3 0-78,3 0-40,-2 3-61,0 1-68,0 1-83,3 0-71,0 3-67,3-1-99,2-1-654,2 0-837</inkml:trace>
  <inkml:trace contextRef="#ctx0" brushRef="#br1" timeOffset="250829.4989">21284 6486 442,'14'-10'778,"-14"10"-146,13-8-36,-5 4-46,2-3-52,0 4-39,0-2-48,5 1-67,0-1-13,2 3-58,2-1 1,0 1-60,2 2-8,-1 2-45,2 1-6,3 1-45,-4 3-7,0 1-31,-1-1-2,-1 1-20,-2 3-1,-3-4-23,-1 3 8,0 0-17,-4 0 9,0-1-17,-3 1 7,-2 0-14,-4-10 15,5 17-13,-5-17 8,-5 17-11,5-17 8,-9 14-14,4-7 11,-2-1-10,7-6 8,-14 9-6,14-9 12,-11 5-12,11-5 10,0 0-9,-17 0 11,17 0-5,-5-8 3,5 8-12,-1-14 8,3 2-7,4 0 9,0-3-11,4 1 4,0-3-32,3 0-17,0 2-67,1 1-19,0-2-74,0 3-38,-1-2-69,-2 5-65,2 0-50,-3 1-42,1-1-50,-1 2-159,0-3-371,-2 2-670</inkml:trace>
  <inkml:trace contextRef="#ctx0" brushRef="#br1" timeOffset="252949.2174">22681 6244 443,'9'-10'590,"-2"3"-82,-2 0-17,2-1-32,-2 1-58,0-2-56,1 2-22,-2-1-21,-4 8-37,5-12-4,-5 12-46,0-12-20,0 12-21,-5-10 7,5 10-28,-14-7 12,14 7-20,-18-3 15,4 3-46,3 1 19,-6 1-38,3 3 9,-2 0-36,-1 2 6,-1 2-32,1-1 6,1 3-22,0-1 14,2 2-27,3-2 17,1 2-22,2 1 17,3-1-22,2 0 19,3-12-24,3 22 25,1-11-28,5-1 10,1 2-10,0-4 18,2 4-31,2-4 16,2 1 14,1 0-16,1 2 18,-2-2-22,3 0 19,-3 2-21,2-1 22,-3 1-19,-1-4 13,-1 3-15,0-3 16,-3 2-16,-1-1 22,0 1-18,-4-1 17,0-3-18,-5-5 22,5 16-19,-5-16 23,-2 10-21,2-10 20,-8 12-7,1-5 12,-1-2-18,-1-1 24,-2 0-15,-1-2 7,-2 1-14,-2-2 6,0-1-8,-2 3 12,0-6-19,-3 2 14,2-1-13,1-1 13,-2 0-20,2-2 11,1 0-27,1-2-16,0 3-74,3-4-55,0 3-83,0-2-85,5 2-101,2-2-82,6 7-117,-7-10-751,7 10-990</inkml:trace>
  <inkml:trace contextRef="#ctx0" brushRef="#br1" timeOffset="253265.3195">23332 6379 651,'0'0'681,"0"0"-73,0 0-15,-14 0-56,14 0-57,0 0-44,0 0-34,0 0-46,0 0-11,0 0-53,0 0-13,0 0-52,0 0-15,0 0-43,16-5-14,-16 5-36,19-1-14,-6 0-30,-1-1-5,2 2-23,1 0 1,0 0-22,0 0-17,0 0-54,1 0-23,-1 0-62,-1 0-30,-1 2-58,1-1-20,-1-1-53,-13 0-33,23 2-39,-23-2-29,20 4-20,-20-4-35,13 5-85,-13-5-497,8 8-643</inkml:trace>
  <inkml:trace contextRef="#ctx0" brushRef="#br1" timeOffset="253475.7141">23403 6512 575,'-12'5'545,"2"-2"-69,2 2-5,8-5-23,-13 7-7,13-7-16,-11 7-38,11-7-34,-9 7-9,9-7 1,0 0-46,-6 8-14,6-8-39,0 0-7,5 9-44,-5-9-14,11 7-40,-11-7-14,22 4-32,-9-3-6,6-1-18,1 3-14,1-3-23,2 0 3,4 0-48,-1-3-57,1 2-83,0 0-50,-1-1-75,-1-1-59,2 2-75,0-1-78,-2 0-77,-2 2-164,3-2-424,-2 0-765</inkml:trace>
  <inkml:trace contextRef="#ctx0" brushRef="#br1" timeOffset="253908.4022">24411 6345 10,'-1'-18'759,"1"18"-162,-6-18-71,3 10-29,-3 2-60,-1-2-15,-1 0-27,-1 2-58,0 1-17,-3 0-49,0 3-14,-3 2-33,2 0-17,-5 0-35,3 5 3,-4 0-31,1 3 12,-2 3-22,1 3-4,1 1-32,-1 2 11,2 2-29,2-2 1,4 2-27,1-3 7,2 2-26,3-2 9,2 0-20,2 1 10,3-2-20,4 1 11,0-1-18,7-1 12,0 1-16,3-3 12,1 0-14,3-2 9,1-3-14,2 0 21,1 0-26,0-4 18,3-3-15,-5 2 14,2-2-16,2-2 17,-1-1-8,-1-2 6,-3-2-19,1-1 17,-2-1-12,-3-3 12,-1 0-12,-3-3 17,0-4-16,-4 2 15,-3-2-14,-2 2 15,-1-1-12,-3 1 15,-3 1-12,-2-1 15,-1 3-14,-3-1 10,-3 1-16,1 4 13,-3 0-12,1 1 10,-1 2-14,0 1-14,0 1-92,-2 0-63,3 4-115,1-2-129,-1 5-132,13-2-136,-20 3-801,20-3-1114</inkml:trace>
  <inkml:trace contextRef="#ctx0" brushRef="#br1" timeOffset="254616.6246">25573 6212 193,'0'-13'923,"0"13"-164,1-13-60,-1 13-78,0-12-7,0 12-66,0 0-59,0-15-68,0 15-70,0 0-48,0 0-21,0 0 26,0 0-38,0 0-35,10 13-16,-10 1-31,1 2-18,-1 2-17,1 8-34,1-2-22,-2 1-21,0 1-9,0 1-16,1 0-16,-1-1-35,2 1 0,-2-1 0,2-1 0,-2-1 0,2-4-37,-2-1-123,0 0-39,2-2-42,-1-3-70,-1 0-35,1-2-60,-1-12-105,0 20-66,0-20-74,0 16-222,0-16-350,0 0-832</inkml:trace>
  <inkml:trace contextRef="#ctx0" brushRef="#br1" timeOffset="255184.2697">25350 6500 138,'-9'-9'811,"3"4"-204,6 5-28,-9-14-66,9 14-45,-1-12-71,1 12-48,8-10-67,-1 5-14,3-2-40,4 2-7,0 0-59,4 2-17,1 1-23,4 1-18,0 1-20,4 0-14,2 1-9,3 4-16,-1-3-5,2 3-6,1-1-5,-3 2-5,1 0-3,-1 0-7,-5 1-4,0-1-4,-4 2 2,-1-2 0,-1 0-3,-4 0-5,0 1 2,-3-2 8,1-1-7,-4 1-1,0 0-3,3 0 4,-4-3-7,2 3 2,1 0 6,-3-3 0,1 2-1,-10-4-1,21 4-2,-21-4 3,16 3 0,-16-3 6,13 2 14,-13-2 13,0 0-2,16 4-5,-16-4-5,0 0-4,0 0 1,0 0 1,1 9-9,-1-9-7,-8 11 2,8-11-2,-13 10-3,8-3 2,5-7-3,-13 12 14,13-12-20,-7 12 27,7-12-17,-5 13 22,5-13-17,0 0 19,3 15-21,-3-15 19,8 8-24,-8-8 18,14 7-23,-14-7 20,18 5-25,-18-5 23,25 3-24,-11-3 21,-1 0-18,5-2 15,-3-1-17,4-1 21,-2 0-20,1-3 24,3 0-20,-3-1 11,-2-2 8,1-2 4,-1 1 7,-3-3 9,1 0-5,-5-1 7,-2 0-2,0 0 3,-3 1 20,-3 2-16,-1-1-2,-1 2-23,-8 0 6,2 0-13,-4 3 8,-3 0-19,1 2 15,-5 1-15,1 3 13,-2 2-18,-1 0 8,2 1-59,-5 3-49,3 0-54,1 0-62,-2 2-53,3 1-89,2-2-96,3 4-80,-1-3-111,6 1-655,1-2-905</inkml:trace>
  <inkml:trace contextRef="#ctx0" brushRef="#br1" timeOffset="255776.3393">27177 6488 458,'0'0'701,"-6"-14"-120,6 14-15,-5-13-85,5 13-23,-4-10-74,4 10-69,0 0-45,-4-10 9,4 10-7,0 0-24,0 0-22,8 11-27,-5-3-17,1 2-20,0 1-29,1 2-19,0 1 5,-1 1-11,1-1-37,-3 1 1,4-1-24,-2 1 4,-1-1-21,2-3 15,-3 0-28,2-2 11,-1 1-20,-3-10 16,4 17-18,-4-17 16,2 10-16,-2-10 10,0 0-8,0 0 10,0 13-21,0-13 17,0 0-16,0 0 14,-9-9-20,9 9 18,-6-12-19,6 12 17,-6-19-17,5 8 2,0-3 3,2 0 2,0-3-1,2 0 8,2-1-1,2-3 9,1 2-1,4 0 16,-3 2 27,4 2-3,3-1 31,1 3-12,2 1 16,0 2-2,2 3 15,-1 2 11,1 0-1,-1 3 3,3 4 2,-1 3-8,1-1-13,-1 2-10,-2 4-12,1 0-52,-4-1-21,0 3 0,-4 0 0,-1 0 0,-4 1 0,1-2 0,-1 2 0,-2 1 0,-2-2 0,-2-1 0,0 1 0,-2-12 0,0 22 0,0-22-229,-4 21-66,4-21-98,-5 15-55,5-15-116,-7 16-113,7-16-128,-6 10-711,6-10-1147</inkml:trace>
  <inkml:trace contextRef="#ctx0" brushRef="#br1" timeOffset="256050.1746">27962 6510 916,'0'0'816,"0"0"-102,-13-3-60,13 3-54,0 0-64,0 0-56,0 0-23,0 0-31,0 0-38,0 0-26,0 0-51,0 0-41,15 4-36,-1-3-28,-1-1-33,5 1-22,2 1-32,2-2-20,-1 0-24,2 0-10,1 0-12,-1 0-11,-1 0-16,1 0-44,-2-2-79,0 1-83,0 0-109,-1 0-78,-3-1-89,-1-1-107,-3 1-137,-1 2-193,1-1-570,-1-1-1083</inkml:trace>
  <inkml:trace contextRef="#ctx0" brushRef="#br1" timeOffset="256747.6036">28511 6420 987,'0'0'777,"-4"-9"-26,4 9-87,0 0-65,0 0-89,-2-10-101,2 10-73,0 0-31,0 0 3,0 0-48,0 0-28,7 10-6,-7-10-38,9 14-10,-6-4-23,2 1-20,-1 0-7,0 3-28,1 1-5,-1-1-20,-2-1-7,1-1-15,1 2-3,-3-2-13,0-2-9,2 3-4,-3-13-2,1 21-5,-1-21-5,3 15-2,-3-15 2,0 14-10,0-14 11,2 11 3,-2-11-1,0 0-10,3 10 7,-3-10-6,0 0-1,0 0-3,0 0 1,4-9-1,-4 9-2,2-12 0,-2 12-2,8-18 24,-5 4-27,4 2 5,-2-3-1,1 1-4,5-3 1,-2 0-3,1 3 2,3-1 3,-2 1-3,1 0-4,-1 5 7,2-1-5,1 2 6,0 0-4,0 4 8,0 0-12,1 3 15,-2 1-2,0 0-2,1 4 7,-1 1 12,1 2-10,-3 0 3,2 1 3,-3 2-2,-1 0 1,1 1-2,-1-3 3,-2 4-2,2-2 6,-2 2-13,0-3 3,-3-1-3,1 1 1,-1-1-2,-4-8-4,8 13 0,-8-13 0,6 11-2,-6-11 5,5 9-1,-5-9 1,0 0 1,4 8-2,-4-8-2,0 0 5,0 0-8,0 0 1,0 0 3,1-13-1,-1 13-7,1-15-1,-1 15 2,3-21 0,-2 9-2,4-2 1,1 1 9,0-4-10,0 1-2,2 1 4,1 2-1,1-3 0,0 2 0,4 2 2,0 0-2,1 4 4,1 1 8,0 0 17,4 4 27,-1 1 24,2 2-65,1 2-11,3 1 0,-1 4 0,0 0 0,3 5 0,-3 1 0,1 1 0,-2 3 0,-3 0 0,-1 0 0,-1 3 0,-4-3 0,-1 1 0,-2-1 0,2 0 0,-5 2 0,-2-4 0,1 1 0,-3-1 0,-3 0 0,0-3 0,-2 0 0,-2-1-440,-2-2-211,-3 3-161,-3 0-294,-2-4-534,-1 1-1301</inkml:trace>
  <inkml:trace contextRef="#ctx0" brushRef="#br1" timeOffset="257939.1981">19027 7914 47,'0'0'797,"-1"-20"-151,1 20-35,1-22-25,1 10-34,-1 2-49,-1 10-16,2-22-62,-2 22-6,3-18-44,-3 18-21,1-15-29,-1 15-12,3-12-82,-3 12-14,0 0-27,4-9 29,-4 9-49,0 0 12,6 7-8,-6-7-2,4 17-5,-3-5-138,0 2-29,1 1 0,-2 2 0,1 2 0,-1 0 0,1 1 0,1-1 0,-1 1 0,0 1 0,0-2 0,-1 1 0,2-1 0,-1-2 0,-1 0 0,1 2 0,-1-4 0,2 0 0,-2-1 0,1-3 0,-1 2-70,0-13-367,1 20-47,-1-20-74,3 17-102,-3-17-61,5 14-154,-5-14-519,0 0-997</inkml:trace>
  <inkml:trace contextRef="#ctx0" brushRef="#br1" timeOffset="258358.936">19354 7962 428,'0'0'732,"4"-17"-125,-4 17-23,2-16-64,-2 16-32,-2-11-82,2 11-12,-1-11-53,1 11-20,-6-8-50,6 8 7,0 0-42,-13 0-3,13 0-24,-12 8-5,5-1-34,0 0-11,1 3-20,-2 2-10,2-1-16,-2 4-12,2-2-14,1 1-13,0 3 0,1-2-17,-1 0-19,4-1 5,1-2 24,0 2-33,1-2 16,4 3-36,0-3 25,1-1-39,1 2 26,3-3-33,0-1 34,2-1-36,0-2 34,2 0-34,2-1 33,-1-3-37,0 0 33,1-1-37,-1-2 27,2-2-27,1 0 39,0-3-30,-3 1 0,0-2-2,3-3 7,-1-1 5,-6 1-9,1-4 2,-3 1-3,-2-2 10,-2 0 11,-1-1-15,-2-1-3,-2 0 9,-3 0 0,0 2 29,-2-3-33,-1 3 26,-3 0-37,-1 0 30,1 3-31,-3 1 16,1-1-60,0 4-58,-1-1-54,2 2-59,-2 3-91,2 1-60,0 2-136,10 1-133,-18 0-187,18 0-594,-13 2-1037</inkml:trace>
  <inkml:trace contextRef="#ctx0" brushRef="#br1" timeOffset="258603.7848">19863 8071 1162,'9'7'951,"-9"-7"-92,0 0-76,9 5-52,-9-5-102,0 0-61,9 5-55,-9-5-59,0 0-40,0 0-29,10 2-48,-10-2-48,0 0-173,0 0-116,0 0 0,0 0 0,12 3 0,-12-3 0,0 0 0,0 0 0,0 0 0,10-3 0,-10 3 0,0 0 0,0 0-397,0 0-176,6-5-119,-6 5-186,0 0-906,0 0-1482</inkml:trace>
  <inkml:trace contextRef="#ctx0" brushRef="#br1" timeOffset="266947.4342">19275 9864 625,'-5'-9'511,"1"1"-65,-2-1-30,6 9-7,-8-16-20,4 8 2,1 0-1,3 8-18,-7-17 43,3 10-33,4 7 38,-6-13-27,6 13-4,-4-12-19,4 12-36,-4-10-23,4 10-29,0 0-34,-3-11-20,3 11 17,0 0-20,0 0-225,0 0 0,2 14 0,-1-3 0,2 0 0,-2 3 0,1 1 0,0 2 0,-1 2 0,3-1 0,-3 1 0,1 1 0,-1 0 0,1-1 0,0-1 0,0 2 0,0-2 0,-1 0 0,1-1 0,0-1 0,0-1 0,0-1 0,0-4 0,0 2-4,0-2-509,-2-10-23,4 17-90,-4-17-80,5 14-78,-5-14-806,4 12-1241</inkml:trace>
  <inkml:trace contextRef="#ctx0" brushRef="#br1" timeOffset="267271.2334">19528 9868 438,'3'-12'835,"1"0"-125,-2 3-64,1-1-45,-1 0-56,0-1-26,-2 11-84,3-18-18,-3 18-25,4-14-26,-4 14-28,4-14-11,-4 14-67,3-10-4,-3 10-63,0 0 15,0 0 23,9-5 18,-9 5-69,5 7-135,-1 1-45,-2 3 0,2-1 0,0 3 0,0 4 0,-2 1 0,3-1 0,-1 5 0,0 2 0,0-2 0,-2 0 0,1 0 0,-2 2 0,1-5 0,-1 1 0,0-1 0,-1 0 0,1-1 0,-1-1 0,0 0 0,0-3 0,0 0 0,0-2 0,0 0-46,-1-2-445,1-10-54,-2 19-114,2-19-102,-3 15-178,3-15-568,-4 9-1135</inkml:trace>
  <inkml:trace contextRef="#ctx0" brushRef="#br1" timeOffset="267603.9434">20004 10014 1036,'0'0'820,"0"0"-87,0 0-88,0 0-24,4 7-61,-4-7-93,0 0-57,0 0-50,0 0-5,0 0-69,0 0-30,0 0-83,0 0 1,0 0-75,0 0 18,0 0-63,6 7 29,-6-7-80,0 0-20,0 0-111,0 0-96,0 0-78,0 0-85,0 0-95,0 0-85,0 0-72,-9-5-793,9 5-1041</inkml:trace>
  <inkml:trace contextRef="#ctx0" brushRef="#br1" timeOffset="300914.4556">22190 7678 642,'0'0'885,"0"0"-115,-5-9-128,5 9-64,0 0-63,0 0-30,0 0-30,0 0-85,0 0 9,-8 5-86,8-5 19,-1 12-84,1-12 3,-4 21-69,3-10 27,1-11-74,-3 19 8,2-7-56,1-12 20,1 22-49,-1-22 32,2 22-45,-1-12 18,2 1-41,-3-11 13,7 18-69,-3-9-35,-4-9-39,8 12-52,-8-12-50,9 11-20,-9-11-49,11 6-20,-11-6-69,12 2-38,-12-2-33,12-2-40,-12 2-106,12-6-590,-6-1-804</inkml:trace>
  <inkml:trace contextRef="#ctx0" brushRef="#br1" timeOffset="301252.1235">22118 7562 430,'-14'3'668,"4"-1"-110,10-2-39,-18 6-31,18-6-40,-14 5-41,14-5-38,-11 5-31,11-5-45,0 0-20,-5 8-29,5-8-6,0 0-22,0 0-34,17 0 8,-17 0-31,22-4 22,-8-1-56,-1-1-10,4 0-16,-3-2-7,1 2-8,-1-2-6,0-1-1,-1 1-7,-2-1-1,0 1-9,-2-2-10,-2 1-5,-2 0 0,-1 1-8,-4 8-6,3-17-8,-3 17-2,-3-15-4,3 15-9,-11-11 1,11 11-2,-16-7 3,6 4-4,10 3-15,-23 0-38,11 3-35,-3 1-42,2 2-38,-2 0-36,4 2-54,-1 0-34,3 0-74,2 2-42,1-1-45,3 0 9,3-9-62,0 21-53,5-9-547,1-2-718</inkml:trace>
  <inkml:trace contextRef="#ctx0" brushRef="#br1" timeOffset="301900.2392">22511 7671 646,'13'-2'647,"-3"0"-105,0-1-31,0-1-31,-10 4-34,17-10-46,-10 5-22,1-4-35,-1 4-40,-1-5-30,0 2-19,1-2-17,-2 1-16,-1-2-15,0 2-21,-1 0-18,2 0-5,-5 9-28,4-20-22,-4 20-2,1-18-5,-1 18-7,-1-16-9,1 16-12,-2-14-8,2 14-11,-7-13-10,7 13-10,-6-8 37,6 8-48,-9-6-3,9 6 4,-10-3-6,10 3 22,0 0-39,-17 3 28,17-3-28,-13 11 38,5-4-39,1 4 41,1 1-25,-1 2 41,0 1-29,0 3 26,1 3-29,-1-1 36,2 3-30,-1-1 23,1 3-38,1 1 24,1 6 28,2 2-69,0-3-3,0 5 0,2-2 0,1 2 0,1 0 0,0 0 0,0-2 0,1 3 0,1-2 0,0 2 0,-1-2 0,0 1 0,0-1 0,0-2 0,0 0 0,-1-1 0,0 2 0,-2-6 0,0 0 0,1-2 0,-2 3 0,0-5 0,0 1 0,0-1 0,0-2 0,0-1 0,0-2 0,0-1 0,0-2 0,1-1 0,-1-1 0,1-1 0,2-3 0,-1-1 0,4 1 0,-6-10 0,12 12 0,-12-12 0,14 5 0,-14-5 0,22-2 0,-9-1 0,1-3 0,1 0 0,3-6 0,-2 0 0,1-1 0,4-4 0,-3-1 0,0 0 0,-3-3 0,0 0 0,-4 3 0,-4-4 0,-3 0 0,-2 3 0,-4-4 0,-4-2-11,-6-2-99,-6-5 29,-6 2-33,-2-2 56,-3 4-35,-3-1 23,-1 3 9,-2 0 23,2 2-3,0 2 5,2 2 12,6 2 7,2 4-3,4 0-1,2 2 3,3 0-12,4 2-12,2 0-13,4 2-11,2-2-45,2 10-38,5-17-69,1 8-48,3-1-57,3-1-112,4 0-77,3-1-68,7 1-226,7-5-385,5 0-802</inkml:trace>
  <inkml:trace contextRef="#ctx0" brushRef="#br1" timeOffset="304858.5696">23916 7892 377,'2'-18'927,"-2"18"-148,2-18-83,-2 18-81,3-16-7,-3 16-54,1-16-68,-1 16-56,3-11-12,-3 11-91,0 0-30,2-11-69,-2 11 26,0 0-44,0 0 27,3 9-43,-3-9-15,2 21-21,-3-7-2,1 4-95,0 0-61,0 3 0,0 0 0,1 0 0,-1 4 0,3-2 0,-3-1 0,1 3 0,2-1 0,-2-2 0,0 0 0,2 3 0,-2-2 0,0-3 0,-1 1 0,3 1 0,-2-1 0,2-4 0,-2 2 0,0-2 0,1-2 0,-1-1 0,0-1 0,0-1 0,-1-12-245,2 17-196,-2-17-39,0 14-84,0-14-71,0 0-75,0 0-68,6 7-601,-6-7-979</inkml:trace>
  <inkml:trace contextRef="#ctx0" brushRef="#br1" timeOffset="305154.3841">23929 7906 616,'0'-13'670,"2"2"-109,0 1-22,3 1-54,0-1-43,3-1-37,2 1-56,3 2-9,0 1-53,3 0 0,1 1-24,3 2-16,1 3-23,-1 0-27,2 1-11,3 2-22,0 2-15,-1 3-19,-1 2-14,-1-2-6,-3 2-3,-2 1-23,-1 2-17,-6 0-10,-1-3-2,-1 2-9,-4-1-1,-4-10-15,-2 21 3,-2-10-7,-3 0-6,-2-1 1,-4 1-9,-2-1 4,0 2-7,-5-4-4,0 1-6,1-2-15,-2 1-53,0-3-36,3-1-62,0 0-69,0-3-46,4 2-78,1-1-127,-1-1-105,14-1-190,-19 0-585,19 0-968</inkml:trace>
  <inkml:trace contextRef="#ctx0" brushRef="#br1" timeOffset="305459.1955">24886 8027 517,'-5'-7'875,"5"7"-101,0 0-72,0 0-65,-10-5-19,10 5-90,0 0-39,0 0-40,0 0-30,0 0-31,0 0-42,5-8-23,-5 8-20,14-4-33,-14 4-18,22-5-30,-9 2-143,4 1-79,0 0 0,1 1 0,0-1 0,-2 0 0,4 2 0,-4-3 0,2 2 0,-4 1 0,1-1 0,1-1 0,-16 2-64,24-1-304,-24 1-81,19-4-47,-19 4-77,13 0-91,-13 0-75,0 0-795,0 0-1169</inkml:trace>
  <inkml:trace contextRef="#ctx0" brushRef="#br1" timeOffset="305664.0641">24898 8146 580,'0'0'875,"-11"10"-92,11-10-103,0 0-14,-5 12-45,5-12-69,0 0-62,7 9-39,-7-9-12,14 6-84,-14-6-19,22 6-61,-7-4-8,0-1-74,4 2-6,2-3-70,-3 2 6,3-2-54,-1 0 5,0 0-92,0-2-57,2 1-129,-3-2-88,1 2-107,-1-2-82,0-1-146,-2 2-122,4-3-923,-4-1-1343</inkml:trace>
  <inkml:trace contextRef="#ctx0" brushRef="#br1" timeOffset="305931.8913">25631 7962 52,'-13'-1'1072,"13"1"-234,-17-3-133,17 3-50,-13-1-69,13 1-44,0 0-91,-14-4-28,14 4-30,0 0-46,0 0-37,0 0-39,12-3-29,-12 3-48,21-1-25,-8 1-33,3 0-19,2 0-31,2 1-16,0-1-27,0 1-54,1-1-61,-2 1-66,2-1-81,-1 1-31,-4-1-70,2 1-34,-3 2-85,-1-3-66,-2 1-40,1 2-130,-13-3-648,15 4-927</inkml:trace>
  <inkml:trace contextRef="#ctx0" brushRef="#br1" timeOffset="306126.7736">25705 8090 370,'-14'10'908,"14"-10"-140,-6 7-64,6-7-74,0 0-28,0 0-99,-4 9-59,4-9-64,0 0-24,16 6-31,-16-6-43,17 2-48,-3-2-33,2 1-35,4-2-31,-2 1-29,4 0-20,1 0-16,0-2-54,-3-1-80,6 2-76,-1-1-105,-2 0-63,-1-1-103,1-1-112,-1 1-78,1 1-123,-1-4-632,0 0-957</inkml:trace>
  <inkml:trace contextRef="#ctx0" brushRef="#br1" timeOffset="306539.5147">26459 7752 920,'-8'-8'837,"2"-1"-92,-1 2-97,1 1-23,1-1-55,5 7-85,-12-12-9,12 12-68,-8-11-17,8 11-56,-7-9 5,7 9-52,-2-9 14,2 9-40,0 0 9,-8-10-46,8 10-162,0 0-63,0 0 0,0 0 0,0 0 0,0 0 0,0 0 0,8 10 0,-6-1 0,2 4 0,-4 2 0,3 1 0,-3 2 0,0 1 0,0 1 0,2-1 0,-2 2 0,0-1 0,0 0 0,0-2 0,0 2 0,2-3 0,0 1 0,-2-2 0,4 2 0,1-3 0,0-1 0,2 1 0,-1-2 0,3-1 0,1-1 0,-2-1 0,1-3 0,5 0 0,-5 1 0,2-2 0,5-2 0,-1 0 0,-1-1 0,-1-1 0,3-2 0,0-2-166,0 0-126,1 0-43,1-1-13,-6 0-37,1 0-43,-4-2-91,0 1-40,3-5-73,-12 9-173,11-12-365,-11 12-781</inkml:trace>
  <inkml:trace contextRef="#ctx0" brushRef="#br1" timeOffset="306748.3903">26344 7927 892,'-16'0'739,"16"0"-91,-20 0-77,20 0-76,-14-2-39,14 2-79,0 0-27,0 0-71,0 0-8,0 0-41,0 0 0,14-4-48,-3 2-6,5 2-50,1-1-6,2-1-44,3 0 4,0 2-49,3-3-29,2 0-79,-2 2-59,0-2-70,-1 2-78,-1-2-102,0 3-98,-4-1-165,2-1-653,-1 2-904</inkml:trace>
  <inkml:trace contextRef="#ctx0" brushRef="#br1" timeOffset="307235.0856">27162 7921 850,'0'0'741,"7"-5"-63,-7 5-70,0 0-41,8-9-93,-8 9-30,8-8-84,-8 8-15,2-10-61,-2 10-15,2-11-51,-2 11-15,0 0-54,-7-13-8,7 13-26,-7-9-10,7 9-16,-13-3-15,13 3-15,-16-5-21,16 5 2,-20 2-16,8 1 5,1-3-15,-3 5 6,1 2-16,0-1 11,-1 0-13,3 2 10,-3 0 4,4-2 1,-1 2-23,1-1 7,3 0-8,1 0 13,6-7-17,-7 12 14,7-12-9,-3 11 11,3-11-12,5 10 10,-5-10 6,9 8-11,-9-8-12,19 5 12,-11 0-12,3-3 15,3 3-14,-1-3 13,3 1-10,0 0 15,0 1-14,1 0 13,1 0-12,-2 0 13,2 1-7,1 0 11,-4-1 22,-2 3 11,3-3 43,-5 1-26,-1 0 11,-2 1 17,-3 0 7,1 1 10,-6-7 2,8 9 1,-8-9 13,0 10-10,0-10-12,-8 10-15,8-10-32,-11 9-51,11-9 0,-13 8 0,3-4 0,-2-2 0,2 0 0,-3 0 0,2 0 0,-3 0 0,14-2-228,-25 0-168,10-2-86,1 0-159,-1 1-183,-2-2-951,2 1-1469</inkml:trace>
  <inkml:trace contextRef="#ctx0" brushRef="#br1" timeOffset="308372.2596">23072 9752 297,'0'0'654,"6"-12"-70,-6 12-32,5-12-25,-5 12 10,8-13-55,-8 13-3,5-10-48,-5 10-15,5-8-26,-5 8-27,0 0-29,7-10-21,-7 10 24,0 0-33,0 0 14,10 3-55,-10-3 21,2 14-44,-2-14-154,0 22-86,0-10 0,-2 4 0,-2-1 0,3 2 0,-3 0 0,1 0 0,-1 1 0,2-1 0,-1-2 0,2 0 0,-2-2 0,3 0 0,-2-2 0,3 0 0,0-1 0,-1-10 0,4 16-69,-4-16-277,8 9-39,-8-9-19,9 7-39,-9-7-82,0 0-52,16-4-88,-16 4-113,12-11-485,-6 2-872</inkml:trace>
  <inkml:trace contextRef="#ctx0" brushRef="#br1" timeOffset="308715.0476">23073 9486 664,'-12'3'734,"2"2"-114,4 2-43,-1-2-60,2 3-46,5-8-63,-6 16-25,6-16-65,0 14-2,0-14-64,8 16 5,-2-11-65,3 0 10,4-1-18,-2 0-30,7-1-26,-1-3-21,-1 0-10,2-3 2,0 1-4,0-3-1,-1 0-10,0 0-13,-2-1 6,0-2 0,-2-1-7,-2-1-15,1 0-2,-5-2 12,1-1 6,0-1-38,-5 0 23,0-1-40,-2 1 24,-1 2-28,-1-1 31,-2 1-48,-2 2 35,-1-1-37,-2 4 32,-1 0-39,-1 2 33,0 2-42,-2 1 2,-1 2-69,1 2-34,0 3-47,-3 1-44,2 2-76,1 2-28,0-1-60,3 4-92,0 0-57,3 2-86,3-1-814,2-1-1037</inkml:trace>
  <inkml:trace contextRef="#ctx0" brushRef="#br1" timeOffset="309438.6013">23623 9755 490,'0'0'754,"19"2"-118,-19-2-54,16-3-53,-16 3-79,19-5-39,-10 0-75,1 1-19,-1-3-70,2 0 5,-1-3-46,0 1-5,-1-1-32,1-2-9,-1-1-18,2-3-2,-1 1-37,-3-2 25,1 0-22,-1-3-18,-4 3-16,4-4-9,-5 4-11,1-2-10,-3 0-5,0 0-4,-2 2-8,-1 2-3,-2-2-8,1 2 3,-1 1 32,-3 2-48,1 2 39,-1 2-46,0 0 2,0 3 0,-2 1 1,10 4 3,-18-4 2,18 4-3,-18 3 3,8 1 0,2-1 5,-2 5 15,3 1 11,-1 3 11,0 0 18,1 5 16,1 2 15,1 2 28,1 1-34,1 3 40,0 1-37,0 1 25,1 4-37,1 1 33,-3 1-41,3-1 19,-1 4-27,1 0-62,0 1 0,1-1 0,-1 2 0,1 1 0,-2-1 0,2 2 0,0-3 0,-1 1 0,1-1 0,-1 0 0,1-2 0,-3 2 0,2-3 0,-3 1 0,1-2 0,-2 0 0,0 0 0,0-3 0,0-1 0,-1 2 0,0-4 0,0-1 0,1-3 0,0 0 0,0-1 0,0 1 0,1-2 0,0-4 0,0 0 0,0-1 0,3 0 0,-1-3 0,2 0 0,0-1 0,0-12 0,2 19 0,-2-19 0,9 15 0,-9-15 0,10 10 0,-10-10 0,16 4 0,-16-4 0,16 0 0,-6-2 0,3-1 0,0-3 0,1-1 0,1-1 0,3-1 0,-1-2 0,-1 0 0,0-4 0,-1 2 0,-2 1 0,0-4 0,-3 1 0,-2 1 0,-2-2 0,-1 2 0,-3-3 0,0 1 0,-5-2 0,-2 0 0,-1-3-21,-4-5 2,-6 1-38,-3-3 20,-4-1-44,-2 0 40,-2-1-47,-3 1 45,0 2-36,-2 1 53,1 0-37,3 4 48,6 3-31,0 1 51,6 4-53,3 1 32,4 0-57,2 2 36,5-2-66,2 13 6,5-24-76,5 13-61,2-3-46,6 0-81,2-1-107,2 6-72,4-6-135,2 1-748,-1 1-1028</inkml:trace>
  <inkml:trace contextRef="#ctx0" brushRef="#br1" timeOffset="311495.6246">24674 9699 850,'0'0'763,"-4"-11"-68,4 11-94,0 0-24,-2-15-66,2 15-29,0 0-97,0 0-30,-2-12-39,2 12 14,0 0-26,0 0-2,-5 12 36,5-12-69,-1 20 16,1-7-54,0 4 2,0 0-45,0 3-12,0 1-176,0-1 0,0 1 0,1 1 0,1 3 0,0-1 0,1-1 0,-1 0 0,2 1 0,0 0 0,1-2 0,0 0 0,3-3 0,-4-2 0,1-1 0,0-1 0,-1-3-81,0-1-216,-2 0-18,1-1-24,-3-10-33,5 15 11,-5-15-57,4 12-60,-4-12-30,0 0-7,3 9-42,-3-9-57,0 0-426,0 0-655</inkml:trace>
  <inkml:trace contextRef="#ctx0" brushRef="#br1" timeOffset="311772.4579">24674 9757 716,'3'-17'650,"1"1"-95,1 2-41,2-4-56,5 2-33,-1 0-71,6 2-18,0 1-47,3 1 12,4-1-32,0 5 11,2 2-28,1 2 4,0 2 1,1 2-55,-1 2-46,-2 2-10,-1 2-41,-2 1-3,-3 2-14,-1-1-12,-8 2-7,1-1-6,-3 2-5,-4-1 0,-2 1-10,-4-1-5,-1-1-6,-5 3-12,-1-2-7,-2 0 34,-5 1-44,0-1 37,-4 0-58,0-2 18,-2-1-73,1-2-4,-1 1-68,4-2-50,-3-2-59,4 1-41,3-3-127,-2 0-108,5-1-106,11 1-866,-19-5-1126</inkml:trace>
  <inkml:trace contextRef="#ctx0" brushRef="#br1" timeOffset="312258.1523">25543 9518 495,'0'0'828,"15"-7"-124,-15 7-83,10-7-57,-10 7-87,5-8-46,-5 8-78,0 0-34,-2-10-54,2 10 3,-5-10-51,5 10-12,-15-7-51,5 3-1,-1 0-19,-2 0-20,-1 0-21,-1 0-7,-1 0-23,1 2-13,-1-1-12,0-1-4,2 3-24,3-2 16,-3 2-2,3-2-23,11 3 12,-21-2-19,21 2 15,-15-3-21,15 3 19,0 0-16,-16 3 18,16-3-5,0 0 20,-2 11-13,2-11 19,4 16 14,-1-5 8,2 0 1,-1 3 15,-2 3-22,1 2 26,1 0 2,0 5 45,-1-2-70,-1 2 30,2-1-17,-4 1 2,0 3 47,0 0 46,0 6 0,-4 0-49,3 0-39,-3 0-69,2-2 0,-2 2 0,1-3 0,-1-3 0,4-1 0,-4-1 0,4-1 0,-3-3 0,3-2 0,0-1 0,0-1 0,3-3 0,-1 1 0,0-2 0,2-3 0,1 1 0,2-2 0,-1-2 0,3-2 0,0-1 0,2-2 0,1 1-316,-12-3-62,25-1-49,-9-2-39,0-2-51,1 0-64,2-4-49,0 2-99,-1-5-585,1 0-918</inkml:trace>
  <inkml:trace contextRef="#ctx0" brushRef="#br1" timeOffset="312546.9773">25758 9791 164,'0'-15'735,"-3"3"-120,3 12-54,0-24-45,-1 12-31,1 12-20,1-19-51,-1 19-13,-1-16-77,1 16 12,1-13-51,-1 13-5,0 0-62,3-16-16,-3 16-7,0 0 28,0 0-14,0 0-6,6 7 0,-6-7-9,6 19-18,-3-4 19,1 0-37,-2 2 22,-1 3-54,1 0 2,2 4-128,-1-2 0,-1-1 0,0 0 0,0-1 0,1-1 0,-1-1 0,0-1 0,1 0 0,-2-1 0,2 0 0,-1-2 0,0-1 0,0-2 0,2 0 0,-1-1-37,-3-10-297,3 17-55,-3-17-62,4 11-118,-4-11-145,4 8-166,-4-8-647,0 0-1162</inkml:trace>
  <inkml:trace contextRef="#ctx0" brushRef="#br1" timeOffset="312847.7925">26137 9927 557,'0'0'994,"0"0"-192,0 0-118,0 0-48,0 0-49,-9-5-50,9 5-101,0 0 1,0 0-37,0 0-18,0 0-63,0 0 7,0 0-42,0 0 6,5-7-50,-5 7-4,0 0-192,0 0-44,0 0 0,10-7 0,-10 7 0,0 0 0,0 0 0,7-5 0,-7 5 0,0 0 0,0 0 0,10-5 0,-10 5-288,0 0-146,6-5-83,-6 5-110,0 0-127,7-6-152,-7 6-574,0 0-1104</inkml:trace>
  <inkml:trace contextRef="#ctx0" brushRef="#br1" timeOffset="313131.6125">26436 9905 572,'9'6'885,"-9"-6"-148,0 0-44,8 4-55,-8-4-61,0 0-72,0 0-61,12 2 20,-12-2-69,0 0 8,0 0-63,0 0 7,13 2-51,-13-2 2,0 0-62,12 0-9,-12 0-93,0 0-134,11 0 0,-11 0 0,0 0 0,0 0 0,13-3 0,-13 3 0,0 0 0,12-2 0,-12 2 0,0 0 0,11-6-312,-11 6-104,0 0-72,8-5-117,-8 5-147,0 0-207,10-8-520,-10 8-1100</inkml:trace>
  <inkml:trace contextRef="#ctx0" brushRef="#br1" timeOffset="313907.1323">26846 9776 271,'0'0'907,"-10"-4"-179,10 4-77,-9-5-50,9 5-72,0 0-45,-10-6-86,10 6-30,0 0-40,-8-4-3,8 4-42,0 0-23,0 0-39,0 0-15,0 0 7,0 0-9,0 0-21,0 0-15,4 15-2,3-6-11,-4-1-29,1 2 9,2-1-51,-1 1 11,-1 0-46,0 1 4,2 1-53,-2-2 0,-1 0 0,1 0 0,0-1 0,-2 1 0,-2-10 0,5 17 0,-5-17 0,4 14 0,-4-14 0,3 8 0,-3-8 0,0 0 0,2 12 0,-2-12 0,0 0 0,0 0 0,0 0-77,0 0-2,-11-3-34,11 3 38,-5-11-33,5 11 43,-4-15-43,4 15 17,-4-18 17,4 18 12,2-23 12,0 6 4,2 2 6,1-2 15,1-1 0,2 0 10,-2-1 4,3 4 0,3 0-11,-1 3 10,-3 1-2,6 1 11,-5 3-5,4 1 19,-1 4 9,-1 0 31,1 4 10,1 1 13,0 2-5,1 2-7,-1 0 26,-2 3-38,1-1 36,-4 3-42,2 0 18,-1-2-42,-3 2 22,-1 0-33,-1-2 27,1 0-39,-3-1 33,1 1-35,-3-10 31,4 18-26,-4-18 23,0 14-33,0-14 31,0 12-45,0-12 9,-4 9-43,4-9 10,0 0-60,-10 5 46,10-5-53,0 0 39,0 0-43,-9-5 10,9 5 12,-4-8 14,4 8 4,-2-14 15,2 14 16,0-19-14,2 7 34,0-4-12,2 1 19,3-5-10,2 1 26,-2 0-18,4 2 23,-1 0-19,1 0 24,1 2-18,2 3 35,-3 1-5,3 3 35,-1 1 10,3 2 22,-4 2 16,1 3 8,1 3 9,-1 0-9,1 5 3,-1 0-11,3 4 15,-3 0-13,1 3-19,-3 2-14,0-3-6,-1 2-19,-4 0 19,0-2-42,-3 1 6,1 0-85,-2-1-17,0-1-90,1-1-38,-2-1-61,-1-11-65,0 20-67,0-20-104,-4 16-83,4-16-78,-4 13-199,4-13-389,0 0-857</inkml:trace>
  <inkml:trace contextRef="#ctx0" brushRef="#br1" timeOffset="314363.8586">27409 9381 452,'-4'-13'902,"1"1"-138,3 12-80,-4-20-90,4 20-45,0-15-95,5 6-63,-5 9-59,10-13-1,-3 7-28,7-1-32,1 2-25,1-2-25,4 1-30,4-1-17,1 3 8,-1-2-55,0 2-16,-2 0 30,1 0-43,-1 0-11,-4 1-20,-2 2-10,2-2-12,-4 2-9,-2 0-8,-12 1-4,23 0-4,-23 0-2,20 4 0,-20-4 5,16 5 2,-8 2 15,-2 0 14,-6-7-4,9 17 3,-5-2-25,-1-2-28,0 5 0,-2 1 0,1 3 0,-2 1 0,0 4 0,-2 6 0,2 3 0,0 0 0,0 3 0,0-1 0,0-1 0,0 2 0,-1 1 0,1-1 0,-2-3 0,2 1 0,-1-1 0,0-3 0,1 1 0,-2-6 0,0 0 0,2-1 0,-2-2 0,1-2 0,0-3 0,0-1 0,0 1 0,-2-4 0,-1-1 0,1-1 0,0-1 0,-3-1 0,2-2 0,-3-1 0,3-1 0,-1-1 0,-4-1 0,9-6 0,-13 8 0,4-4 0,9-4 0,-16 1 0,16-1-357,-23-4-535,14 1-275,-3-2-656,-2-1-1528</inkml:trace>
  <inkml:trace contextRef="#ctx0" brushRef="#br1" timeOffset="315264.2948">28294 9724 224,'0'0'869,"-15"-3"-170,15 3-29,-12-1-74,12 1-35,-10-2-44,10 2-28,0 0-67,-13-2 3,13 2-19,0 0-43,0 0-43,0 0-21,0 0-36,5-9-43,-5 9-44,12-5-36,-12 5-25,16-5-23,-16 5-22,20-3-14,-8 2-26,-2-2-57,1 2-51,3 0-63,-3 0-69,-11 1-31,23-2-64,-23 2-43,22 0-46,-22 0-90,18 0-56,-18 0-47,14 3-120,-14-3-543,0 0-859</inkml:trace>
  <inkml:trace contextRef="#ctx0" brushRef="#br1" timeOffset="315466.1676">28225 9864 544,'0'0'862,"-4"9"-111,4-9-95,0 0-33,0 0-81,1 13-40,-1-13-79,7 7-27,-7-7-22,9 4-43,-9-4-39,18 3-21,-18-3-94,16 2 4,-16-2-73,23 2-25,-23-2-22,22 0-36,-22 0-60,25 0-69,-12-1-69,-1-2-83,2 2-56,-2 0-113,2-2-117,1 1-92,-1-1-863,1 0-1126</inkml:trace>
  <inkml:trace contextRef="#ctx0" brushRef="#br1" timeOffset="315970.8556">28787 9721 419,'-14'-7'955,"14"7"-198,-8-5-69,8 5-58,-7-7-52,7 7-60,0 0-54,-9-5-57,9 5-22,0 0-31,0 0-36,5-9-34,-5 9-36,14-6-38,-14 6-45,21-4-25,-9 3-24,1-1-26,1 0-21,0 1-9,1 0-17,1 0-31,-1-1-55,0 2-62,1 0-51,-2 0-74,0-1-54,-14 1-49,24 0-39,-24 0-86,19 0-76,-19 0-54,13 1-101,-13-1-616,10 4-907</inkml:trace>
  <inkml:trace contextRef="#ctx0" brushRef="#br1" timeOffset="316171.7325">28764 9859 885,'0'0'784,"-7"10"-66,7-10-122,0 0-47,-2 12-70,2-12-34,4 6-87,-4-6-37,10 6-37,-10-6-36,17 5-41,-5-4-41,0 2-30,3-2-27,1-1-28,2 1-20,-1 0-67,1-1-79,1-1-67,0 1-84,0 0-104,-1-1-107,-1 1-86,3-1-234,-2-2-450,-1 1-826</inkml:trace>
  <inkml:trace contextRef="#ctx0" brushRef="#br1" timeOffset="316542.5026">29518 9619 436,'0'0'912,"0"-16"-141,0 16-64,0-16-50,0 16-26,0-14-61,0 14-52,1-12-43,-1 12-49,0 0-60,3-14-59,-3 14-46,0 0 6,0 0 30,0 0 11,0 0-35,13 8-264,-9 1-9,-1 3 0,0 2 0,1 1 0,1 2 0,-3 0 0,1 0 0,1 2 0,-2-2 0,1 0 0,1 0 0,-3 0 0,2-3 0,-1 1 0,0-1 0,1-2 0,-2-1 0,2 0 0,-3-11 0,3 19-57,-3-19-344,2 15-48,-2-15-1,1 11-70,-1-11-97,0 0-62,4 13-140,-4-13-513,0 0-934</inkml:trace>
  <inkml:trace contextRef="#ctx0" brushRef="#br1" timeOffset="316810.3361">29328 9526 900,'-13'-8'830,"2"1"-118,1 2-69,10 5-60,-12-10-78,4 3-91,8 7-73,-5-7-33,5 7-13,4-11-25,-4 11-22,16-11-9,-3 5-15,5 0-29,4 1-19,1-2-26,8-1-25,0 3-16,5-2-25,-1 2-6,2 0-22,-1 0-2,-2 1-25,1-1 2,-6 2-30,-2-1-39,-2 1-68,-4 2-90,-3 0-74,-3-2-75,-2 2-85,-1 0-114,-12 1-67,17 0-87,-17 0-688,14 0-989</inkml:trace>
  <inkml:trace contextRef="#ctx0" brushRef="#br1" timeOffset="317295.0432">30212 9353 30,'14'-3'1010,"-14"3"-260,12-3-45,-12 3-76,11-4-30,-11 4-74,10-4-100,-10 4-71,0 0-45,8-7-26,-8 7-49,0 0-40,-7-10-33,0 5-11,-3 2-12,-1-3-27,-3 2-2,0 0-19,-2 1-12,2-1-20,-2-1-1,5 3-23,-1-1 5,1 1-20,11 2 6,-19-3-11,19 3 6,-17-2-14,17 2 0,-14 0-6,14 0 6,-14 0-6,14 0 6,-10 2-8,10-2 10,-8 8-7,8-8 10,-6 9 0,6-9 9,-5 19 8,3-8-2,2 3 5,-1 3 2,1 2-4,-1 0 6,-1 5-13,1 1 2,0 1-7,-2-1 3,1 1-10,0-2 8,0 2-8,-1 2 99,1 5 30,-2-3-11,1 3-24,2-6-18,0 2-3,1-2-67,0 0-16,0-1 0,2-4 0,0-1 0,0-4 0,2 1 0,-1-2 0,-1-1 0,2-3 0,1 2 0,-1-3 0,0-2 0,3-1 0,-2 0 0,3-2 0,0 1 0,-8-7 0,18 6 0,-18-6 0,19 4 0,-19-4-285,23-3-67,-10 1-86,0-3-69,-1 1-105,0-1-94,1-1-180,-1-3-515,-1 1-1002</inkml:trace>
  <inkml:trace contextRef="#ctx0" brushRef="#br1" timeOffset="317865.6849">30503 9608 264,'0'0'748,"12"-10"-107,-6 5-37,2-3-97,-3 1-16,1 0-74,0 0 5,0 0-54,0-1-36,-6 8-22,7-14-15,-7 14-27,3-12-18,-3 12-32,-1-12-5,1 12-27,-6-10-23,6 10-9,-15-9-15,15 9-15,-20-4-13,8 2-22,-3 4-9,1-1-8,-2 2-5,-1 1-16,2 3-5,-2-1-12,2 2-14,-3 0 5,5-1-4,-2 4-4,3-3-11,1 2 2,1-2-6,2 1 4,1 0-4,1-1 1,2 1-3,4-9 3,-1 15-2,1-15 10,5 14-12,1-8 2,1 1-5,1 0-4,1-2-4,5 0-1,-1 0 1,2 0 1,0 0-9,3-1 1,0 1-2,2-2 3,3 1-2,0 1 9,-1 1-8,0-1 10,1-1 6,-5 1 3,1 0-10,-4 2 8,2-3-9,-4 1 9,1 0-6,-4 2 29,0-2-30,-2 0 7,-8-5-2,9 13 6,-9-13-1,2 11 14,-2-11-1,-5 12 16,5-12-6,-11 10 11,11-10 4,-17 10-7,8-7-4,-2 1-2,-1-1-14,-1 0 4,1 1-3,-1-2-2,-1-1-3,1 1-7,1 0-27,0-1-43,0 0-45,12-1-80,-19 0-44,19 0-95,-14 0-74,14 0-130,-14-2-121,14 2-148,0 0-620,0 0-1034</inkml:trace>
  <inkml:trace contextRef="#ctx0" brushRef="#br1" timeOffset="318129.0463">30793 9702 301,'0'0'999,"0"0"-244,0 0-109,2-10-80,-2 10-50,0 0-81,0 0-78,15-3-65,-15 3-27,14-2-45,-1 0-21,-13 2-42,23 0-17,-10-3-31,2 2-14,-1 0-24,0-1-9,4 1-18,0-1-3,-3 0 4,0 1-36,1-1-42,-2 0-53,-1 2-71,0-3-36,-13 3-38,21-2-34,-21 2-73,17-4-69,-17 4-60,9-6-137,-9 6-505,0 0-724</inkml:trace>
  <inkml:trace contextRef="#ctx0" brushRef="#br1" timeOffset="318392.4033">30940 9543 466,'0'0'779,"-11"-11"-96,11 11-39,-7-7-106,7 7-23,-6-7-61,6 7-40,0 0-46,-6-9-41,6 9-12,0 0-14,0 0-4,0 0 8,0 0-40,0 0-9,1 11-2,-1-11-7,5 17-27,-1-7 3,-2 2-11,2 2-104,0-1-108,0 3 0,0-2 0,0 2 0,-2 0 0,3-1 0,-2-1 0,-1 2 0,1-2 0,-1 0 0,1 0 0,-2-2 0,2-1 0,-2 2 0,2-2 0,-2-1 0,0 1-237,2 0-42,-2 0-40,2-1-98,-1-1-58,-2-9-98,1 17-69,-1-17-75,4 12-722,-4-12-1053</inkml:trace>
  <inkml:trace contextRef="#ctx0" brushRef="#br1" timeOffset="318712.1984">31237 9551 32,'1'-11'885,"2"2"-136,-3 9-66,2-14-58,-2 14-83,3-13-48,-3 13-75,4-11-65,-4 11-57,0 0-14,5-7 4,-5 7 3,0 0 23,0 0-42,6 10-36,-6-10 15,3 15-31,-3-15-1,2 21-7,-1-6-1,1-1-22,-1 1-52,0 3-136,1 0 0,-1-1 0,0 2 0,0-3 0,-1 1 0,2-1 0,-1-2 0,-1 1 0,0-1 0,1-1 0,-1-1 0,3-1 0,-3-11 0,0 22 0,0-22 0,0 16 0,0-16-37,0 14-341,0-14-51,0 12-44,0-12-94,0 0-104,1 14-231,-1-14-600,0 0-1129</inkml:trace>
  <inkml:trace contextRef="#ctx0" brushRef="#br1" timeOffset="320791.1483">31776 9668 435,'0'0'852,"0"0"-140,0 0-77,0 0-45,-15 0-73,15 0-38,0 0-60,0 0-22,0 0-12,0 0-17,0 0 1,0 0-56,0 0-38,0 0-49,0 0-19,0 0-20,14-3-26,-14 3-31,0 0-16,13-2-31,-13 2-1,0 0-26,12-3-2,-12 3-15,0 0-8,13-1-17,-13 1-26,0 0-40,0 0-33,12-3-52,-12 3-69,0 0-51,0 0-58,0 0-52,11-2-57,-11 2-84,0 0-57,0 0-87,0 0-793,0 0-1059</inkml:trace>
  <inkml:trace contextRef="#ctx0" brushRef="#br1" timeOffset="321271.37">32102 9701 830,'0'0'693,"0"0"-46,0 0-81,0 0-22,0 0-45,0 0-35,0 0-50,0 0-25,0 0-20,6 6-5,-6-6-27,0 0-15,0 0-28,0 0-20,0 0-15,0 0-23,0 0 1,12 3-31,-12-3-3,0 0-159,0 0-44,0 0 0,0 0 0,14-1 0,-14 1 0,0 0 0,0 0 0,0 0 0,0 0 0,0 0 0,11-2 0,-11 2 0,0 0 0,0 0 0,0 0 0,0 0 0,0 0 0,0 0-54,0 0-304,0 0-68,0 0-66,9-5-75,-9 5-88,0 0-84,0 0-160,0 0-365,9-8-872</inkml:trace>
  <inkml:trace contextRef="#ctx0" brushRef="#br1" timeOffset="321858.2232">32575 9564 579,'6'-12'746,"-6"12"-83,8-10-55,-8 10-59,5-12-74,-5 12-49,2-13-59,-2 13-28,-1-14-64,1 14-12,-4-15-23,4 15-13,-11-16-33,4 9-27,1 0 3,-3 1-26,-2 1-10,0-2-6,-1 4-22,0 1-15,-1-1-25,1 2-1,-1 1-18,-1 1 0,1 2-21,-2 0 4,2 2-6,1 1-4,1 2-16,2-3 17,1 2 4,1 1-21,1 1-11,1-2 10,5-7-9,-4 17 14,4-17-11,4 17 10,-4-17 5,8 17-6,1-5 2,-2-3-6,3 2-9,1 0 1,0-1-4,4 1-12,0 2-10,2-1-6,-1-1-8,2 1 13,0 0 5,-2 1 3,0-2 2,-1 1 6,-2-2-2,0-1 4,-3-1 1,-1 1 4,-3-2-3,2 0 11,-3 0-3,-5-7 18,4 11 4,-4-11 18,-3 12-5,3-12 15,-7 8-16,7-8 26,-16 9-6,16-9 19,-19 7-19,9-5 2,10-2-19,-24 3 5,11-3-17,-1 0 11,1 0-13,-1-2 1,0 0-12,1-1 9,-1 1-18,1-1 3,2 2-57,-1-1-74,12 2-81,-20-7-88,20 7-71,-14-5-62,14 5-157,-9-5-46,9 5-898,0 0-1166</inkml:trace>
  <inkml:trace contextRef="#ctx0" brushRef="#br1" timeOffset="322143.0516">32754 9675 592,'0'0'829,"0"0"-96,0 0-78,0 0-63,-4-10-85,4 10-55,0 0-101,0 0-31,0 0-67,5-7-24,-5 7-46,0 0-8,15-4-28,-15 4 11,14-3-45,-14 3 9,23-3-40,-10 1 7,1-1-37,-1 2 17,2-2-45,-1 3 19,-1-3-33,1 1 8,-1 1-71,0 0-38,-2-2-71,-11 3-36,18-3-59,-18 3-51,15-2-68,-15 2-30,10-3-47,-10 3-35,0 0-144,4-9-419,-4 9-671</inkml:trace>
  <inkml:trace contextRef="#ctx0" brushRef="#br1" timeOffset="322382.8995">32907 9556 215,'-12'-9'791,"12"9"-143,-10-9-22,10 9-62,-7-8-38,7 8-45,-8-8-27,8 8-57,0 0-2,-7-8-54,7 8 1,0 0-28,0 0-7,0 0-26,0 0-19,0 0-12,0 0-5,-6 8-10,6-8-17,5 17-11,-4-5-115,1 1-92,-2-1 0,1 2 0,0 3 0,0-2 0,1 2 0,-2-2 0,0 1 0,0-1 0,1-1 0,-1 1 0,0-3 0,0 2 0,0-1-134,0 0-233,0-13-65,1 21-50,-1-21-63,2 19-67,-2-19-42,1 15-77,-1-15-613,3 11-945</inkml:trace>
  <inkml:trace contextRef="#ctx0" brushRef="#br1" timeOffset="323150.4247">33068 9571 172,'0'0'858,"-1"-15"-156,1 15-62,0-12-109,0 12-94,0 0-75,0-13-33,0 13-25,0 0-32,0 0-3,0 0 3,0 0-43,2 9-8,-2-9-30,0 16-11,0-16-33,0 20 23,-1-8-52,1 0 17,-1 0-18,1-12-16,0 24-17,-2-12-6,1-2-22,1-10-6,-1 19-10,1-19-24,-3 17 13,3-17-9,-1 15-4,1-15 0,-1 11-1,1-11 4,0 0-4,-2 13 7,2-13-3,0 0-5,0 0-9,0 0 2,0 0-5,0 0 1,0 0-1,0 0-1,0 0 3,-1-14-4,1 14 8,3-20-3,-2 10 1,0-2-5,2-1-8,1 0 13,0-2-49,2 1 75,-1 0-40,1 1-27,1 0 32,-1 1-40,3 2 56,-1-1-43,-2 2 42,2 1-36,1 2 42,-3 0-27,3 1 54,-9 5-38,18-4 61,-18 4-7,17 3-1,-6 1-55,-11-4 58,15 10-57,-6-3 64,-1 2-56,-2 1 53,1 0-62,-2 0 52,0 1-12,-1-1-8,-2 0-4,1 1-10,0-2-5,-3-9-4,2 19 1,-2-19-13,0 16 7,0-16-1,-1 13 6,1-13-1,-1 12-4,1-12-7,-4 9 4,4-9-1,0 0-1,-7 10-5,7-10-22,0 0 12,0 0-1,0 0-5,-12-2-3,12 2 5,0 0-4,-3-14 0,3 14 3,1-15-1,2 6 4,-1-2-52,1-1 64,3-2-48,-1 2 57,2-1-57,-1-1 68,2 2-59,1 0 60,-2 0-60,2 2 59,2 0-59,-1 1 62,-1 4-49,1 1 57,0 0-51,-10 4 68,19-4-59,-8 7 79,-1-1-43,0 2 60,-1 2-50,1 3 50,0 0-43,-2 1 41,0 2 12,-2 1-25,-1-1-69,2 2 0,-4 0 0,0-1 0,0 2 0,-1 1 0,-1-2 0,1-1 0,0 1 0,-2-2 0,0 0 0,-1 0 0,1-12 0,-3 22 0,3-22 0,-3 18-38,3-18-193,-6 14-48,6-14-53,-5 12-40,5-12-32,-8 8-16,8-8-50,0 0-47,-11 6-8,11-6-107,0 0-622,-13-2-862</inkml:trace>
  <inkml:trace contextRef="#ctx0" brushRef="#br1" timeOffset="323696.5343">33336 9300 750,'-4'-10'670,"4"10"-74,-3-14-51,3 14-77,-2-12-48,2 12-55,0-13-44,0 13-45,3-11-36,-3 11-40,9-10 0,-9 10-24,16-10 14,-7 5-27,4 1 13,1-1-35,3 2 7,-2 0-27,2-1 13,2 1 1,0-1 7,3 3-22,-3-3-6,7 2-23,-5-1 9,3 0-15,-3 2-17,1 0-8,-1-4 22,-3 3-41,1 1-23,-4 0 16,-1 0 0,-2-1-5,0 0 1,-12 2-4,18-2-2,-18 2-3,16-1-7,-16 1 7,13 0-9,-13 0-3,13 1 12,-13-1 18,10 7 0,-10-7 5,9 12 7,-5-3 2,0 1-1,-1 2 13,1 2-9,-2 3 14,-1 3 4,-1-1-57,0 3-17,0 2 0,-1 3 0,-2 0 0,2 1 0,-4 4 0,4 1 0,-1-1 0,1-3 0,1 0 0,-1 0 0,1 0 0,1 1 0,0-3 0,1 2 0,-1-2 0,1-1 0,-1 2 0,1-4 0,-1 1 0,2-1 0,-3-5 0,1 0 0,-1-1 0,1-1 0,-1-3 0,0-1 0,-1 0 0,1 0 0,0-13 0,-1 21 0,1-21 0,-3 18 0,3-18 0,-6 14 0,6-14 0,-7 12 0,7-12 0,-11 8 0,11-8 0,-19 7 0,8-5 0,-2-2 0,-2 0-203,-1 0-392,-1-2-71,-2 1-101,0-2-138,-2 0-695,1 1-1254</inkml:trace>
  <inkml:trace contextRef="#ctx0" brushRef="#br1" timeOffset="325486.0891">19213 11761 414,'0'0'766,"1"-10"-112,-1 10-39,4-14-47,-4 14-42,4-15-8,-4 15-60,5-17 0,-5 17-39,6-17-24,-3 8 19,-3 9-64,5-15 30,-5 15-38,4-13 21,-4 13-47,3-11-81,-3 11-235,3-10 0,-3 10 0,0 0 0,5-7 0,-5 7 0,0 0 0,4 12 0,-4-12 0,4 15 0,-3-4 0,0 1 0,1 2 0,-1 2 0,0 0 0,-1 2 0,1-4 0,-1 3 0,2 0 0,-2 0 0,0-3 0,0 1 0,1 0 0,-2-1 0,1-2 0,-2 3 0,2-4 0,0-11 0,0 23 0,0-23 0,0 18 0,0-18 0,0 15-72,0-15-535,2 12-76,-2-12-109,2 10-187,-2-10-623,0 0-1253</inkml:trace>
  <inkml:trace contextRef="#ctx0" brushRef="#br1" timeOffset="326118.7052">19814 11714 1023,'0'0'865,"17"-4"-137,-17 4-95,13-5-29,-13 5-87,0 0-53,13 6-60,-13-6-32,0 0-31,4 10-23,-4-10-46,0 0-23,-4 13-22,4-13-14,-8 8-30,8-8-25,-13 9-29,13-9-27,-15 8-21,15-8-13,-18 8-12,8-7-13,10-1-7,-19 3-9,19-3-2,-18 0-8,18 0-1,-19-3-5,19 3-2,-16-8-9,9 2 0,2-1 0,-1-1 0,6 8 0,-3-18 0,1 7 0,4 0 0,0-1 0,3 1 0,2-1 0,0-1 0,2 1 0,2 1 0,1 1 0,0 2 0,2-1 0,-1 4 0,1 1 0,0 1 0,0 1 0,0 2 0,0 5 0,1 0 0,-2 2 0,1 4 0,-3 1 0,0 4 0,-2-2 0,-3 2 0,0 4 0,-3-3 0,1 2 0,-4 0 0,0 1 0,-3 4 0,-1-2 0,-2 0 0,-2 2 0,-3-1 0,-3-1 0,-1 0 0,-2-2 0,-2-1 0,-3-1 0,3-2 0,-2 0 0,1-4 0,2-3 0,-2 1 0,4-3 0,0-2 0,0 0 0,1-3 0,2 0 0,-1-2 0,3 0 0,-1-2 0,3-3 0,1 0 0,1 0 0,-1 0 0,8 5 0,-10-11 0,10 11 0,-5-10 0,5 10 0,-4-10 0,4 10 0,0 0 0,1-12 0,-1 12 0,0 0 0,11-6 0,-11 6 0,15 0 0,-15 0 0,19 4 0,-6-1 0,-2 1 0,5 0 0,-4 1 0,1 0 0,3 2 0,-5-1 0,0-2 0,1 3 0,-2-2 0,0 2 0,1-2-157,-1 3-165,-1-2-62,0 0-54,-1 0-103,0-1-97,0 3-101,-2-1-836,2-2-1221</inkml:trace>
  <inkml:trace contextRef="#ctx0" brushRef="#br1" timeOffset="326366.5449">20183 12032 1205,'0'0'970,"0"0"-218,0 0-58,0 0-60,0 0-86,0 0-76,6 5-69,-6-5-16,0 0-94,0 0-4,0 0-76,0 0-8,0 0-65,0 0-2,0 0-52,0 0 7,0 0-53,0 0-11,0 0-116,0 0-68,0 0-84,0 0-103,0 0-109,0 0-144,0 0-106,0 0-889,-12 2-1240</inkml:trace>
  <inkml:trace contextRef="#ctx0" brushRef="#br1" timeOffset="328779.1725">25483 11897 990,'-2'-17'882,"2"17"-90,-1-13-83,1 13-18,-2-12-54,2 12-78,2-11-41,-2 11-84,0 0-66,0 0 2,0 0 28,0 0-10,0 0-51,0 0-219,5 19-118,-2-3 0,-1 2 0,0 6 0,-2-1 0,0 6 0,0 3 0,0 4 0,0 0 0,-2 1 0,0 2 0,-1-1 0,1-1 0,1 0 0,0-1 0,0 0 0,-1-2 0,2-7 0,0 1 0,-2-4 0,2 1 0,0-5 0,0-2 0,0-1 0,0-4-227,2-1-373,-2-2-57,0-10-98,2 18-115,-2-18-739,0 0-1263</inkml:trace>
  <inkml:trace contextRef="#ctx0" brushRef="#br1" timeOffset="329098.973">25482 11898 671,'1'-18'864,"4"1"-165,0 2-64,5-2-75,2 2-39,3 1-66,3 4-62,4 0-43,3 3-8,2 3-24,4 1-11,1 3-5,6 3-43,-1 2-10,-1 1-25,-1 2-33,-3 2-35,-3 1-25,-4 0-14,-5-2-14,-2 3-11,-2-2-10,-7 0-9,-3 2-9,-6-12-31,3 18-33,-8-7 0,-4 1 0,-4-3 0,-1 1 0,-8-1 0,-1 2 0,3-2 0,-11-1 0,2-1 0,2-2 0,0 1 0,0-3 0,2 0-135,-1-1-17,3 1-95,4-3-62,-3 2-85,6-4-65,0 1-134,5 0-148,11 1-892,-22-5-1294</inkml:trace>
  <inkml:trace contextRef="#ctx0" brushRef="#br1" timeOffset="329554.69">26058 11887 594,'0'0'906,"8"-7"-159,-8 7-72,10-8-92,-10 8-57,11-7-94,-11 7-46,16-5-64,-16 5 12,23 0-76,-12 1 7,7 3-26,-4 0-21,8 2-28,-5 4-15,4-1-14,-3 2-10,0 0-27,-4 1-22,1 2-16,-1-2-17,-5-1-12,0 0-10,0 1-9,-5-2-11,-1 0-4,-3-10-4,2 17 29,-2-17-37,-5 14 15,5-14-59,-7 11 1,7-11-50,-11 8-9,11-8-5,-11 3-5,11-3-7,0 0-5,-16-1 22,16 1-44,-6-6 28,6 6-1,-3-13 31,3 13-11,2-19 26,3 8 4,1-2 27,2-2-12,3-2 28,0 2-14,3-1 24,1 3-1,3 0 37,0 1 8,0 4 40,3 1 13,0 0 21,-2 4 10,1 3 22,0 0-7,0 5-4,3 0 0,-6 2-28,2 1 3,-4 3-12,-1-1-16,-5 0-16,1 1-14,-4 1-8,-2-2-14,-1 1-7,-3-1-40,0-10-74,-3 19-75,-1-10-62,-2-1-81,-2-1-67,1 2-124,-5-2-155,0-1-133,3-2-739,-4 0-1163</inkml:trace>
  <inkml:trace contextRef="#ctx0" brushRef="#br1" timeOffset="329831.5255">26400 11789 708,'7'-9'932,"-1"0"-149,3 1-114,1-1-24,-2-1-97,1 1-96,3-1-66,-4 0-45,3 0-62,-1-1-8,-1 0-53,-3 0-27,-1 0-13,2 0-26,-3 0-29,-1 2-18,1-3-17,-4 12-13,0-18-9,-4 7 16,1 4-50,-4 0 24,0 0-28,-1 1 14,-3 4-47,-1-3 43,-1 5-37,-1 3 2,-1-1-93,-2 3-49,2 1-61,-3 3-76,1 3-42,0 1-106,2 3-112,3 2-56,1 0-156,7 1-572,0-1-923</inkml:trace>
  <inkml:trace contextRef="#ctx0" brushRef="#br1" timeOffset="330270.2526">26775 11951 222,'11'-3'974,"1"2"-172,-12 1-109,15-4-63,-15 4-70,18-4-85,-18 4-111,13 1-24,-13-1-54,12 4-14,-12-4-55,11 12-10,-6-4-43,-1 0-7,1 0-31,-3 2 34,1-1-55,1 2-17,-4-11-5,2 17-13,-2-17-19,0 16 1,0-16-2,0 15-6,0-15-13,-2 13-3,2-13-8,-4 11 8,4-11-21,-5 7 6,5-7-5,0 0 6,-12 5-9,12-5-2,0 0 1,-10-4-1,10 4 1,-5-7-6,5 7 5,0-12 1,0 12 1,4-20-6,-1 10 1,3-3 27,-1-2-34,4 1-3,0-2 1,2-1 8,3 2-3,-1 1 0,3 0 3,-1 2 14,4 1 12,-2 2 24,3 1 25,-1 3 30,-2 2 11,2 0 2,0 3 10,0 0 4,3 3-55,-6 2-76,2 2 0,-3-1 0,1 2 0,-3 1 0,-3 2 0,-1-2 0,-1 3 0,-5-3 0,1 2 0,-1 0 0,-3-11 0,0 20 0,0-20 0,0 18 0,0-18-335,-5 17-119,5-17-48,-5 14-116,5-14-108,-4 12-116,4-12-653,0 0-1123</inkml:trace>
  <inkml:trace contextRef="#ctx0" brushRef="#br1" timeOffset="330619.0349">27510 11644 372,'6'-16'996,"-1"1"-141,-2 2-150,1-1-31,0 3-75,-1 0-53,1 1-68,-2 0-60,-2 10-54,4-14-50,-4 14-18,4-9-40,-4 9 50,0 0-63,0 0 9,0 0-9,-2 17 12,0-5-236,1 3-19,0 2 0,-3 2 0,2 5 0,0-1 0,1 2 0,-3 1 0,4 0 0,-2 0 0,0 0 0,2-1 0,-2 2 0,2-3 0,-1-2 0,2-3 0,1 3 0,-2-3 0,4 1 0,-2-2 0,3-1 0,-1-2 0,2-2 0,0 1 0,1-3 0,1 0 0,-1-5 0,0 2 0,2-3 0,0-1 0,1-1 0,-10-3 0,19 0-191,-19 0-213,21-4-75,-11-1-33,0-5-69,1 0-53,-1-2-67,-3 0-786,3-5-1114</inkml:trace>
  <inkml:trace contextRef="#ctx0" brushRef="#br1" timeOffset="330807.917">27357 11802 583,'-20'0'857,"2"0"-137,5 0-114,13 0-94,-19 0-48,19 0-90,0 0-69,-13 3-64,13-3-52,0 0-34,0 0-32,18 1-26,-4-2-18,-1 1-29,2 0-13,4-1-33,3 1-42,-4-2-38,4 0-71,-3 0-75,0 1-59,2-2-72,-2 1-148,-3-1-688,1-1-799</inkml:trace>
  <inkml:trace contextRef="#ctx0" brushRef="#br1" timeOffset="336711.251">28364 11332 425,'0'0'833,"0"0"-188,-5-11-60,5 11-79,0 0-51,0 0-46,0 0-57,0 0-57,0 0-50,0 0-41,0 0-36,0 0-34,-6 7-9,6-7-40,0 0 1,-3 15-36,3-15-6,-1 11-64,1-11-63,0 0-67,0 16-101,0-16-82,0 0-101,0 17-151,0-17-608,0 0-803</inkml:trace>
  <inkml:trace contextRef="#ctx0" brushRef="#br1" timeOffset="336895.4278">28484 11325 843,'0'0'668,"8"-12"-101,-8 12-33,6-9-70,-6 9-48,5-11-72,-5 11-69,0 0-47,8-9-50,-8 9-37,0 0-21,9-5-25,-9 5-27,0 0-13,0 0-22,10 6-40,-10-6-59,7 9-68,-7-9-62,7 15-73,0-6-85,-3 0-58,1 3-182,1 0-346,-1 1-516</inkml:trace>
  <inkml:trace contextRef="#ctx0" brushRef="#br1" timeOffset="337299.0476">28851 12027 473,'0'0'913,"1"-14"-174,-1 14-85,3-12-32,-3 12-28,0 0-41,1-14-117,-1 14-55,0 0-33,0 0 19,0 0-22,0 0-19,0 0-31,3 18-20,-2-5-17,-1 4-33,0 2 14,1 5-91,-1 3-148,0 1 0,0 1 0,0 5 0,0 0 0,0 0 0,-1-1 0,1-3 0,0-2 0,0 0 0,1-2 0,-1-3 0,0-1 0,2-4 0,-2 1 0,0-2-162,0-4-147,0-1-35,0-12-44,2 17-48,-2-17-74,3 10-82,-3-10-80,0 0-111,0 0-479,0 0-870</inkml:trace>
  <inkml:trace contextRef="#ctx0" brushRef="#br1" timeOffset="337570.0913">28856 12098 805,'3'-21'727,"-1"-1"-116,3 1-27,2 0-76,1 1-34,2 0-60,0 1-48,4 0-40,3 5-22,3-3 9,4 5-14,1 2-18,4 3-4,3 0-16,-3 5-12,3 2-6,4 1-8,-2 4-27,-2 1-20,-1 3-32,-2-2-27,-7 3-17,-1-3-8,-2 4-87,-8-1-17,1 0 0,-5-1 0,-7-9 0,4 17 0,-6-7 0,-5-2 0,-3 2 0,-1-1 0,-7 1 0,1-3 0,-3 3 0,-2-3 0,3 0 0,-3-2 0,3 0-106,2 0-141,0 0-28,1-3-72,2 1-39,4-1-93,0 1-135,10-3-74,-14 4-189,14-4-446,0 0-925</inkml:trace>
  <inkml:trace contextRef="#ctx0" brushRef="#br1" timeOffset="338538.4906">29571 12092 12,'26'-5'887,"1"1"-207,-3-2-93,-2 0-15,0-1-73,-4-2-50,-4 2-48,0-2-45,-5 2-50,-3-3-25,-1 3-32,-5 7-26,4-16-23,-4 16-5,-5-13-3,-1 7-5,-3 2-14,-3-1-3,1 2-7,-3 1-7,-2 4-12,-1 1-21,-2 2-12,0-1-18,0 2-11,-1 2-19,1 1-8,2 0-12,3 0-5,1 0-6,3 0-1,0 0-6,3-1-12,3 2-5,4-10 2,-1 14-1,1-14-6,8 13 2,0-9-7,3 1-18,-1-1-21,3-1-16,2-2-17,1 0-3,2-2-9,1 0 16,-1-3-1,1 0 9,0 0-5,-2-1 23,2-4-5,-4 2 23,0-1-3,-3-1 2,1 1-2,-3-1 12,-4 2 5,2 0 32,-8 7-18,11-12 5,-11 12 3,6-8-1,-6 8-2,0 0 10,0 0 26,0 0-11,0 0 3,0 0 5,-9 13-8,4-5-3,1 2-5,0-1-8,0 2-18,0 1 15,0 2-1,3-2-3,-2 0-2,2 1 5,1-2-9,0 3-5,3-1-6,-1-3-19,2-1-24,1-1-54,2 1-5,3-4-55,0 0-9,2-1-45,2-1-1,0-3-9,4-2 8,2 0-16,1-3 24,2-3 16,2-3-5,1-2 14,-3 1 20,1-5 32,-1-3 25,-3 2 24,0-2 10,-3-1 39,-2-1 46,0-1 9,-4 1 55,-3 1 5,1-3 51,-3 2-16,-1 2 25,-1-1-1,0 4 24,-1 0 6,0 2 15,-1 3 15,-1-1 0,0 3-27,-1 10-22,2-16-14,-2 16 42,0 0 8,0 0 11,0 0 3,0 0-12,-12 12-4,8-1-3,2 3-3,-1 3-6,-1 0-12,0 3-14,1 1-82,-1 1-61,0-1 0,2 0 0,-1-3 0,3 0 0,-1 0 0,-1 0 0,2-1 0,2 0 0,0-3 0,1-1 0,2 0 0,0-3 0,3-1-64,-1-2-151,3-1-3,1-1-26,-1-3 7,4-1-31,-1-2 10,3-1-26,0-3 7,4-2 2,-2-1-13,1-5 31,0 0 16,-2-1 47,2-3 24,-3-3 43,-1 1 10,-5-1 40,0 1-5,-1-2 35,-1 0 11,-4 0 39,0 4 9,-2-2 48,2 4-9,-3-1 47,-1 3-6,0 0 34,-1 2-18,1-1 35,0 12 4,-4-17 0,4 17 6,-4-12 15,4 12 4,0 0 10,-11-2 22,11 2 5,-8 10-3,4-2-14,-2 2 0,2 2-7,0 3-1,-1 2-28,1 0-8,2 3 1,-1-1-27,2 2-10,1-2-28,0 2-19,0-2-9,2 0-12,0-1-38,2 0-6,1-1 0,0-2 0,1 0 0,2-2 0,1-2 0,0 2 0,2-5 0,-1 1 0,3-3 0,-1-1-86,1-3-51,-1 0-27,1-2-62,-1-1-9,0 0-57,2-5-43,2 0-30,-5-1-100,1-2-66,-3 0-48,0 0-128,-3-4-581,0 0-892</inkml:trace>
  <inkml:trace contextRef="#ctx0" brushRef="#br1" timeOffset="338763.3566">30121 11913 519,'-18'-2'861,"3"2"-153,15 0-121,-18-2-43,18 2-62,0 0-77,-13-1-72,13 1-64,0 0-32,13-2-13,-13 2-41,22 0-8,-6 0-17,5-1-18,1 1-32,2-1-22,3 1-16,1 0-22,1-3-52,-1 3-72,0-1-94,0-1-28,1 1-85,-4 0-65,-2-1-53,-1 1-45,0 1-81,-4 0-132,1-1-288,-4 1-530</inkml:trace>
  <inkml:trace contextRef="#ctx0" brushRef="#br1" timeOffset="339380.1216">30651 12010 767,'3'12'616,"-3"-12"-70,0 0-56,10 7-55,-10-7-82,17 4-10,-17-4-68,22 1-6,-22-1-38,27 0 4,-12-1-52,2-2-5,0 1-16,1-1-10,-2 0-30,0-1-5,-3-1-24,1 2-21,-1-2 0,-3 0 1,-1-1-22,-1 0 2,-2 0-18,-6 6 2,6-11-13,-6 11 2,-1-11-11,1 11 9,-6-9-2,6 9 7,-13-8 5,13 8 25,-17-4 23,17 4 14,-20 3 19,8-1 21,-2 5 14,2 1 5,0 1-26,-2 1-10,2 3-17,-1 0-4,2-1-39,1 0 21,0 1-48,3 0-10,1 1-1,1 3-9,1-4-32,1 1-36,3-3-50,2 2-20,0-2-48,2-3-27,1 2-38,3-3-27,-2 0-18,6-2-46,-3-2 1,1 1 16,3-3 11,0 0 13,1-2 33,-3-2 25,4 1 44,-2-3 42,2-2 36,-2 0 44,-1-1 49,1-3 53,1-1 32,-2-2 41,1 1 17,-1 0 39,2-2 38,-3 1-39,3 1 10,-1 1-20,0 2 6,1 2-26,0 0 15,-1 1-17,1 2 10,0 3-14,0 2 5,0 1-7,1 3 12,1 0-9,-2 2-6,0 3-6,-3-1 7,3 2 4,-3 0-3,-2 1-14,1-1-17,-3 1 11,0-1-47,-2-1-3,0-1-14,-5-8 0,5 15-10,-5-15-1,1 11-10,-1-11 1,0 0-8,-5 9-2,5-9-3,0 0 3,0 0-6,-14-2-12,14 2 11,-8-9-4,8 9-9,-7-12-40,7 12-15,-4-20-6,3 8-24,2-2-7,0 2-21,2-2-13,2-1-45,-1 3-13,2-2-43,1 4-19,0-2-86,2 2-41,-1 2-71,2 1-54,0 5-212,2-3-392,1 2-725</inkml:trace>
  <inkml:trace contextRef="#ctx0" brushRef="#br1" timeOffset="341418.6964">24728 13273 13,'-2'-10'900,"2"10"-187,0 0-56,-3-13-84,3 13-71,-5-8-54,5 8-34,0 0-32,-16-1-15,16 1-50,-16 9-7,7-4-51,0 6 2,-3-1-41,3 2-22,-2 4-18,-1-3-30,3 3-19,3-1-24,-4-2 20,6 1-44,-2 0-12,2-2-12,1 0-15,3-2-1,0 1-11,0-11 1,7 17-5,-1-9-5,3-2-4,0 1-4,4-3 0,2-3 6,0 1-15,4 0 9,-1-4-11,1 0 13,2-1-12,-1-2-5,2-2 1,-2 0 7,0-3-5,-2-1-2,-2 0-7,-2-2 9,-2-1-6,-1-2 3,-3 1-3,-5-1 1,0 0 0,-3 2-1,-1-1 4,-1 0-3,-3 1 1,-3 0-16,-4 3 36,2 0-27,-3 4-19,-1 0-21,-1 0-15,-1 2-44,1 4-23,-1 1-45,1 1-30,-1 2-51,2 2-40,0 1-45,2 1-66,1 2-63,3 2-49,3-4-63,2 4-725,3-11-910</inkml:trace>
  <inkml:trace contextRef="#ctx0" brushRef="#br1" timeOffset="341721.743">25231 13331 455,'14'-7'793,"-5"-1"-126,-2 1-32,-1-1-74,0 1-53,-6 7-57,5-14-41,-5 14-59,-1-9-9,1 9-39,-10-8-9,10 8-17,-17-2 0,17 2-40,-26 5-27,9 0-14,-1 2-23,-1 2 2,2 1-28,-2 2-23,1 0-21,3-1-10,1 3-16,1-2-17,2 1-12,2-1-8,2 0-6,2-2-10,3 1-4,2-11-4,0 19-6,0-19-41,7 17-37,0-10-65,4 0-50,1 1-37,2-3-60,1-2-33,2 1-18,-1 0-31,3-3-52,0-1-10,1 0-19,1 0 59,-3-1-28,5-3-43,3-1-65,-3 0-461,-1-2-575</inkml:trace>
  <inkml:trace contextRef="#ctx0" brushRef="#br1" timeOffset="342338.3638">25584 13322 119,'5'-10'622,"-5"10"-121,6-11-64,-6 11-14,0 0-17,-2-13-29,2 13 10,-9-5-17,9 5-19,0 0 0,-20 1-15,9 3-12,1 1-18,-3 0-11,2 4-23,-2 0 21,-1 3-45,0 1-20,3-1-14,-1 1-31,0 0-19,3 0-17,2-1-26,-1 2-21,4-2-14,0 0-21,2-2-16,2 2-5,0-12-10,2 22-8,4-9-2,2-1 20,5-1-33,0 0-7,4 0-19,3-1-47,-1-4-37,6 2-43,0-3-13,2-1-45,-2-1 4,2 0-22,-1-3-8,1-3 2,-2 0 30,1-2-6,-2 1 20,-2-4 27,0 2 22,-3-4 24,-1 0 28,-2-2 21,-3 1-12,1 0 44,-6 0-2,-1-1 52,0 2 9,-2 2 27,-5 8 9,2-16 14,-2 16 10,0-13 10,0 13 27,-5-8 12,5 8 4,0 0-5,-15 3 16,15-3-3,-14 8-39,4-1 10,4 0 6,-3 3-28,3-1-29,-4 2 7,4-2-28,1 1-8,1-1-13,2 1-2,2-10-21,-3 15 11,3-15-2,3 14-3,-3-14 0,9 10-1,-9-10-38,18 7-23,-9-4-3,-9-3-31,23 2-4,-10-2-39,1-3-5,0-1-12,1 0 20,2-1 8,-1-3-10,-1 0 16,2-4 19,-2 2 26,-1-2-3,-3 0 15,0 0 13,-1-2 9,0 3 15,-5 0 13,1 1 18,-1 2 14,2 2 15,-7 6-3,6-12 7,-6 12 31,0 0 20,0 0 23,0 0 5,0 0-5,0 12 0,-4-5-12,2 3-5,-5 4-8,0-2-28,2 3-10,1 1-19,0-1-10,-1 2 12,3 0-22,0-2-6,2 2-27,2-3-47,0 1-74,1-3-42,1 0-62,0-2-34,7 0-57,-3-1-94,0-2-58,1-1-27,3-2-41,-1-2-44,-11-2-566,23 0-770</inkml:trace>
  <inkml:trace contextRef="#ctx0" brushRef="#br1" timeOffset="342906.0168">26269 13559 462,'2'-12'540,"1"2"-82,-3 10-31,5-20 5,-1 11-57,-2 0-37,-2 9-61,9-15-9,-2 10-39,-7 5 7,16-6-35,-16 6-20,15 0-23,-15 0-13,20 6-24,-11-2 5,1 4-7,1 0-3,0 1 1,-4 0 4,2 2 11,-2 0-5,-1-1-18,-1 0-24,-2-1 7,-1 1-26,2 0 12,-4-10-29,2 16 13,-2-16-26,-2 12 17,2-12-22,-4 11 24,4-11-20,-3 9 23,3-9-21,0 0 15,-11 5-18,11-5 14,0 0 3,0 0-16,-5-7-21,5 7 13,0-10-23,0 10-2,7-17-9,0 7-30,0-2-29,1 2-52,1 1-29,3-3-34,1 3-46,-1 1 13,3-1-38,3 1 13,0-1-2,2 2 43,3 1 22,4-1 27,3 2 28,3 0 41,-1 0 51,1 1 72,1-1 20,-5 3 60,-2-1-6,0 0 28,-3 0-7,-3 1 20,-3 0 3,-3 0-10,-1-1-17,-14 3-21,18-2-22,-18 2 8,0 0 14,0 0 6,0 0-3,0 0 4,0 0-4,-13 7 44,4-2-50,-1 0-8,-3-1-24,-1 4-12,3-1-14,-2 2-9,1-1-1,2 2-9,0-1-20,3 2-1,1-2-11,4 1-2,-1 1-13,5-1 8,-1 2 2,3-2-1,4 2-11,0-2 15,1 4-5,2-4 9,1 0 2,1-1-4,3-1-7,-3 1 13,1-3 11,-1 0 19,0-1 48,-3 1 31,0-2 28,-1-2 1,-9-2-19,12 5-28,-12-5-13,0 0-22,0 0-10,0 0-14,0 0-27,0 0-64,-14-2-75,3-2-113,-5 1-62,-1 0-132,-4-2-174,-4 3-227,-2-2-918,-2 0-1442</inkml:trace>
  <inkml:trace contextRef="#ctx0" brushRef="#br1" timeOffset="343890.634">28284 13632 137,'8'-8'809,"-1"-2"-158,-3 2-33,2 0-49,-6 8-104,4-15-27,-4 15-73,-3-15 1,-4 7-58,7 8-21,-14-9-37,2 8-21,0 0-33,-1 2-15,-4 3-13,0 0-26,1 4-17,-3-1-22,0 3 2,1 2-33,4-1 0,0-1-29,2 1 10,3 2-25,-1-3-4,4 0 9,3 0-13,3-10-12,0 17 7,3-9-18,3-2 13,0 1-46,4-2-21,2 0-23,1-5-13,1 3-22,1-2 0,-1-2 1,4 1-3,-1-5 6,1 2 11,-4-2 12,4-2-2,-4 1 21,1-2 16,-3-1-2,-1 1 28,-2-2-9,0 0 19,-5 1 9,2 2 9,-6 7-7,8-12 25,-8 12 4,0 0 8,0 0-5,-3-13 17,3 13-9,0 0 16,-11 6 0,11-6-4,-7 11-12,7-11-5,-6 12-2,6-12-2,-4 15-6,4-15-4,-3 17-2,3-17-2,6 17-1,-3-9-2,3-2-4,1 1-21,3-1-33,1 1-20,2-5-20,2 2-5,-1-3-12,5 1-13,0-2-25,-1-3-1,0-1-1,0 2 7,2-6 14,1-1-13,-2 0 14,1-2 11,-1-1 20,-1 0 9,0-2 13,0-3 19,0-1 15,0-1 5,-5 0 9,-2 0 28,-1-1 3,-1-1 37,-1-1 20,-2 3 44,-3 1 2,1-2 31,-2 4-7,0-1 17,-2 3-14,0 2 13,0 12-19,0-21 6,0 21-8,-4-13 24,4 13 1,0 0 33,-12-2-14,12 2 10,-9 11 5,6-1-20,-3 2 10,0 3-3,0 2 0,1 4-23,-2 1 29,2 0-12,0 0-23,1 2-20,-2 0-14,3 1-17,1-1-54,0 0-41,4 0 0,0-2 0,2 2 0,2-2 0,2-3 0,1 0 0,1-2 0,3-2 0,1 0 0,1-5 0,2-1 0,0-1 0,-1-3-21,2-1-147,1-2-57,-1-2-33,3-2-41,-2-2-38,3-2-55,-1-4-74,0-1-45,-3 1-31,3-7-48,-5 4-134,-2-3-424,-3 0-761</inkml:trace>
  <inkml:trace contextRef="#ctx0" brushRef="#br1" timeOffset="344063.5254">28723 13564 179,'-23'-1'866,"7"-1"-144,-1 2-100,4-1-69,13 1-100,-20-1-52,20 1-73,0 0-36,-12-3-69,12 3-30,0 0-50,13-1-20,0 0-33,1 1-6,5-3-27,8 3-17,2-1-67,2 0-51,6-1-111,3 0-120,2 1-118,8-2-171,1-1-578,0-1-788</inkml:trace>
  <inkml:trace contextRef="#ctx0" brushRef="#br1" timeOffset="344725.6616">29771 13416 779,'9'-11'663,"-9"11"-56,6-6-54,-6 6-31,7-8-94,-7 8-29,0 0-63,7-9-44,-7 9-59,0 0-22,0 0-44,-5-10-14,5 10-15,-14 0 9,14 0-22,-19 5-8,8-2-18,-2 1-12,-2 3-15,0-1-13,0 1-9,2 2-15,1-1-11,0-1 2,2 2-7,0-1-2,2 1-7,3-1 0,5-8-4,-4 19 1,7-9-6,2 0 4,2 1-2,5 2 1,1-1-3,4 1-2,0 0-2,2-1 1,1 0 1,0-2-1,0 2 3,-2-4 2,1 1-2,-6-2 4,1 1 23,-2-3 24,-2 0 12,-10-5-3,11 7-16,-11-7-1,0 0-2,0 0-2,0 0-6,-7 10-7,7-10-13,-17 0 4,17 0 1,-25-3-8,9 1 2,0-1 1,-1 1-3,-2-2-1,2 0-9,-1 0 0,2-1-19,0 3-45,1-1-42,4-1-54,-1 1-50,12 3-86,-18-3-66,18 3-87,-10-4-45,10 4-79,0 0-166,0 0-354,10-10-709</inkml:trace>
  <inkml:trace contextRef="#ctx0" brushRef="#br1" timeOffset="345347.2821">30097 13400 100,'6'-13'876,"-3"4"-189,-1-1-83,-2 10-43,4-19-20,-4 19-35,3-16-40,-3 16-71,1-12-41,-1 12-41,0 0-12,0 0-20,0 0-1,0 0-29,0 0-40,-10 5-18,5 5-25,-3 2-21,2 1-11,-2 3-22,0 2-11,0 0-5,0 2-15,0-1-8,2 2-9,-2-3-12,2 2-12,2-2-3,1-1-9,2 1-11,1-2-2,3-1-1,0 1-4,4-3-6,2-1-4,1-2-39,2 1-28,1-3-21,2-1-17,1-2-4,0 0-17,1-4-13,1 0-16,1-2 6,1-2 18,-2 0 12,2-3 3,0-2 16,-2-1 13,0-1 23,-2-1 4,-2 4 20,-2-4 4,0 3 15,-3-1 6,-1 3 17,-2-2 0,-6 8 22,10-8 1,-10 8 13,0 0 18,0 0-4,0 0 13,0 0-6,0 0 3,-1 11-11,1-11-10,-5 13-11,5-13 2,-7 15-7,7-15-13,-2 16-5,2-16-2,1 15 1,-1-15-13,4 12-35,-4-12-25,11 13-32,-4-7-30,-7-6-31,19 7-9,-9-4-15,-10-3-7,24 2-6,-11-2-25,1-2-35,2-1 3,0-1 16,1-1-3,-2-2 52,-1 0 11,0-1 27,-2-1 27,-1 1 29,-1-1 56,-2 1 47,-1 1 35,-7 7 25,10-10 15,-10 10 12,5-7 16,-5 7 6,0 0 20,0 0-22,0 0-1,0 0-26,0 0 26,-3 10-41,3-10-5,-2 9-23,2-9 5,0 0-21,0 15 5,0-15-12,0 0 4,3 14-23,-3-14 15,7 7-27,-7-7-19,12 7-30,-12-7 8,19 1-73,-19-1-34,24 0-67,-13-1-32,3-2-41,-2-1-61,1-2-98,1 1-598,1-7-668</inkml:trace>
  <inkml:trace contextRef="#ctx0" brushRef="#br1" timeOffset="345646.0979">30737 13377 434,'-18'-2'638,"2"4"-65,0-2-35,0 2-37,0 1-58,1-1-45,2 3-40,3-2-64,-1 2-15,3-1-55,8-4-26,-10 10-40,10-10-8,-3 10-29,3-10-11,6 9-17,-6-9-8,16 8-26,-5-6 1,2 1-4,1-2 9,1-1 4,1 0-6,0-1-6,2-2-1,-2 0-11,-1-1-1,-1-2-5,-1 0 2,-3-2-15,0-1 5,0 0-3,-3-2-6,-2 2-4,-1-1-4,-4 10-2,1-19-3,-1 19-5,-4-17 1,4 17 5,-10-12-6,2 7-13,8 5-20,-16-6-50,16 6-27,-19-1-61,7 2-47,-1 2-86,2 0-101,-1 1-49,1 2-102,2 0-139,1-2-381,2 4-689</inkml:trace>
  <inkml:trace contextRef="#ctx0" brushRef="#br1" timeOffset="345957.8993">30997 13389 76,'9'-6'841,"-1"0"-149,-8 6-48,13-11-84,-13 11-66,9-9-32,-9 9-29,8-9-38,-8 9-33,6-7-34,-6 7-34,0 0-35,7-8 16,-7 8-9,0 0-21,0 0-42,-2 11 5,2-11-14,-5 17-14,0-6-7,0 4-18,-1 2 10,-1 0-14,-1 1-15,2 2-136,-1 0 0,0 1 0,1 1 0,1-2 0,-1-1 0,4 0 0,1-2 0,1 1 0,1-1 0,3 0 0,1-3 0,1 1 0,3-4 0,3 1 0,-2 0 0,5-3 0,-2-1-10,1-1-209,3-3-54,-1-1-49,-2-2-20,-1-2-30,4-1-12,1-2-58,-4-1-13,2-3-38,-3-1 1,0-1-145,-3 1-542,-1-4-791</inkml:trace>
  <inkml:trace contextRef="#ctx0" brushRef="#br1" timeOffset="347130.311">31066 13401 662,'0'0'637,"5"-10"-72,-5 10-59,5-9-59,-5 9-26,6-10-31,-6 10-28,7-7-21,-7 7-38,0 0-21,6-10-29,-6 10-32,0 0-31,6-7-25,-6 7 13,0 0 32,0 0 3,-7 10-33,2-3 17,-2 3-23,-1 4-11,-2 1-11,0 4-4,-3 3 1,-2 0-9,1 4-15,-1 1-4,-2 3-1,0 0-14,0 2-36,0 2-70,0-1 0,2 1 0,0-1 0,2 0 0,2-4 0,0 0 0,3 0 0,1-2 0,-1-4 0,3 1 0,1-2 0,0 0 0,0-2 0,3-2 0,0-1 0,0 0 0,1-2 0,1-3 0,1 3 0,4-3 0,-1 0 0,2-1 0,2-2 0,2 0 0,-1-5 0,2 3 0,1-3 0,1 0 0,-1-2 0,0-1 0,1 1 0,-14-2 0,27-2 0,-14 0 0,-1-1-8,2-2-8,2-2-7,-5 1 5,3-3 2,-4 1-4,1-3-7,-2-1 1,-3-1-11,-1-2 3,-4 2-13,-1 0-5,-3-4 11,-4-1-14,-3-1 16,-3-2-2,-3-1 3,-1 2 7,-1 0 5,-1 1 4,0-1 7,0 4 8,1-2-5,1 2 4,3 2-9,0-1-16,2 3-5,3-1-8,-1-1-12,4 4-17,2-1-23,1 0-26,5 2-23,0-3-21,5 2-45,3 0 3,5-2-35,3 1-8,5-2 20,4 1 8,1 0 15,3-1-1,6-1 19,0 1-2,-7 1-9,1 1 17,5-4 5,-7 3 31,1 1 5,-2 0 30,0-1 4,-4-2 17,-2 5 9,-2-2 30,-2-1 2,-1 0 19,-2-1 1,1 1 18,-5-2 2,-1 2 18,-3 0 3,0-1 27,-3 0-4,0 1 29,-1 0 16,-2 2 7,-1 10 21,0-22 5,-1 12-11,-2 1 17,1-2 15,2 11 2,-4-16 15,4 16 0,-4-13-17,4 13 14,-4-11-33,4 11 34,0 0 31,-6-7 4,6 7-15,0 0 12,-10 12 21,6-2-5,0-1 19,-1 6-27,-1 1-8,1 1 23,-1 3-38,1 0 15,-1 3-13,0-1-23,1 0-18,-2 1-16,2 0-17,1-1-8,0 2-15,0-2-12,3-2-12,1-1-4,0 0-8,0-2-2,2 0-10,1-1 1,2 0-3,1-2-4,3 0-4,0-2 1,0-2-20,3-1-29,-2-1-37,2-2-10,1 0-84,-1-4-28,1 1-34,0-2-22,2-2-38,2-2-24,-1-1-14,-1-1-44,2 0-22,-3-3-19,1 1-31,-3-3 3,0 2-93,-2-3-95,-3 2-279,0-3-475</inkml:trace>
  <inkml:trace contextRef="#ctx0" brushRef="#br1" timeOffset="347312.2026">31348 13467 830,'-13'-2'702,"13"2"-78,-18-3-87,18 3-66,0 0-52,-15 0-55,15 0-52,0 0-65,0 0-50,0 0-32,18 0-42,-18 0-16,23 2-20,-9-2-18,5 0-18,0 0-49,2 0-95,0 0-57,0 0-69,-1 0-86,2-2-76,-1 2-91,0-1-156,1-1-329,1-3-544</inkml:trace>
  <inkml:trace contextRef="#ctx0" brushRef="#br1" timeOffset="347548.0533">31886 13184 843,'0'0'719,"-5"-8"-60,5 8-83,0 0-73,-5-11-73,5 11-33,0 0-26,0 0-47,0 0-36,0 0-33,-8 6-41,8-6-36,-4 8-20,4-8-44,-5 14-29,5-14-10,-6 15-16,6-15-40,-7 17-59,7-17-65,-5 17-71,5-17-67,-5 14-65,5-14-100,-3 15-62,3-15-151,-1 12-608,1-12-837</inkml:trace>
  <inkml:trace contextRef="#ctx0" brushRef="#br1" timeOffset="347764.9195">31988 13199 780,'5'-6'735,"-5"6"-45,8-12-58,-8 12-68,8-7-62,-8 7-57,7-8-56,-7 8-35,0 0-11,9-4 1,-9 4-48,0 0-36,9 3-27,-9-3-55,0 0-23,4 13-40,-4-13-7,1 13-36,-1-13-5,-2 14-26,2-14-41,-3 16-64,1-7-71,-2 0-54,1 2-69,-2-2-62,1 3-84,-1-3-120,-2 5-62,0-1-208,-1-1-480,-2 1-880</inkml:trace>
  <inkml:trace contextRef="#ctx0" brushRef="#br1" timeOffset="348430.753">32364 13606 100,'8'-6'791,"-8"6"-158,12-10-48,-5 4-66,-7 6-48,11-12-62,-3 6-49,-8 6-52,11-15-28,-6 9-19,-5 6-23,11-13-45,-11 13-3,5-14-29,-5 14-4,2-13-39,-2 13 13,-2-12-28,2 12 14,-9-11-30,9 11 7,-13-6-30,4 2 15,9 4-34,-20-3 20,7 3-29,-1 0 23,-2 3 4,0 1-18,-1-1-5,-1 2-1,-2 2-6,2 1-7,0 1-3,3-1-5,1-2-3,0 5-4,1-2-3,1 0-1,3 0 8,2-1-15,0 1 2,4-1 4,3-8-6,-3 15-7,3-15 9,3 12-12,-3-12 13,10 14-10,0-8 11,-1 0-9,1-3 8,4 2-8,-1 0 10,5 1-5,-3-3 2,4 2 7,-2-2-3,4 1 13,-2 1-13,-1-2-7,3 4-3,0-3 12,-2 2 10,-1-2-4,0 3 11,-3 1 11,0-3-11,-1 2 7,-2 0 8,-1 1 13,-3-1 15,0 0 9,-3 1 1,-5-8 2,7 16 2,-7-16 12,-1 15 10,1-15 2,-6 15-1,1-6 16,0-2-121,-3-1 0,0 0 0,-3 0 0,1-1 0,-3 0 0,0-1 0,0 1 0,-2-4 0,2 0 0,-2-1 0,-1 0 0,1 0 0,1-1 0,-1 0 0,1-3 0,-3 1 0,4 0 0,1 0 0,-1-1-174,2-1-222,-1 0-81,3-2-56,1 2-67,-1-2-87,2 2-75,1-4-687,6 9-1063</inkml:trace>
  <inkml:trace contextRef="#ctx0" brushRef="#br1" timeOffset="392503.3329">22032 8811 589,'0'0'591,"5"-14"-76,-5 14-14,7-15-41,-7 15-26,8-17-26,-8 17-47,6-15-13,-2 6-42,-4 9-7,5-16-8,-5 16-8,5-13-15,-5 13-19,4-12-23,-4 12 26,3-12-71,-3 12 21,0 0-77,0-14 21,0 14-38,-5-8 25,5 8-43,-8-5 22,8 5-49,-14 0 34,14 0-46,-17 5 23,8-1-33,-3 4 24,1 0-32,-1 1 26,0 0-40,2 2 30,-4 1-38,4 0 36,1 2-39,-1-3 25,1 1-26,1 1 30,0-1-33,3-2 11,3 3-15,-1-2 0,3-11 0,1 21 0,3-10 0,4-1 0,-1 3 0,4-2 0,3 2 0,1-1 0,0-1 0,2 1 0,-2-1 0,1-1 0,-1 1 0,-2-2 0,-1 0 0,-1 0 0,-2 0 0,0 0 0,0 1 0,-4-3 0,-1 3 0,-1-2 0,-3-8 0,-1 20 0,-1-9 0,-2-2 0,-3 1 0,-3 0 0,1 1 0,-1 0 0,-3-4 0,0 3 0,-2-3 0,2 1 0,-2-1 0,1-1 0,0-1 0,0 1 0,1-2 0,2-1 0,-1-1 0,12-2 0,-19 1 0,19-1 0,-16-3 0,16 3 0,-11-5 0,11 5-21,-5-12-36,5 12 1,-1-14-6,1 14 27,5-17 0,-5 17 12,10-15 12,-10 15-5,10-12-1,-10 12 3,12-10 0,-12 10 3,12-5 12,-12 5-9,0 0 5,15 5 8,-15-5-4,5 10-7,-5-10 8,5 16 14,-5-16 17,1 20-38,-1-20 40,0 24-1,0-11 52,0 1-35,0 0 23,0 3-38,0-2-16,0 2-20,0 0 0,1 0 0,0-1 0,1-4 0,-1 1 0,2-1 0,-1 1 0,2-4 0,1 0 0,0 1 0,4-4 0,0-1 0,2-1-54,0 0-263,0-4-41,3 0-55,-1 0-120,0-2-160,5-1-193,0-2-678,0-2-1208</inkml:trace>
  <inkml:trace contextRef="#ctx0" brushRef="#br1" timeOffset="394150.3576">22240 14245 364,'-13'-5'787,"13"5"-145,-9-5-28,9 5-82,-6-6-29,6 6-53,0 0-40,-8-13-70,8 13-21,0 0-42,4-11-6,-4 11-16,10-11-28,-10 11 0,17-9-9,-6 7-14,1-3-23,0 2-29,0 1-16,1 0-24,0 1-1,-1 1-20,-12 0-11,23 3-8,-12 0-8,0 1-2,-2 1-6,-1 2-6,1-1-6,-4 3-1,0 0-5,-1 1 0,-3 2-4,0-2 2,-2 2-5,-3 0-2,0 2-4,-1-1-8,-4 0-4,3-2-4,-3 1 0,1 3-3,-1-6-3,2 3 2,-1-1-1,1-2-4,1-2 0,1 0 0,0 1 0,5-8-2,-8 9 1,8-9 4,-4 10-3,4-10 0,0 0 0,0 0 0,3 9 0,-3-9 0,0 0 0,13 0 0,-13 0 0,11-2 0,-11 2-4,14-5-5,-14 5-2,13-6-6,-13 6 1,14-6 4,-14 6 1,12-5 2,-12 5 13,11-5-8,-11 5 0,8-5-6,-8 5 2,0 0-2,6-7 7,-6 7-4,0 0-2,0 0-3,0 0 2,0 0 5,0 0 3,-14 4-3,14-4-1,-14 8 4,6-4-3,2 2 0,-3 0 0,3 0 2,-1 4 0,1 0 6,2 0-9,-1-1 3,1 3 0,2-2 2,0 3 3,2-2-1,2 2 2,0-1-2,2 3 4,0 1-1,0-2 7,1 1 3,0-1 5,0 2 12,3 0 0,-3-4-2,1 3 8,1-1-12,-2-1-25,1 0 0,-2-3 0,0-3 0,0 5 0,-1-4 0,-3-8 0,6 12 0,-6-12 0,3 13 0,-3-13 0,0 0 0,-1 16 0,1-16 0,-5 11 0,5-11 0,-12 10 0,12-10 0,-15 8 0,15-8-131,-17 5-251,6-1-125,11-4-77,-18 2-181,18-2-213,-20 0-558,20 0-1171</inkml:trace>
  <inkml:trace contextRef="#ctx0" brushRef="#br1" timeOffset="395253.4631">24382 10969 615,'6'-8'722,"1"1"-111,-7 7-48,9-15-57,-5 7-34,-4 8-78,6-12-33,-6 12-74,1-12-22,-1 12-21,-4-10-1,4 10-43,-9-8-5,9 8-44,-15-4 0,15 4-29,-17 0 7,17 0-34,-22 4 11,12 1-30,0 0 4,-2 2-16,2 1 7,0 2-18,-2-1-8,3 1-5,1 2 7,1-2-15,1 1-5,2 0-6,0 2 14,4-13-10,0 22 10,3-9 22,2-1-9,1 2-1,4-1 8,-1-1 3,3 2-10,-1-2-7,-1 1-1,1-2 8,-1 0-5,-1 0-9,-1-1-6,-1 2-4,-1-3-3,-2 0-2,0 2 6,-4-11-13,2 17-3,-5-8 6,3-9-5,-8 16-7,-1-7 10,0-1-10,0 0 27,-3 0-36,0 0 29,0-3-37,0 2 25,-1-3-37,0-1-15,2 1 16,-2-1-37,13-3 13,-19 0-3,19 0-10,-22 0 11,12-3 7,10 3-11,-18-7 8,18 7 6,-13-11 7,13 11 5,-10-12-5,10 12 26,-6-10-13,6 10-3,-5-9-1,5 9 15,0 0 3,-6-9 0,6 9-9,0 0 11,0 0-8,0 15 15,0-15-1,0 21 3,0-9 9,0 1 41,0 2-26,0-1 49,0 3-43,0 0 47,2 0-39,-2 0 45,2 0-35,0 1 68,0-1-48,2-2-12,0 0-10,1-1-3,0 1-19,0-3 1,2 0-9,-2-2-22,1-2-30,2 1-56,-2-3-56,2-2-53,-8-4-75,15 6-52,-15-6-91,15 3-128,-15-3-89,16 0-141,-16 0-663,18-4-1046</inkml:trace>
  <inkml:trace contextRef="#ctx0" brushRef="#br1" timeOffset="396477.0801">23965 13660 473,'0'0'646,"-13"-3"-99,13 3-41,-11-6-30,11 6-36,-12-5-26,12 5-28,-9-5-42,9 5-17,-6-7-60,6 7-20,0 0-40,-4-10 2,4 10-22,0 0 18,5-12-23,-5 12 4,9-6-26,-9 6-10,9-6-22,-9 6 5,13-3-13,-13 3-20,10-2-12,-10 2-17,0 0 3,14 2-18,-14-2-2,6 7 0,-6-7-7,2 11 1,-2-11 9,-3 14 1,1-3-6,-2-1-4,-3 1 8,1 3 0,0-2 0,-2 1-9,-2 0-3,1 0-8,1-1-6,-1 1-5,0-2-2,2 3 1,0-2-7,1-1-4,-1-2-3,4 1-6,-1-1-1,1 1-3,3-10 0,-1 14 0,1-14 0,2 15 0,-2-15 0,7 14 0,-1-8 0,-6-6 0,13 8 0,-4-5 0,-9-3 0,19 4 0,-19-4 0,19 3 0,-19-3 0,19-3 0,-19 3 0,22-4 0,-13 1 0,-9 3 0,17-7 0,-17 7 0,12-8 0,-12 8 0,11-8 0,-11 8 0,10-11 0,-10 11 0,5-6 0,-5 6 0,0 0 0,4-12 0,-4 12 0,0 0 0,0 0 0,0 0 0,0 0 0,-7-5 0,7 5 0,0 0 0,-7 7 0,7-7 0,-5 11 0,5-11 0,-4 18 0,3-7 0,-1 1 0,2 3 0,2 0 0,-2 0 0,0 2 0,1 0 0,0-1 0,1 1 0,-1 0 0,0-2 0,3 0 0,-3-2 0,2 0 0,-2-3 0,0 2 0,0-2 0,-1-10 0,3 17 0,-3-17 0,3 14 0,-3-14 0,0 11 0,0-11 0,0 0 0,1 15 0,-1-15 0,0 0 0,-5 10 0,5-10 0,0 0-258,-12 4-176,12-4-99,0 0-164,-16-1-182,16 1-825,-13-5-1381</inkml:trace>
  <inkml:trace contextRef="#ctx0" brushRef="#br1" timeOffset="402881.1166">19378 15475 100,'-4'-11'521,"4"11"-77,0 0-25,0 0-27,-2-13 12,2 13-27,0 0-1,2-13 24,-2 13-28,0 0 13,0 0-32,1-12-12,-1 12-26,0 0 1,0 0 22,0 0 2,0 0-17,0 0-7,10 7-9,-10-7 3,4 16-10,-3-2-17,1 0-124,-2 4-159,1 0 0,-1 2 0,0 0 0,-1 0 0,1 1 0,0-2 0,-2 2 0,2-1 0,-1 0 0,0 1 0,1-4 0,-3 2 0,2-2 0,1 0 0,-3-1 0,2 0 0,0-4 0,1 0 0,-1 0 0,-1 0 0,2-12 0,-2 17 0,2-17-39,-2 15-538,2-15-97,-1 11-116,1-11-129,0 0-724,-4 10-1305</inkml:trace>
  <inkml:trace contextRef="#ctx0" brushRef="#br1" timeOffset="403500.7268">19645 15700 673,'-3'-14'668,"3"14"-112,-1-15-46,1 15-80,-2-15-48,2 15-35,2-16 6,-2 16-69,2-21-38,1 11-33,1-1-10,3 1-14,0-1-14,0-1-12,4 1 15,1 2-24,0 0 15,2 1-9,-1 0 15,3 4 1,-2-1-21,-1 2-12,1 3-6,-1 0-3,0 4-32,-3 0 13,-1 3-4,-1 0-8,-2 3-21,-2 0-14,-2-1-7,0 1-12,-4 3-6,1-1-10,-4 2-7,0-2 0,-3 1-7,1-1-5,-1-1-5,-1 2 2,0-3-4,1-1-3,2 0 0,-1-2-2,1 0-1,6-7-9,-9 11-5,9-11 0,-5 7-9,5-7 4,0 0 0,0 0-2,0 0 9,0 0-12,9 6 10,-9-6-1,13-4 3,-13 4-1,15-4 4,-15 4 3,21-3 6,-21 3 0,23-3 12,-23 3-18,24 0 2,-10 0-6,-1 3 2,1-2-4,-3 3 11,2-4-3,-1 6 4,-3-1-4,2 1 1,-3 0 9,-2 0 15,1 0 19,-7-6 8,7 14-3,-7-14 6,0 14 8,0-14 8,-6 13 1,-1-5 5,1-1 2,-4 2-76,-2-2 0,-1 2 0,0-4 0,-3 3 0,-2-3 0,2 1 0,-4-1 0,1-2 0,1 0 0,-2 1 0,2-3 0,-1 1 0,0-1 0,3-1 0,-1-1 0,1-2-134,0-1-191,1 1-86,1-2-83,2 0-130,-1 0-134,1 1-216,3-4-447,-1 3-1028</inkml:trace>
  <inkml:trace contextRef="#ctx0" brushRef="#br1" timeOffset="407526.7626">22640 15521 787,'0'0'778,"0"0"-76,0 0-67,0 0-72,4-8-51,-4 8-40,0 0-6,0 0-19,0 0-14,2 16-30,-2-16-15,-1 18-59,0-6 1,-2-1-44,2 6-13,-2-2-17,1 2-125,-2-2-131,0 3 0,2-1 0,-1-3 0,-1 3 0,3-2 0,-2-1 0,2 0 0,-2-2 0,3-12 0,-1 21 0,1-21 0,0 19 0,0-19 0,1 16 0,-1-16 0,3 13 0,-3-13 0,4 10-19,-4-10-334,6 7-41,-6-7-46,0 0-24,14 2-78,-14-2-50,9-3-30,-9 3-185,11-7-442,-4 0-859</inkml:trace>
  <inkml:trace contextRef="#ctx0" brushRef="#br1" timeOffset="407860.1391">22627 15455 164,'0'0'745,"0"0"-136,0 0-42,0 0-74,0 0-75,0 0-40,0 0-21,0 0-57,0 0-23,14 3-36,-14-3-16,19 0-32,-7-3-13,-1 2-14,2-1-2,-1-1-14,-1-1-2,0 0-22,0 1-3,-1-2-7,0-2-5,-2 2-13,0-1-15,0-1-16,-4-1-5,-4 8-14,8-17-5,-8 17-11,1-14-5,-1 14-8,-1-15 3,1 15-6,-5-13-2,5 13-4,-9-12 1,9 12-7,-14-7-2,14 7-14,-14-4-27,14 4-32,-17 0-52,17 0-45,-15 2-68,6 4-22,3 0-87,-1 2-67,1 1-67,-1 0-50,4 3-782,0-2-914</inkml:trace>
  <inkml:trace contextRef="#ctx0" brushRef="#br1" timeOffset="408490.7779">23035 15555 569,'15'-3'785,"0"-1"-110,-1-1-77,3-1-53,-2 1-72,2-3-31,0 0-63,0-1-49,1-1-34,-2 0-41,-1 0-24,-2-1-27,-2 3-19,1-5-9,-2 2-24,-1-1-32,0-1-23,-1-1-16,-3 2-11,-1-1-9,-2 0 1,-2-1-21,0 0-7,-2 3-11,-2-4-5,-1 3-5,-3-3 9,-2 5-20,-2-1 4,2 1-1,-4 1-4,2 1 0,-2 3-9,2-2 10,0 4 8,-1 1-3,2 0-14,-2 4-2,1 0 14,2 4-15,-1 0 22,1 2-19,1 4 12,0 2 8,0 3 33,1 3-4,2 0 18,-1 4 15,2-1 8,0 4 4,2-2 0,0 6 6,-1 1-7,1 1 1,1-1-6,-1 4 7,3-2 48,0 2-8,0 1-81,0-1-47,0 0 0,0 4 0,0-4 0,3 2 0,-2-2 0,-1-1 0,1 0 0,-1-1 0,1-2 0,1-3 0,-2-2 0,1-1 0,0 0 0,1-3 0,-1-3 0,0-1 0,0-1 0,2-1 0,-2-2 0,2 2 0,0-6 0,-1 0 0,2-1 0,1 1 0,-5-11 0,9 14 0,-3-8 0,-6-6 0,14 9 0,-14-9 0,14 5 0,-14-5 0,18 0 0,-18 0 0,20-7 0,-9 4 0,-1-2 0,0-2 0,3 0 0,-3-2 0,-1-1 0,1 0 0,-3 1 0,-3-1 0,0-1 0,-4 11 0,-2-23 0,-1 9-6,-5 0-79,-4-3 14,-2-2-14,-4 2 24,0-2-6,-2 1 3,0 0 5,0 1-5,1 0 1,4 4-23,-2-2 1,3 2-12,0-2-16,7 2-5,-3-2-17,2 1-14,4-2-8,3 3-22,2-3-37,3 1-22,4-2-80,3-1-89,2 1-102,8 0-183,6-7-595,4 3-892</inkml:trace>
  <inkml:trace contextRef="#ctx0" brushRef="#br1" timeOffset="409145.4626">24858 15516 402,'0'0'821,"9"-9"-151,-9 9-58,3-11-70,-3 11-92,0 0-31,0-14-54,0 14-40,-9-12-46,9 12-17,-18-7-47,8 5-21,-2 0-30,-3 1-18,0 1-20,-3 1-15,1 2-14,-2 0-18,1 2-12,1 0-9,1 1-11,2 0 5,-2 2-17,3 1-4,3-1-5,0 1-2,4 0-5,-1 1-3,7-10 6,-5 18-14,5-18 3,4 17 1,0-9-2,5 3-2,0-2-1,2 1-1,2-3-6,2 5 5,2-2-3,1 0-1,0 1 5,0 0-7,1 1 2,-1-3-4,-2 3 5,1-2-1,-3-1-1,-1 0 5,-1 0 18,-3-1 15,1 1 24,-4-1 3,0 0 25,-6-8-8,3 15 7,-3-15-12,-3 15-1,-3-7-7,0-2-10,-2 0-3,-1 0 0,-3 2-8,-1-4-6,-1 3-10,-1-3-3,0 2-5,-1-3 9,0-1-19,0 1-3,1-2 0,1 0-2,0-1-6,0-1 1,1 0 4,0-2 0,2 1-33,-2-1-45,3-3-63,1 0-48,0 1-65,1-2-72,1 0-54,7 7-87,-8-15-105,8 15-39,-6-12-133,6 12-585,1-12-925</inkml:trace>
  <inkml:trace contextRef="#ctx0" brushRef="#br1" timeOffset="409581.1969">25402 15583 530,'17'-7'943,"2"-2"-126,0 1-92,-2 2-44,-1-2-47,-3 3-79,3-2-60,-2 2-55,-1 0-48,-2 1-56,-2 0-55,-9 4-42,16-7-44,-16 7-21,0 0-21,0 0-19,11 1-11,-11-1-15,0 0-16,-9 14-9,3-8-22,-6 2-61,-1 2 0,-3 1 0,-4 0 0,-5 3 0,-2 0 0,0 0 0,-2 0 0,1-2 0,0 1 0,2 0 0,2-2 0,2-2 0,3 1 0,5-3 0,0 0 0,2-1 0,3 1 0,2-2 0,7-5 0,-8 10 0,8-10 0,1 11 0,-1-11 0,11 12 0,-3-6 0,5 0 0,-1 1 0,1-1 0,3 1 0,-1-2 0,4 0 0,1 0 0,2 1 0,1-1 0,-2-1 0,4 2 0,0 1 0,7-2 0,-3 2 0,1 2 0,-1-1-28,2 0-202,-2-1-83,-1 1-76,0 1-85,-3-3-75,0 3-131,-3 0-86,1-2-745,-1 0-1139</inkml:trace>
  <inkml:trace contextRef="#ctx0" brushRef="#br1" timeOffset="410317.7174">26193 15611 873,'0'-13'825,"0"13"-100,0 0-54,0-16-67,0 16-68,0 0-112,0 0-69,0-13-13,0 13-15,0 0-34,7 7 7,-7-7-20,6 12-27,-3-1-27,-1 1-27,3 0-17,-1 2-22,-2 1-27,1-1-22,-1 3-18,0-5 0,0 1-14,0 0-16,-2-2-19,1 1-44,1-1 0,0-1 0,-2-10 0,0 16 0,0-16 0,2 14 0,-2-14 0,2 10 0,-2-10 0,0 0 0,-2 11 0,2-11 0,0 0 0,0 0 0,0 0 0,0 0 0,0 0 0,0 0 0,-11-5 0,11 5 0,-2-14 0,2 14 0,0-22 0,2 8 0,0-1 0,0-2 0,3-1 0,2-2 0,0 0 0,1 1 0,3 0 0,1 1 0,-1 1 0,1 2 0,1 1 0,3 2 0,-3 0 0,2 3 0,-1 3 0,2 0 0,0 2 0,-1 3 0,1 1 0,1 2 0,0 5 0,-1-2 0,1 6 0,0 2 0,-2-1 0,1 3 0,-3 2 0,1 0 0,-5-1 0,0 2 0,-3-4 0,2 1 0,-2-1 0,-2-1 0,1 1 0,-3-4 0,0 2 0,0-1 0,-2-11-23,-2 15-496,2-15-94,-4 16-125,4-16-84,-5 13-908,5-13-1415</inkml:trace>
  <inkml:trace contextRef="#ctx0" brushRef="#br1" timeOffset="410893.6726">26888 15679 505,'-16'2'593,"16"-2"-56,0 0-13,0 0-38,-13 2-2,13-2-14,0 0 0,0 0-1,0 0 17,0 0 22,0 0-24,0 0-20,0 0-29,13 3 3,-13-3-29,18 0-44,-18 0-301,21 0-64,-8 0 0,0 0 0,1 0 0,-1 0 0,3-3 0,-3 3 0,3 0 0,-1 0 0,1 0 0,-2 0 0,0 0 0,-1 3 0,1-3 0,-14 0 0,23 0 0,-23 0 0,21 0 0,-21 0 0,19 0 0,-19 0 0,13 0 0,-13 0 0,14 0-162,-14 0-480,13 0-104,-13 0-78,12 1-197,-12-1-500,13 1-1153</inkml:trace>
  <inkml:trace contextRef="#ctx0" brushRef="#br1" timeOffset="411643.3076">27575 15670 429,'-7'-14'709,"7"14"-96,-6-12-61,6 12-69,-7-12-37,7 12-50,-6-12-23,6 12-50,-5-7-55,5 7-39,0 0-39,-5-8-28,5 8-8,0 0 20,0 0-7,0 0 5,0 0 2,5 13 5,0-5-11,-1 0-12,-2 3-17,3-2 3,-1 3-31,0 0 13,-1-2-15,1 2-22,-2-1-28,3 0 3,-2-1-16,1 2-6,-4-12-17,6 17 4,-6-17-10,4 16 7,-4-16-17,3 13 13,-3-13-18,4 12 15,-4-12-16,4 9 7,-4-9-5,0 0 6,3 9-7,-3-9 6,0 0-10,0 0 6,0 0-7,0 0 12,0 0-12,0 0 9,-5-8 1,5 8-14,-2-14 4,2 14 7,0-20-9,2 8 8,0 1-11,1-6 13,0 4-15,3-3 13,-1 2-16,3 0 16,0 2-11,1-3 10,0 3-4,2 2 6,0 1-8,0-1 9,1 5-7,1 0-3,1 1 17,-3 3 25,2 2 12,1 2 7,-1 0 8,1 4-6,-1 0-4,-1 0-12,-1 1-8,-1 3-7,0-2 1,-1 3-9,-1-2 1,-3 0-9,0-1 2,1 0-21,-3 0 23,2 0-6,-5-9 13,4 15-15,-4-15 1,2 12-6,-2-12 7,2 12-10,-2-12 2,0 0-2,-2 14 3,2-14-5,0 0 3,0 0-9,-6 8-2,6-8-10,0 0 2,0 0-2,0 0 1,-8-5-7,8 5 17,0 0-12,0-17 9,0 17-6,5-17 9,0 4-11,-1 0 11,3-1 1,2-2 3,0 1-1,3-2 5,0 1-2,4 2-1,-2 0 3,1 1 16,5 2 23,-2 2 12,3 2 22,-3 2 44,1 3-112,0 2-3,3 2 0,-1 3 0,1 2 0,0 1 0,-4-1 0,1 4 0,-3 0 0,-1 0 0,-5-1 0,1 3 0,-2-1 0,-2 0 0,0 0 0,-2 0 0,-2-2 0,1 0 0,-3 1 0,-2 0 0,-1 0 0,0-1 0,-1-1-21,-2 3-640,-2-1-137,-1 0-112,-1 0-921,-4-2-1538</inkml:trace>
  <inkml:trace contextRef="#ctx0" brushRef="#br1" timeOffset="413094.9959">19357 17270 228,'0'0'888,"8"-12"-150,-8 12-64,5-12-63,-5 12-42,5-9-34,-5 9-83,5-10-17,-5 10-81,0 0-4,8-7 5,-8 7-31,0 0-29,7 4-14,-7-4-17,7 15-16,-3-6 11,0 4-49,0 2-89,2 1-121,-3-1 0,1 2 0,0 0 0,1 4 0,-1-4 0,2 3 0,0 1 0,-3-4 0,0 2 0,1-2 0,0 0 0,-2-2 0,1 0 0,-2-3 0,3 0 0,-4-12 0,4 20-36,-4-20-330,2 17-63,-2-17-65,4 11-91,-4-11-114,0 0-39,3 12-798,-3-12-1171</inkml:trace>
  <inkml:trace contextRef="#ctx0" brushRef="#br1" timeOffset="413704.8816">19782 17314 212,'0'0'962,"8"-12"-187,-8 12-87,4-10-117,-4 10-55,0 0-21,0 0-59,0 0-15,0 0-48,-8 5 24,8-5-43,-7 13-52,0-4-44,1 1-22,-2 2-29,1 0-27,-2 1-12,0 0-33,1 0-16,-2 1-29,2 0-2,-1-2-18,1 1-5,0-1-20,0 0-17,0 0-28,1-3 0,-1-1 0,3-1 0,5-7 0,-8 14 0,8-14 0,-6 8 0,6-8 0,0 0 0,-5 12 0,5-12 0,0 0 0,0 0 0,0 0 0,9 5 0,-9-5 0,0 0 0,18 0 0,-18 0 0,16-2 0,-16 2 0,22-3 0,-11 1-25,3-1-46,-1 0-14,0 2 7,4-2-12,-2 0 6,2 1-15,0 0 8,-1-1-15,2 1-6,-3-1 9,0 3-9,-2-3 2,1 2 13,-1 0 11,-13 1 23,22-4 3,-22 4 23,18-3 9,-18 3-2,15-1-1,-15 1 1,10-1-2,-10 1-5,10-3-5,-10 3-16,0 0 15,10-5-14,-10 5 27,0 0-8,0 0 20,0 0-8,4-11 18,-4 11-13,0 0 19,-2-10-7,2 10 17,0 0-10,-7-12 38,7 12-12,-6-9 44,6 9-13,-5-8 48,5 8-18,-5-8 41,5 8 0,0 0-5,-5-9 0,5 9-4,0 0-34,0 0-10,0 0 22,0 0 17,0 0-4,-11 4-15,11-4 6,-3 13-8,0-4 5,3-9-23,-4 20-2,3-8-25,0-1-25,-2 1-21,2 1 0,1 0 0,-1 1 0,2-2 0,-1 2 0,0-1-16,1-1-132,2 0-93,-2 0-87,0 0-48,3-3-70,1-1-118,-5-8-113,9 15-126,-9-15-655,12 11-1075</inkml:trace>
  <inkml:trace contextRef="#ctx0" brushRef="#br1" timeOffset="413916.7498">20282 17570 560,'0'0'1054,"0"0"-141,7-9-97,-7 9-36,0 0-112,6-6-76,-6 6-73,0 0-68,0 0-55,5-9-65,-5 9-32,0 0-58,0 0-31,0 0-54,0 0-19,6-7-69,-6 7-68,0 0 0,0 0 0,0 0 0,0 0-111,0 0-148,0 0-93,0 0-114,0 0-103,0 0-152,0 0-200,0 0-599,3-10-1151</inkml:trace>
  <inkml:trace contextRef="#ctx0" brushRef="#br1" timeOffset="416694.2053">23464 16898 137,'0'0'556,"4"-12"-51,-4 12-63,0 0-37,5-13 0,-5 13-22,3-9-38,-3 9-23,3-12-20,-3 12 7,5-12-26,-5 12-23,4-10-24,-4 10 13,0 0 7,4-14 1,-4 14-6,0 0-9,4-8-31,-4 8 5,0 0-23,0 0-21,4-12-14,-4 12-11,0 0-16,0 0 13,0 0-10,0 0 43,0 0 12,6 9-15,-6-9-174,2 19 0,-4-6 0,1 6 0,1 1 0,-3 4 0,1 3 0,-1 0 0,-1 4 0,2 0 0,-2 1 0,1-1 0,1-2 0,-2-4 0,3 2 0,0-4 0,2 2 0,-1-6 0,1 2 0,3-3 0,1 1 0,0-5 0,2 2 0,2-5 0,2 0 0,1 0 0,1-5 0,2 0 0,1-3 0,-3 0 0,0-2 0,1-2 0,-1 0 0,1-2-54,-3-2-368,2 0-39,-2-4-40,0 2-55,-1-3-78,-3 0-10,-1 1-120,-1 1-553,-3-4-920</inkml:trace>
  <inkml:trace contextRef="#ctx0" brushRef="#br1" timeOffset="416933.3064">23396 17123 700,'0'0'788,"0"0"-126,-15-3-92,15 3-63,0 0-75,0 0-41,-4-9-29,4 9-59,0 0-7,9-5-34,-9 5-6,15-7-61,-3 5 0,1-1-54,-2 0-16,3 1-42,0 0 14,-1-1-22,1 0-23,0 2-12,0 0-39,-1-1-73,1 1-42,-1-1-71,-13 2-54,24 0-68,-24 0-83,20 0-73,-20 0-82,19 3-793,-19-3-941</inkml:trace>
  <inkml:trace contextRef="#ctx0" brushRef="#br1" timeOffset="417432.9976">24002 17102 818,'0'0'645,"0"0"-64,5-8-65,-5 8-70,0 0-68,0 0-38,0 0-50,-4-12-23,4 12-36,-10-3-27,10 3-23,-13 0-18,13 0-13,-18 0-28,18 0-12,-16 1-24,16-1-8,-19 4-24,10 0 4,0-1-18,0 2 4,1 0-26,0 0 14,1 0-18,-1 2 10,8-7-15,-10 13 7,10-13-15,-5 13 13,5-13-17,-3 13 15,3-13-13,3 13 17,-3-13-19,7 13 14,-1-6-16,-6-7 15,15 10-18,-7-5 19,1 2-19,1-4 15,0 2-14,0-1 13,2 1-13,-2 0 13,0-1-12,0 0 14,-1 1-20,0 0 22,0 1-11,-1-3 36,-8-3 3,10 9 38,-10-9 3,8 10 23,-8-10-22,5 10 39,-5-10-18,0 0 37,-5 12 1,5-12-12,-9 9-10,9-9-10,-12 9-16,12-9-5,-18 8-13,8-5-11,-1-1-10,0 2-5,0-3-11,-2 2-2,2-2-10,-1 0-7,12-1-4,-24 0 2,24 0-5,-22-2-22,22 2-32,-20-4-66,11 0-67,9 4-73,-16-5-43,16 5-56,-10-9-90,10 9-83,-6-7-57,6 7-34,0 0-784,1-13-1001</inkml:trace>
  <inkml:trace contextRef="#ctx0" brushRef="#br1" timeOffset="417688.8385">24126 17226 854,'0'0'741,"0"0"-67,0 0-59,11 1-49,-11-1-45,0 0-71,16 0-43,-16 0-48,14 2-4,-14-2-68,19 0-13,-19 0-27,25 0-34,-10 0-30,0 0-37,-1 0-29,2-2-23,-1 2-20,1 0-13,0 0-11,-1 0-13,0-1-16,-1-1-54,-1 2-64,-1-3-85,2 2-29,-14 1-53,19-4-57,-19 4-86,15-4-82,-15 4-57,0 0-91,9-4-681,-9 4-922</inkml:trace>
  <inkml:trace contextRef="#ctx0" brushRef="#br1" timeOffset="417962.2041">24318 17113 424,'0'0'819,"0"0"-131,-2-15-52,2 15-61,0 0-54,0 0-74,0-14-40,0 14-84,0 0 32,0 0 4,0 0 23,0 0-12,0 0-49,9 7-40,-9-7 10,4 13-16,-4-13-18,3 19-11,-2-9-49,-1-10-180,0 23-17,-1-10 0,-2-1 0,2 2 0,0-1 0,-2-1 0,2 0 0,-1 0 0,0 2 0,1-2 0,-2-1 0,2 1 0,-2-3 0,2 3 0,1-12 0,-3 17 0,3-17 0,-2 14 0,2-14-394,-2 10-108,2-10-92,0 0-103,4 14-51,-4-14-122,5 7-524,-5-7-997</inkml:trace>
  <inkml:trace contextRef="#ctx0" brushRef="#br1" timeOffset="418270.2186">24592 17219 230,'0'0'965,"-2"-19"-158,2 19-85,-1-14-52,1 14-64,-2-16-37,2 16-63,-1-12-10,1 12-92,0 0-38,0-14-58,0 14-41,0 0-14,0 0 9,0 0 13,0 0-25,0 0-15,0 0-235,6 8 0,-6-8 0,3 21 0,-3-8 0,1 0 0,1 3 0,-1 0 0,0 1 0,-1 0 0,1-1 0,2 1 0,-3-3 0,0 0 0,1 0 0,-1-1 0,0-1 0,0-12 0,2 22 0,-2-22 0,2 18 0,-2-18 0,0 14 0,0-14 0,0 12 0,0-12-105,0 0-509,0 12-86,0-12-124,0 0-248,0 0-473,0 0-1185</inkml:trace>
  <inkml:trace contextRef="#ctx0" brushRef="#br1" timeOffset="418557.3433">24902 17145 411,'-10'-5'1025,"10"5"-146,0 0-90,0 0-80,0 0-57,-8-5-132,8 5 1,0 0-42,0 0-39,0 0-57,0 0-32,11-4-34,-11 4-14,17 0-60,-17 0-74,18-3-169,-18 3 0,23-1 0,-12 0 0,2 0 0,-1-1 0,0 2 0,0-3 0,-12 3 0,21 0 0,-21 0 0,17-2-96,-17 2-287,17-2-51,-17 2-66,13-2-84,-13 2-75,0 0-42,15 0-162,-15 0-391,0 0-862</inkml:trace>
  <inkml:trace contextRef="#ctx0" brushRef="#br1" timeOffset="418757.1864">24934 17231 488,'0'0'930,"-11"8"-130,11-8-87,-7 7-33,7-7-57,0 0-17,-4 10-47,4-10-58,0 0-54,2 9-65,-2-9-40,0 0-31,11 8-40,-11-8-39,15 4-44,-15-4-70,20 4-118,-7-3 0,0-1 0,0 1 0,1-1 0,0-1 0,0 1 0,-1-1 0,2 0-149,-2-1-224,1 1-72,-3-1-94,2 0-153,-3-1-105,-1-1-847,-9 4-1307</inkml:trace>
  <inkml:trace contextRef="#ctx0" brushRef="#br1" timeOffset="420910.7196">25631 16743 465,'0'0'655,"9"-10"-80,-9 10-37,10-14-65,-10 14-34,8-11-33,-8 11-37,4-9-28,-4 9-23,5-9-21,-5 9-21,0 0-24,0 0-15,-2-13-18,2 13-20,0 0-8,-13 3-16,13-3-13,-16 7 1,5 3-22,-1-1 11,-2 4-30,1 4 0,-3 2 2,1 3-7,1 0-16,-1 4-4,1 1-21,3 0 3,-2 2-16,1 1-8,3-2-12,1 1-4,0 1-7,2 0-5,3 2-7,1-5 2,2 1-13,2-1-9,2 2 0,4 0 0,1 0 0,2-3 0,3-2-66,-1-1-52,3-3-54,0-2-76,4-1-60,-3-4-66,4-1-64,-3-2-75,2-2-81,0 0-22,-4-3-155,-3-3-484,0 0-862</inkml:trace>
  <inkml:trace contextRef="#ctx0" brushRef="#br1" timeOffset="421610.2889">26196 17135 738,'4'-9'657,"-4"9"-81,8-15-59,-8 15-71,8-14-34,-8 14-22,4-15-46,-4 15-37,5-15-51,-5 15-29,2-17-21,-2 17-6,0-17-10,0 17-17,-5-17-18,5 17-9,-8-17-2,0 10-10,-1 1 7,1 0-4,-2 1-9,-1 3-13,-2-1-2,-1 1-17,-1 2 1,-1 2-26,0 1-2,0 2-1,1 2-8,-3 2-5,0 3-4,2 1 0,0-1-7,1 2-19,1 3 11,1-3-10,4 1-2,-1 0-8,2-1-2,3-1-2,1 1-1,4-1-7,0-13 4,2 21-2,2-10 1,1-1 0,1-2-8,4 1-17,-1-2-34,2-2-19,0 1-19,0-4-47,2 0 16,1-1-36,-1 1 29,-1-4-27,1 1 26,2-2-26,-1-3 10,1 1-17,0-1 2,-1-2-6,-1-1 4,0 0 5,1-3-23,-1-1 10,1 0 19,-3 0-1,1-1 25,-1-1 17,-2-1 20,2-1 11,-4 4 17,1-6 7,-3 5 12,1-6 6,0 3 5,0-4 1,-4 4 9,0-3 20,1 1 5,-3 0 22,0-1 8,0 1 16,-2-1 15,1 2 14,-1 0 8,2 1-2,-2 2 23,-2 1 6,0-1 17,3 4 12,-4-1 6,3 3-2,2 9-4,-4-17-10,4 17-14,-3-13-9,3 13 6,0 0 14,-6-8-7,6 8-5,0 0 14,-7 13-12,7-13 20,-2 20-14,-1-5 18,-1 2-25,0 1-4,3 3-9,-3 4-4,2-3-1,0 4-12,2-2-10,-2 1-2,2 1-17,2-3-12,-2 1-8,4-1-9,-2-1-6,1-1-3,3-1-4,1-1-4,-2-2-3,-1-1-2,1 0-11,3-2-29,-3-2-27,2 1-39,-1-6-60,-1 3-79,1-4-88,4 0-38,-3-1-75,3-1-113,-10-4-66,15 5-95,-15-5-719,17 0-1042</inkml:trace>
  <inkml:trace contextRef="#ctx0" brushRef="#br1" timeOffset="423937.0006">26760 16791 739,'0'0'668,"6"-12"-77,-6 12-65,9-9-43,-9 9-35,7-10-35,-7 10-36,4-8-46,-4 8-40,0 0-29,8-10-25,-8 10-5,0 0-13,0 0 7,0 0-5,-12 8-5,7 1-12,-3 2-23,1 0-17,-5 6-5,1 3-17,-1 2-13,1 4-4,-1-1-10,0 0-17,-1 2-12,1 0 1,1 0-10,-2-1-14,3 0-7,1-1-31,3-2-25,-1-1 0,2-1 0,1-1 0,4-1 0,0-3 0,0 1 0,0-2 0,4 2 0,1-3 0,0-2 0,3 0 0,1-1 0,1-2-81,3-3-94,1 0-103,-1-4-10,3 2-56,-1-3-27,4-2-41,-2 0-83,1-2-40,-2 1-21,0-4-81,-1 2-633,1-3-878</inkml:trace>
  <inkml:trace contextRef="#ctx0" brushRef="#br1" timeOffset="424329.7619">27103 16876 270,'0'-11'768,"0"11"-106,-2-17-38,2 17-77,-2-15-49,2 15-44,-2-13-37,2 13-41,-2-11-26,2 11-20,0 0-38,-6-12-37,6 12-22,0 0 2,0 0-16,0 0-9,0 0-16,0 0-27,-8 11-2,8-11 0,-2 19-18,-1-6-8,3 1-15,-2 2-3,2 2 7,0 2-27,-2 1-101,0 1 0,0 2 0,0-1 0,1 0 0,-1 1 0,-1-4 0,3-1 0,0 1 0,-2-1 0,2-2 0,0 1 0,0-1 0,2-1 0,-2-3 0,3 0 0,-1 0 0,0-2 0,1 0 0,-1-2 0,2 0 0,-4-9 0,9 16 0,-9-16 0,12 12 0,-12-12 0,15 4 0,-15-4-166,16 2-153,-16-2 1,18-5-37,-7 3-36,-2-3-20,0-1-50,1 0-3,0-4-27,-1 3-21,-2-2-85,0-1-566,-2 0-779</inkml:trace>
  <inkml:trace contextRef="#ctx0" brushRef="#br1" timeOffset="424549.6212">26997 17050 822,'0'0'647,"0"0"-108,-13-1-64,13 1-62,0 0-55,0 0-36,0 0-33,0 0-48,15-4-20,-15 4-38,16 0-26,-16 0-28,23-2-24,-12 1-24,5 1-12,-5 0-19,5-1-27,0 1-59,0 0-53,-1-1-73,3 1-54,-4 0-38,2 0-57,-1 0-50,-1 0-103,-1 2-544,0-1-614</inkml:trace>
  <inkml:trace contextRef="#ctx0" brushRef="#br1" timeOffset="425013.3404">27637 17108 793,'0'0'642,"4"-12"-73,-4 12-57,0 0-56,-6-9-52,6 9-37,-8-8-32,8 8-35,-7-5-48,7 5-20,-14-5-11,14 5-32,-15-6-3,15 6-37,-19-1-7,19 1-36,-21 0 9,21 0-38,-23 4 9,11-1-35,3-1 8,-1 1-31,-2 2 15,3-2-30,3 3 16,-1 0-25,7-6 20,-10 11-20,10-11 12,-6 10-26,6-10 27,2 12-24,-2-12 20,7 13-23,0-6 19,0-2-36,-1 1 15,3 1-24,1-3 21,-2 2-19,1 0 19,3-1-15,-1 1 21,-2 0-14,2-2 23,-2 2-16,0-2 19,0 1-19,-9-5 22,16 9-22,-16-9 25,12 10-18,-12-10 24,8 8-9,-8-8 28,4 10-10,-4-10 29,0 0-13,-4 15 29,4-15-22,-7 9 27,7-9-10,-12 12 56,4-8-89,-1 1 25,-1 0-38,0-1 27,-1 0-40,-1 0 37,1-1-48,-1 1 35,2-2-36,-1 1 29,11-3-38,-21 3 5,21-3-70,-16 0-61,16 0-92,-15-2-99,15 2-111,-11-5-87,11 5-76,-8-8-841,8 8-1061</inkml:trace>
  <inkml:trace contextRef="#ctx0" brushRef="#br1" timeOffset="425405.0924">28045 17058 271,'0'0'937,"0"0"-135,0 0-78,0 0-62,-9-4-84,9 4-36,0 0-73,0 0 21,0 0-26,0 0-40,0 0-34,14-1-27,-14 1-23,19 2-12,-19-2-19,23 4-211,-8-3-98,1 1 0,4-1 0,-1 1 0,1 0 0,0 1 0,0-2 0,0 0 0,-1 1 0,1-2 0,-3 2 0,-1-1 0,-2-1 0,0 0 0,-1 2 0,-13-2 0,21 0 0,-21 0 0,16 0 0,-16 0 0,15 1 0,-15-1 0,0 0 0,15 0 0,-15 0 0,0 0 0,0 0 0,0 0 0,12-3 0,-12 3-610,0 0-440,0 0-1006,0 0-1818</inkml:trace>
  <inkml:trace contextRef="#ctx0" brushRef="#br1" timeOffset="427868.6025">28926 16852 547,'2'-16'762,"0"5"-90,-2 11-66,4-17-59,-4 17-29,4-17-12,-4 17-49,4-12-14,-4 12-45,5-12-53,-5 12-15,0 0-42,5-8-16,-5 8-32,0 0-21,9 8-39,-9-8 7,5 15-38,-1-3-5,-1 0-19,1 2-15,-2 1-17,-1-1-40,2 3-53,-2 0 0,-1-2 0,1 0 0,-1 1 0,0-2 0,0 1 0,0-3 0,0 3 0,0-2 0,0-1 0,0-1 0,0-11 0,0 21-115,0-21-112,0 18-76,0-18-21,0 14-59,0-14-78,0 0-100,-2 14-62,2-14-46,0 0-769,-9 6-1048</inkml:trace>
  <inkml:trace contextRef="#ctx0" brushRef="#br1" timeOffset="428148.4297">28792 16797 402,'-5'-9'707,"0"1"-86,5 8-48,-6-13-65,6 13-44,-5-12-44,5 12-27,2-12-24,-2 12-54,11-12-24,0 5-22,2-1 1,1 3-56,9-2 2,1 1-66,7-2 1,1 1-44,2 0 31,3 0-55,-1 2 28,-2-1-62,0 2 39,-8-1-66,0 3 36,-7-1-52,2 2 44,-5-1-62,0 2 26,-4 0-73,1 0-33,-13 0-60,16 2-47,-16-2-58,12 3-69,-12-3-85,0 0-82,5 9-93,-5-9-836,-2 9-1027</inkml:trace>
  <inkml:trace contextRef="#ctx0" brushRef="#br1" timeOffset="428710.5899">29767 16670 743,'8'-5'685,"-8"5"-69,13-7-60,-13 7-54,10-6-58,-10 6-49,8-5-49,-8 5-51,0 0-62,6-6-32,-6 6-46,0 0-20,-6-5-31,6 5-9,-17-5-29,17 5 0,-23-2-23,8 2-12,-1 0-4,0 0 6,-1 0-16,2 0-5,-2 0-3,3 0 7,-1 1-13,2-1 11,0 1-16,13-1 14,-22 1-16,22-1 11,-17 2-11,17-2 15,-15 2-7,15-2 20,-11 2-2,11-2 30,-8 5-8,8-5 30,0 0 0,-6 9 21,6-9-33,-1 11 14,1-11-18,-2 13 28,2-13-7,-2 19 6,-1-7 8,1 1-14,-1 3 8,-1 0-3,1 1-1,0 0-1,-1-1-7,0 2-4,2-1-6,-2 2-16,0-1 6,-1 1-82,1 1 81,0-3-77,2 1 75,-2-1-90,1 0 86,2-1-75,-2 0 74,2-1-69,0-1 69,1 0-73,1-1 69,0-2-72,1 2 67,0 1-67,2-4 66,0 0-66,1-1 66,1 2-66,1-3 68,-1 1-68,1-3 71,0 1-73,2-2 47,0-1-94,2-1 7,-1 0-101,-10-3-51,20 2-72,-20-2-65,21-2-82,-10 0-122,2-3-98,-3 2-865,3-5-1159</inkml:trace>
  <inkml:trace contextRef="#ctx0" brushRef="#br1" timeOffset="429273.0572">30151 16771 802,'0'0'639,"1"-12"-72,-1 12-56,-4-10-77,4 10-50,-8-8-40,8 8-48,-14-5-30,14 5-40,-19 0-26,6 0-13,1 2-21,-5 2-15,0 2-33,-2 0-4,1 2-24,-1 2 0,0-1-21,2 3 6,1-1-26,2-1 7,0 1-24,3-1 26,2-1-26,3 1 13,-1-2-17,3 0 17,4-8-28,-6 16 18,6-16-27,3 12 16,-3-12-19,9 14 19,0-10-26,-1 2 33,1-1-37,2-1 20,-1 2-23,2-2 18,0 2-16,1 1 19,1-2-20,-1 1 21,-1 2-16,2-3 1,-4 3 4,3-1 21,-6-1 15,2-1 5,-2 3 42,0-1-31,-2-1 33,-5-6-41,6 11 41,-6-11-45,0 12 55,0-12-46,-6 12 44,1-5-56,-3 0 55,0-2-68,-1 0 56,-3 0-82,1 0 67,-2-2-74,-2 2 68,1-2-74,-2 0 54,3 0-64,-2-3 61,2 3-59,13-3 53,-24 0-78,24 0-18,-21-1-106,21 1-58,-19-5-80,19 5-91,-11-10-96,11 10-104,-5-11-102,5 11-693,4-15-996</inkml:trace>
  <inkml:trace contextRef="#ctx0" brushRef="#br1" timeOffset="429516.9063">30238 16956 253,'0'0'876,"0"0"-161,0 0-61,0 0-75,0 0-69,15 0-50,-15 0-69,11 2-38,-11-2-58,17 0-24,-6 1-58,-11-1-11,26 2-61,-12-2-2,3 0-52,-2 0 8,2 0-47,-3 0 18,2-2-38,-2 2 17,2-1-47,-3 1-30,0-2-74,-1 0-57,0 0-58,-12 2-68,21-4-50,-21 4-57,17-4-59,-17 4-89,13-3-678,-13 3-829</inkml:trace>
  <inkml:trace contextRef="#ctx0" brushRef="#br1" timeOffset="429785.7634">30415 16836 693,'0'0'710,"-6"-8"-58,6 8-29,-6-8-72,6 8-55,0 0-43,-7-7-71,7 7-18,0 0-54,0 0 1,0 0-1,0 0 4,0 0-49,0 0-16,0 0-8,10 7-41,-10-7-9,5 17-16,-1-6-22,-3-1-11,2 2-20,0 1-12,-1-1-18,1 3-19,-2-1-64,0 0-9,1 0 0,1-1 0,-2 2 0,1-2 0,-2 0 0,1 0 0,-1-1-13,0-12-87,1 22-111,-1-22-50,2 19-91,-2-19-60,0 15-68,0-15-114,2 11-88,-2-11-133,1 11-541,-1-11-958</inkml:trace>
  <inkml:trace contextRef="#ctx0" brushRef="#br1" timeOffset="430064.5921">30781 16820 787,'0'0'783,"1"-14"-55,-1 14-91,0 0-80,0-15-75,0 15-57,0 0-15,0 0-54,0 0-5,0 0-51,0 0 9,6 8-73,-6-8 17,3 19-21,-2-9-110,0 2 53,1 2-93,-2 1 67,2-1-99,-2-2 56,1 3-87,-1-1 65,2 0-73,-2-1 53,0 0-92,1-1 82,-1-1-79,1 1 43,-1-12-101,2 20 24,-2-20-102,1 17-45,-1-17-42,0 13-43,0-13-37,1 11-74,-1-11-91,0 0-53,4 9-63,-4-9-757,0 0-968</inkml:trace>
  <inkml:trace contextRef="#ctx0" brushRef="#br1" timeOffset="430514.3224">30763 16651 111,'-4'-8'796,"4"8"-145,-5-14-73,5 14-71,-2-10-62,2 10-50,6-10-39,-6 10-49,14-10-29,-4 6-38,1 1-13,6 1-18,1-1-7,1 2-15,1-2-9,2 1-23,-1 2-12,-1-2-7,0 1-26,-2-1-10,2 2 23,-6-1-51,0 0 28,-1 1-47,-13 0 26,21-1-46,-21 1 68,17 1-75,-17-1 49,16 1-60,-16-1 47,13 6-43,-13-6 62,14 11-69,-9-4 46,1 2-59,-3 2 65,1 1-65,1 1 66,-1 4-7,-1-1 3,-1 4 5,1 2-63,1 0 98,-1 0-48,3 4 43,1 3-70,0-2 60,-1 2-76,2-1 55,-1 0-60,1 0 51,-2-1-57,1-5 47,2 2-54,-3-3 46,0 1-56,1-2 55,-3-3-56,2-2 55,-2-1-37,-2-2 49,1 1-48,-2-3 0,-1-10 0,-1 18 0,1-18 0,-8 17 0,1-10 0,-1 0 0,-1-2 0,-5 0 0,0 0 0,-3-2-47,2-1-151,-3 0-1,0 0-99,0-1-50,-1 1-47,5-2-82,-2 0-128,3-2-65,-4 4-899,4-4-1215</inkml:trace>
  <inkml:trace contextRef="#ctx0" brushRef="#br1" timeOffset="431173.9369">31524 16637 562,'0'0'606,"-3"-13"-69,3 13-53,-4-12-61,4 12-41,-3-12-18,3 12-27,0 0-32,-1-12-35,1 12-32,0 0 10,0 0 0,0 0-27,0 0-16,0 0 12,11 5-2,-4 4 24,-4 1-57,3 2 35,-3 3-75,1 2 49,0 1-21,-1 3-78,0 0 65,-1 4-82,-1-3 57,-1 3-77,0-4 55,0 1-61,-1-1 42,-1-2-60,-1 2 43,2-3-64,-1 1 50,0-1-57,0-1 47,1-1-53,-2-1 46,2-2-55,0 0 50,-2-1-48,2 0 44,0-2-53,1-10 49,-3 19-50,3-19 62,-1 13-62,1-13 54,-3 11-53,3-11 59,0 0-65,-1 11 47,1-11-45,0 0 49,0 0-51,0 0 49,0 0-52,1-13 50,-1 13-59,5-16 56,2 6-54,-1-2 48,3-3-45,-1 3 51,3-4-49,2 0 46,0 2-45,0-1 45,1 3-50,0 0 62,0 4-62,0-1 61,1 2-68,-1 2 65,2 1-54,-2 3 55,0 1-61,0 3 63,2 1-53,-1 1 70,-2 1-39,2 5 53,-1-3-35,-3 2 45,1 1-68,-2 1 0,-1 0 0,-1-2 0,-2 2 0,0 0 0,-2-3 0,-3 2-71,-1-11-69,0 21-56,-2-11-98,-2-1-63,-4 0-87,2 2-116,-3-1-191,-6 4-949,4-3-1377</inkml:trace>
  <inkml:trace contextRef="#ctx0" brushRef="#br1" timeOffset="434272.7145">32032 16406 104,'-4'-8'652,"4"8"-141,-7-13-46,7 13-34,-6-10-7,6 10-7,-6-12-10,6 12-23,-4-10-27,4 10-15,0 0-27,-4-12-24,4 12-16,0 0-23,-3-10-7,3 10-15,0 0 62,0 0-104,0 0 68,14-2-99,-14 2 51,14 7-65,-4-2 62,2 1-67,1 5 44,3-1-30,0 2 16,2 2-168,2 4 0,3 1 0,4 4 0,0 0 0,0 3 0,0 2 0,-1-1 0,-1 5 0,2-1 0,-2 4 0,2-1 0,-2 4 0,-2-1 0,-1 0 0,0 1 0,-6 0 0,-1 0 0,-3-2 0,-5-3 0,-2-2 0,-5-2 0,-4 2 0,-6 1 0,-4 0 0,-5 1 0,-6-2 0,-2-3 0,-3 1 0,-6-3 0,2-1 0,-3-1 0,1-1-605,-1-2-316,-2 3-206,4-5-622,0-2-1439</inkml:trace>
  <inkml:trace contextRef="#ctx0" brushRef="#br1" timeOffset="435357.3645">25143 18083 420,'0'0'896,"-13"0"-102,13 0-87,-10-2-60,10 2-44,0 0-50,-15-2-17,15 2-102,0 0 5,-11-3-127,11 3 26,0 0-98,0 0 29,0 0-64,0 0 26,0 0-54,0 0 24,0 0-29,13-1-155,-13 1-17,25 0 0,-10 0 0,2 0 0,3 0 0,0 0 0,2 0 0,1 0 0,0-1 0,-1 0 0,0-1 0,-1 0 0,1 2 0,-3-3 0,1 2 0,-7 0 0,3-2-208,-3 2-108,-13 1-78,21-3-63,-21 3-58,17-3-109,-17 3-30,0 0-91,0 0-614,12-2-959</inkml:trace>
  <inkml:trace contextRef="#ctx0" brushRef="#br1" timeOffset="435621.2077">25379 17969 146,'0'0'936,"-3"-17"-132,3 17-59,-3-16-77,3 16-41,-2-15-29,2 15-98,-3-10-3,3 10-122,-1-12 17,1 12-142,0 0 51,0 0-4,0 0-8,0 0-12,0 0-19,0 0-27,0 0-231,0 16 0,0-16 0,1 21 0,0-9 0,1 0 0,-2 2 0,2 0 0,-2 1 0,0-3 0,0 3 0,0-1 0,0 1 0,0-3 0,0 2 0,0-1 0,0-1 0,0 2 0,-2-2 0,2-1-462,2 1-230,-2 1-169,0 0-1085,3 0-1683</inkml:trace>
  <inkml:trace contextRef="#ctx0" brushRef="#br1" timeOffset="436109.9988">26248 17861 52,'0'0'970,"-1"-10"-154,1 10-62,0 0-94,-2-12-81,2 12-50,0 0-77,0 0 35,0 0-83,0 0 11,0 0-91,0 17 17,0-17-84,2 21 38,-2-8-69,0 1 16,1 2-30,-1 1-36,0 0-176,0 0 0,0 0 0,0-1 0,0-1 0,0-2 0,0 2 0,0-2 0,-1 0 0,1-1 0,1 1 0,-1-13 0,-1 19 0,1-19 0,0 15 0,0-15-211,1 15-159,-1-15-62,2 9-53,-2-9-54,0 0-76,2 12-63,-2-12-157,0 0-438,0 0-879</inkml:trace>
  <inkml:trace contextRef="#ctx0" brushRef="#br1" timeOffset="437058.014">25286 18124 157,'0'0'560,"0"0"-71,0 0-68,0 0-22,-5-8-43,5 8-32,0 0-24,0 0-9,6-7-15,-6 7 7,11-4-16,-11 4-24,19-3-37,-9 0-15,3 2-27,0-2-24,2 1-21,1 1-21,2-1-24,-3 0-8,2 1-10,0-1-19,1 0-1,-4 2-12,1-2-7,2 2-17,-4 0-30,-13 0-38,25-2-40,-25 2-46,20-1-51,-20 1-54,18-2-30,-18 2-89,0 0-3,18 0-77,-18 0-560,0 0-627</inkml:trace>
  <inkml:trace contextRef="#ctx0" brushRef="#br1" timeOffset="437420.4546">25459 17989 65,'0'0'600,"-4"-10"-158,4 10-29,-4-9-42,4 9-6,-5-10-31,5 10-23,0 0-7,-3-11-17,3 11-12,0 0-7,-2-9-16,2 9-26,0 0-30,0 0-16,-3-9-17,3 9-29,0 0-18,0 0 3,0 0 30,0 0-22,0 11-8,0-11-2,-2 18 23,2-6-26,-2 2 20,1 3-26,0 0 27,0 0-52,-1 3 28,1 1-40,0-1 50,-1 1-71,2-1 35,-5 0-15,5-1-11,-1 1-9,0-2-59,0-1 52,1 0-54,-2-1 44,2-2-53,0 0 49,0-2-57,0-12-10,0 19-85,0-19-56,0 17-86,0-17-75,0 12-96,0-12-139,3 11-121,-3-11-779,0 0-1098</inkml:trace>
  <inkml:trace contextRef="#ctx0" brushRef="#br1" timeOffset="438040.951">25999 17786 582,'-10'-5'595,"10"5"-42,-13-7-12,13 7-58,-10-5-42,10 5-36,-9-5-34,9 5-15,0 0-41,0 0-1,0 0-35,0 0 2,0 0-50,16-3 11,-16 3-47,24 4 12,-6-3-65,3 2 34,1-3-81,5 2 49,0 0-31,4-2-73,-1 1 51,3-2-73,-1 1 55,5-2-80,0 1 65,-7 1-68,1-1 56,0-2-81,-3 3 11,-1-1-105,0 0-53,-6-1-73,0 1-58,2 0-115,-4 0-130,0-1-123,-6 5-831,1-2-1140</inkml:trace>
  <inkml:trace contextRef="#ctx0" brushRef="#br1" timeOffset="438766.337">26890 17610 471,'0'0'720,"0"0"-107,0 0-56,6-11-60,-6 11-30,0 0-47,0 0-38,3-7-74,-3 7-67,0 0-24,-7-5-44,7 5-14,-16-1-35,16 1-5,-22 0-30,8 0 3,1 1-23,-3-1 7,-1 3-32,0-1 18,2 1-13,-3 0 3,3-2-18,-2 4 11,6-2-23,-3 1 16,3 0-16,2 0 42,0 0-7,2 1 31,-1 0-25,8-5 38,-10 15-19,10-15 35,-6 15-53,6-15 52,-3 19-60,3-7 63,-2 0-76,0 4 70,2-1-80,0 4 68,-2-1-75,0 3 74,2-1-72,-2 3 67,0 0-76,1 2 72,-1 0-72,-1 0 54,1-1-51,-2 3 70,-1 2-58,1 0 49,-5-1-55,2 1 48,0-2-50,3-1-26,-1-4 0,1 0 0,0 1 0,0-3 0,2-2 0,2-1 0,0 0 0,2-1 0,2-1 0,0-3 0,5 0 0,-1-1 0,4-2 0,1-4 0,2 0 0,2-1 0,1-4-256,0 2-60,0-4-71,-2 2-48,2-2-62,0-3-106,-3 1-91,1-2-174,0 1-442,0-2-914</inkml:trace>
  <inkml:trace contextRef="#ctx0" brushRef="#br1" timeOffset="439396.4582">27213 18040 283,'0'0'683,"7"-17"-84,-7 17-65,3-13-55,-3 13-53,0-13-41,0 13-24,0-13-25,0 13-47,-3-12-45,3 12-20,-9-10-20,9 10-11,-13-9-24,13 9-19,-17-5-8,17 5-17,-21-3-15,9 6-11,-1-3-4,2 2-13,-1 2-8,-1 0-11,-1 1-13,1 2-5,-1-1-6,3 0-7,2 1-3,-1-2-8,2 4 4,-1-3 0,3 0-3,0 2 3,6-8-6,-6 12 1,6-12-1,2 13-5,-2-13-2,7 9 7,-7-9 16,12 12-33,-4-10-4,4 3 32,-3 0-41,4-3 39,1 2-39,1 0 1,3 0 1,-2 1 11,2 0-15,-3 0 8,4 1 1,-5-1 0,-1 1 11,2-2 20,-3 3-37,-1-1 2,0 1 4,-4-2 1,0 3-1,-7-8 1,8 13 42,-8-13-33,8 13 40,-8-13-24,0 14 47,0-14-36,-8 15 60,8-15-56,-11 14 57,5-7-58,-1-2 63,-3 2-68,-2-2 53,0 0-54,-1 0 52,0 0-72,-1-1 55,0-1-66,-2 0 55,5 1-67,-5-3 62,3 0-75,-1 0 68,1-1-65,13 0 61,-23-1-83,10-1 36,3-2-116,0 1-7,1 0-107,2-2-59,-2 0-69,9 5-90,-9-11-102,9 11-55,0 0-123,2-13-598,-2 13-938</inkml:trace>
  <inkml:trace contextRef="#ctx0" brushRef="#br1" timeOffset="439672.6776">27465 18147 490,'0'0'819,"0"0"-124,0 0-68,13-3-69,-13 3-80,0 0-57,17-3-50,-17 3-54,15-2-31,-15 2-22,20-3-23,-7 1-28,1 0-25,-3 0-20,6 1-27,-3-1-21,1 1-25,2-1-19,1-1-14,-4 1-12,1 0-11,-2 0-18,1 0-59,-2 1-65,-12 1-46,22-2-56,-22 2-70,20-3-107,-20 3-99,12-3-124,-12 3-192,0 0-366,0 0-778</inkml:trace>
  <inkml:trace contextRef="#ctx0" brushRef="#br1" timeOffset="439917.5246">27641 18049 366,'0'0'857,"-10"-9"-103,10 9-63,-4-12-68,4 12-59,-3-8-63,3 8-70,0 0-41,0 0-32,-1-11-24,1 11 30,0 0-99,0 0 41,6 9-67,-6-9 29,4 10-68,-4-10 33,7 19-50,-7-19 23,3 19-148,-1-9-58,2 1 0,-3 1 0,0-1 0,0 1 0,1 0 0,-2 1 0,2-4 0,0 5 0,0-2 0,-1 0 0,2 0 0,-2-2-179,1 3-239,1-4-113,2 2-117,-2 0-154,0 1-194,3 0-470,-1-2-1084</inkml:trace>
  <inkml:trace contextRef="#ctx0" brushRef="#br1" timeOffset="440785.0547">27899 18023 732,'0'0'671,"0"0"-60,0 0-42,0 0-36,-2-8-56,2 8-39,0 0-47,0 0-61,0 0-41,0 0-4,0 0-5,0 0-31,0 0-14,6 5 35,0 2-89,-2 1 45,0 1-109,2 1 58,-3 2-85,1-2 46,2 2-95,-3 0 65,2-2-87,-1 2 59,-1-2-77,-1 2 62,2-2-72,-2-1 60,-2-9-71,3 15 67,-3-15-70,4 12 67,-4-12-72,0 12 67,0-12-70,0 0 70,2 13-75,-2-13 74,0 0-75,0 0 49,-6 7-67,6-7 58,0 0-49,0 0 46,-9-6-71,9 6 75,-4-10-64,4 10 69,-3-14-62,3 14 70,0-19-61,2 6 61,1 1-52,1 0 32,1 0-49,1-2 82,2 3-57,0 0 61,0 2-62,2-1 79,1 3-64,0 2 83,0 2-68,1 1 65,1 2-47,1 2 66,1 1-61,0 2 62,-2 2-60,1 0 46,-1 2-45,1 0 45,-4 1-54,1-1 47,-1 2-58,0-1 41,-2 0-54,-2-1 51,1-2-57,-1 2 51,-3-1-59,-3-8 43,7 15-35,-7-15 51,4 12-51,-4-12 43,0 11-57,0-11 59,0 0-55,0 11 42,0-11-46,0 0 40,0 0-52,-5 9 35,5-9-65,0 0 62,0 0-60,0 0 62,-8-9-59,8 9 62,4-10-66,-4 10 82,6-17-40,-1 8 48,2 0-75,-2-3 79,5 1-85,-1 0 84,1 1-74,3 0 78,-2 0-66,3 2 74,-1-1-75,1 3 89,0 0-37,2 1 65,-2 3-46,0 0 64,-1 2-26,1 2-28,-3-2-45,1 4 0,-1-1 0,-2 3 0,0 0 0,1 1 0,-4-1 0,1 3 0,-3-1 0,0 1 0,-4-9 0,4 17 0,-4-17 0,0 17 0,0-17 0,-2 14 0,2-14 0,-4 17 0,4-17 0,-2 12-342,2-12-161,-4 13-97,4-13-130,-5 8-79,5-8-839,-3 11-1310</inkml:trace>
  <inkml:trace contextRef="#ctx0" brushRef="#br1" timeOffset="441052.888">28639 18134 595,'0'0'960,"0"0"-141,0 0-100,4-10-63,-4 10-48,0 0-80,0 0-66,15-2 6,-15 2-114,15 0 13,-15 0-98,17 2 18,-17-2-71,26 0 25,-14 0-82,4 0 30,-1 0-76,-1 0 22,3 0-89,-1 0-46,-1 0 0,0 0 0,0-2 0,0 2 0,-2-1 0,1 1 0,-14 0 0,22-1-96,-22 1-163,19-3-76,-19 3-58,15-2-85,-15 2-95,11-3-70,-11 3-40,0 0-818,0 0-1128</inkml:trace>
  <inkml:trace contextRef="#ctx0" brushRef="#br1" timeOffset="441320.7229">28847 18044 98,'0'0'966,"-6"-7"-154,6 7-87,0 0-100,-8-5-77,8 5-62,0 0-32,0 0-21,0 0-23,0 0 29,-11 8-122,11-8 38,0 12-75,0-12 42,-1 14-62,1-14 36,-2 19-55,1-9-117,1-10-124,0 24 0,0-11 0,0 2 0,3-1 0,-2 3 0,2-1 0,1 1 0,-1 0 0,1-2 0,0 1 0,-2-1 0,2 0 0,-1 1 0,-1-3 0,2-1 0,-2 0 0,1-2 0,0 0 0,-1 0 0,1-1 0,-3-9 0,4 13 0,-4-13-228,4 9-383,-4-9-115,9 6-140,-9-6-952</inkml:trace>
  <inkml:trace contextRef="#ctx0" brushRef="#br1" timeOffset="441636.5276">29161 18023 900,'0'0'799,"7"-17"-47,-7 17-101,4-12-47,-4 12-71,4-10-76,-4 10-47,0 0-21,6-8-36,-6 8-37,0 0 32,10 4-91,-10-4 48,7 14-44,-4-4 16,0 0-39,0 2 12,-2 2-159,0 3-91,0 0 0,-1 0 0,-1 1 0,0 0 0,0-1 0,-1 0 0,0 0 0,0 0 0,0-1 0,1-1 0,-2-3 0,2 2 0,-2-4 0,3-10 0,-2 20 0,2-20 0,-4 15 0,4-15 0,-1 11-207,1-11-291,0 0-63,3 10-72,-3-10-64,0 0-50,0 0-790,9-4-1173</inkml:trace>
  <inkml:trace contextRef="#ctx0" brushRef="#br1" timeOffset="442126.2304">29202 17802 440,'-9'-9'760,"2"2"-134,7 7-23,-10-11-85,10 11-65,-5-10-65,5 10-41,0 0-39,2-13-35,-2 13-24,9-5-26,-9 5-2,18-7-9,-7 4-17,2 2-10,1 0-14,1-2 31,0 2-57,0 0 41,-1-1-79,1 0 46,-1 1-74,2-1 57,-2 2-81,0-1 58,0-1-70,-1 1 64,-1 0-73,-12 1 70,25 0-55,-25 0 51,22 1-68,-22-1 41,17 1-59,-17-1 62,16 6-36,-16-6 49,14 11-49,-8-4 2,-1 3-42,-1 2 0,1 3 0,-2 2 0,-2-2 0,-1 6 0,0 0 0,-1 2 0,-1 3 0,0 1 0,-1 0 0,0 4 0,0 0 0,0 1 0,1-1 0,1-4 0,-1 2 0,1-2 0,0 1 0,-1-2 0,2 3 0,0-1 0,0 0 0,2-1 0,-1 1 0,-1-3 0,0-1 0,-1-4 0,-1 0 0,1 0 0,-1-2 0,0-1 0,0-2 0,-3-1 0,2-2 0,-1 0 0,0-2 0,1 0 0,-3-1 0,1-3 0,-2 1 0,7-7 0,-12 9 0,12-9 0,-13 6 0,13-6 0,-12-3 0,12 3-145,-14-6-621,4 0-184,-1 4-1043,3-6-1743</inkml:trace>
  <inkml:trace contextRef="#ctx0" brushRef="#br1" timeOffset="447793.7851">29774 17563 417,'0'0'696,"-6"-9"-111,6 9-57,0 0-62,-6-13-37,6 13-31,0 0-15,0 0-4,0 0-20,0 0-40,9-5-1,-9 5-25,13 10 24,-4-1-52,2 2 23,1 5-97,0 4 52,1 3-95,-1 5 59,-1 0-69,1 10 50,1 2-52,-3 0 3,-2 3 41,2 2-37,-4 1-105,-1 1-38,0 0 0,-1 0 0,-2 0 0,-4 4 0,0-4 0,-2 4 0,-1-1 0,-2 3 0,-5 8 0,1-2 0,-3-1 0,-1-3 0,-2-1 0,-1-4 0,-3 1 0,-2 2 0,1-2 0,-1-14 0,-4 8 0,3-14 0,0 0-50,0 4-467</inkml:trace>
  <inkml:trace contextRef="#ctx0" brushRef="#br1" timeOffset="449316.3422">30193 18236 6,'0'0'382,"0"0"-97,0 0-51,0 0-31,0 0-5,0 0-3,0 0 6,0 0 14,4-8 18,-4 8 16,0 0 23,0 0 47,0 0-9,0 0 8,0 0-3,0 0-40,0 0 1,0 0-10,0 0-25,0 0-24,7 8-3,-7-8-2,3 13-13,-3-13-15,2 17-3,1-6-28,-2 0-12,2-1-23,-1 2-15,1 1-9,-1-1-8,0-2-18,0 2-11,1 0-12,-3-12-9,2 18-3,-2-18-10,4 17 0,-4-17-7,2 15 3,-2-15-12,2 10 4,-2-10-13,0 0 12,1 13-3,-1-13-5,0 0 3,0 0-1,-5 9-1,5-9-2,0 0-4,0 0 4,-7-7 1,7 7 1,-4-8-13,4 8-8,-3-14 3,3 14 63,-1-19-62,1 19-2,1-22 0,2 10 4,-1-1-30,2 0 39,0 0 2,1-1-4,2 3-12,0-2 15,1 2-6,-1 2 9,3-1 3,1 3-1,0 0 2,1 2-5,-2 3 2,2 1 6,-12 1 2,24 1 7,-11 1 1,-2 3 0,1 0 81,0 1-101,-1 1 66,-2 1-70,1-1 65,-3 3-76,1-2 61,-3 1-65,2-1 71,-2 1-72,-1-1-6,-4-8 8,3 16 7,-3-16 6,0 15 1,0-15 2,-2 14-3,2-14 7,-5 12-9,5-12 10,-10 9-8,10-9-1,-11 8-7,11-8-5,-11 3-5,11-3-7,0 0 1,-14 0 1,14 0 4,0 0-3,-9-8-4,9 8 11,0-12 4,0 12 4,2-16-1,2 8 11,1-2-3,1 2 2,1-3-1,1 2-2,1 1 2,2-1 3,-1 3 6,1-2 16,3 2 5,-4 3 9,4-1 5,-2 1 11,0 2-4,2 1 5,-2 1 75,1 0-87,-3 4 72,-1-2-75,-9-3 53,16 9-76,-9-2 56,-7-7-69,9 14 47,-9-14-63,7 17 7,-7-17-6,2 17 18,-2-17-10,-2 21-29,2-21-26,-3 19-39,3-19-60,-3 16-68,3-16-42,-4 16-25,4-16-78,-1 11-92,1-11-38,0 0-25,1 16 5,-1-16-52,0 0-552,10 5-744</inkml:trace>
  <inkml:trace contextRef="#ctx0" brushRef="#br1" timeOffset="449710.1009">30894 18279 545,'4'-12'651,"-4"12"-90,0 0-49,-1-10-63,1 10-19,0 0-20,0 0-37,-13 2-4,13-2-43,-11 10-18,3-2-16,-1 1-14,0 2-8,1-2-36,1 5-6,-2-2-35,1 1-37,2 1-18,2-1-23,-1 0-3,2 0-11,1-2-17,0 0-21,2 0-8,0-11-4,5 22-9,-1-12-35,1-1 40,2-3-42,1 1 22,2 0-25,-1-1 10,2-2-15,2-2 41,-2 0-46,3 1 21,-1-3-22,0 0 20,1-2-18,-1-1 19,0 1-1,-1-2-3,2-2 12,-1-1 3,-1-1-22,0-1 5,-1-1-9,0-1 3,-2 1 1,-1-1 5,-2-2-4,1 4-1,-4-2-2,0 1-3,-3 10-6,1-17 15,-1 17-8,-2-18-10,2 18-12,-8-17-22,8 17-10,-9-13-40,9 13-55,-13-9-31,13 9-30,-14-5-57,14 5-29,-13-1-44,13 1-62,-13 1-38,13-1-41,-11 2-20,11-2-103,0 0-458,-7 9-683</inkml:trace>
  <inkml:trace contextRef="#ctx0" brushRef="#br1" timeOffset="450460.6376">31388 18374 183,'11'-4'697,"-1"0"-110,-1 0-56,0-1-61,1 0-65,-2 1-19,0-1-15,-1-1-45,1 0-34,-3-2-45,0 1-16,-5 7-35,9-13-1,-9 13-14,4-14-11,-4 14-17,-1-13 2,1 13 0,-4-13-32,-1 7 6,5 6-26,-12-13-6,2 9-9,0-1 13,-2 1-31,0 1 17,-1 0-31,-2 2 21,-1 1-8,-2 1 1,2 2-10,-2 2-9,0-1 9,1 2-4,-2 3-8,4-2 1,-2 3-1,2 0-3,1 0-21,4 0 5,-1 1-4,0 1-5,3-2-4,0 1 13,1 0-15,2-1 2,1-1-5,1 1-9,3-10 8,-2 19-16,2-19 3,1 17 19,3-9-6,-4-8-29,9 13 19,-9-13 0,14 11 7,-14-11-12,15 7-7,-15-7-15,19 3-5,-19-3-10,22 0-6,-22 0 3,21-3-4,-9 1-9,-1-3-12,1-2-20,0 2 12,1-4-22,1 1 0,-3-4-7,4 1-7,-2-3 10,1-1 4,-2-1 21,1 2 1,-2-4 20,1-1 5,-1-3 1,-2 1 4,0-3 5,0-2-1,-1-2 9,-2 4 14,-2-2 0,0 2 3,-2-1-4,1 2 11,-3 3-16,0-1 21,0 1 0,-1 1 16,-1 2-8,0 2 8,-2 0 13,1 2 8,1 3-4,-1-1 1,-2 2-8,-1 2 9,6 7 10,-11-8 8,11 8 8,0 0 13,-16 2 10,10 6-2,-1-1 39,1 5-28,0 3 21,1-1-27,-1 3 29,1 3-16,0 1-2,1 1 1,0 0-1,2 0-3,0 2 1,1-1 3,1-3 7,1 4 1,2-2 39,1 0-49,0 0-1,1-3-3,1 0-8,3-1-79,0-1 0,1-1 0,4-3 0,3-1 0,3 0 0,6 2 0,1-3 0,-1-3 0,-2 0 0,0-2 0,0-1 0,0-2 0,-4 0 0,1 0 0,0-2 0,-3-1 0,-1 0 0,-2 0 0,-1-1 0,-3-1 0,0 1 0,0-3 0,-11 4-46,13-7-348,-13 7-76,7-9-94,-7 9-157,3-12-120,-3 12-790,-4-10-1292</inkml:trace>
  <inkml:trace contextRef="#ctx0" brushRef="#br1" timeOffset="451496.8945">32122 18277 435,'0'0'659,"14"-3"-121,-14 3 11,16-8-94,-16 8-39,16-7-28,-8 2-33,0 0-21,-8 5-38,15-9-37,-15 9-22,13-9-14,-13 9-18,9-12-20,-9 12-4,9-12-18,-9 12-27,1-12-10,-1 12-5,-1-12-26,1 12 1,-9-11-26,2 4 11,7 7-30,-16-9 37,4 8-44,1 0 27,-1 2-40,-3 0 24,1 2-23,-4 2 28,0 4-24,0-1 20,0 3-34,2-1 8,-1 2 9,3-1 11,0 1-10,4-1 3,1 1-14,0-1 14,2-1-15,2 1-17,3 0-17,-1-1 24,3-10-18,1 18 20,2-9-18,-3-9 20,9 16-34,-3-8 27,3-3-30,0 1 29,0 0-32,1-2 25,1-2-18,0 2 17,-11-4-33,23 2 18,-23-2 0,23 0-5,-11-2-5,0-1 8,0 1 2,-2-3 2,4-1-24,-2 0 32,0 1-4,-1-5-25,-1 4 32,1-2-22,-3 1 23,0 1-23,1-1 25,-2 1-27,1 0 38,-8 6-31,12-10 28,-12 10-34,10-8 27,-10 8-14,9-3 29,-9 3-16,0 0 41,10 7-22,-10-7 25,4 14 22,-1-4 7,-1 2-25,-1 1 25,-1 3-2,0 1 20,0 2-9,0 2 14,-1 2-24,1-2-79,-2 4 0,2 0 0,-2 0 0,2-1 0,-1 1 0,1-1 0,-1 0 0,-1-2 0,2 1 0,-1-2 0,0-2 0,-1 1 0,1-1 0,0-2 0,1 0 0,-1-4 0,1 3 0,0-4 0,0-12 0,0 21 0,0-21 0,0 15 0,0-15 0,1 14 0,-1-14 0,0 13 0,0-13 0,0 0 0,4 12 0,-4-12 0,0 0 0,12 0 0,-12 0 0,15-5 0,-5 1 0,1-3 0,3-2 0,4-3 0,4-6 0,2-10-291,3-1-108,0-1-48,2-3-8,-1 4-84,-2 1-123,1 3-52,-3 2-772,-7 1-1111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05-09T18:58:23.354"/>
    </inkml:context>
    <inkml:brush xml:id="br0">
      <inkml:brushProperty name="width" value="0.05292" units="cm"/>
      <inkml:brushProperty name="height" value="0.05292" units="cm"/>
      <inkml:brushProperty name="color" value="#00FFFF"/>
    </inkml:brush>
  </inkml:definitions>
  <inkml:trace contextRef="#ctx0" brushRef="#br0">8158 3316 152,'0'0'457,"0"0"-86,0 0-61,0 0-33,0 0-36,0 0-11,0 0-19,0 0-33,0 0-34,0 0-22,0 0-30,0 0-11,0 0-19,0 0-9,0 0-17,0 0 0,0 0-15,0 0-1,0 0-8,0 0 5,0 0-20,-5 7-17,5-7-41,0 0-20,0 0-52,0 0-11,0 0-54,4 8-76,-4-8-426,0 0-208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05-10T06:30:43.411"/>
    </inkml:context>
    <inkml:brush xml:id="br0">
      <inkml:brushProperty name="width" value="0.05292" units="cm"/>
      <inkml:brushProperty name="height" value="0.05292" units="cm"/>
      <inkml:brushProperty name="color" value="#00FFFF"/>
    </inkml:brush>
    <inkml:brush xml:id="br1">
      <inkml:brushProperty name="width" value="0.05292" units="cm"/>
      <inkml:brushProperty name="height" value="0.05292" units="cm"/>
      <inkml:brushProperty name="color" value="#FFD700"/>
    </inkml:brush>
    <inkml:brush xml:id="br2">
      <inkml:brushProperty name="width" value="0.05292" units="cm"/>
      <inkml:brushProperty name="height" value="0.05292" units="cm"/>
      <inkml:brushProperty name="color" value="#FF00FF"/>
    </inkml:brush>
  </inkml:definitions>
  <inkml:trace contextRef="#ctx0" brushRef="#br0">11796 5922 35,'0'0'384,"-5"-10"-78,5 10-44,0 0-44,0 0-15,0 0-49,-1-12 47,1 12-1,0 0 21,0 0-11,0 0 13,4-14-14,-4 14 15,0 0-17,5-12 5,-5 12 6,4-7 1,-4 7 0,6-10-14,-6 10-6,4-8-14,-4 8-14,9-10 1,-9 10-6,10-11-6,-5 5-12,-5 6-8,12-11 4,-2 5-10,-10 6-7,15-9-11,-8 4-12,-7 5-18,16-7-10,-16 7 0,13-5 5,-13 5 2,16 3-5,-16-3-12,11 4-8,-11-4 5,12 10 34,-12-10-58,5 17 35,-4-5-60,-1 2 42,-2 3-46,-2 1 35,-3 2 2,2 3-7,-4 2-11,0 3-7,-2 1 9,-2 6 8,-1 1-10,-2 2 25,0-1-22,3 2 38,-3-1-38,3-1 30,2 0-44,0 1 33,2-2-34,2-5 44,0 1-54,2-1 26,3-5-7,0-1 1,2 1-4,0-4 4,2 2-1,1-4-2,6-1 23,-4 0-28,5-7-19,-1 1 0,5-4 0,-3-1 0,5-1 0,-1-4 0,1-1 0,-2-1 0,2-2 0,1-1 0,-1 0 0,0-3 0,-1-1 0,1 0 0,-2-2 0,-3 1 0,1-1 0,-2 0 0,-1-3-8,-1 3 16,-2 1-26,-1-1 29,1 1-28,-6 7 29,7-14-28,-7 14 23,4-9-27,-4 9 39,0 0-36,0 0 30,0 0-35,0 0 39,0 0-30,0 0 18,-4 9-23,4-9 27,-3 22 1,1-4 0,2 0-5,-2 6 6,0 2 1,2 8-12,-3 2 0,2 0 0,1 10 0,0 1 0,0 0 0,0 2 0,0-2 0,1 2 0,-1 1 0,3-2 0,-3-1 0,0 0 0,2-1 0,0-1 0,-2-5 0,0-2 0,0 0 0,0-1 0,0-2 0,0-1 0,0-2 0,-2-3 0,0-3 0,2-1 0,-4-1 0,3-3 0,-2-4 0,2 0 0,1-2 0,-2-4 0,0 0 0,-3 0 0,5-11 0,-3 18 0,3-18 0,-6 12 0,6-12 0,-9 11 0,9-11 0,-12 6-114,12-6-239,-15 3-112,15-3-163,-21-3-135,9 6-203,-2-6-588,1 0-1193</inkml:trace>
  <inkml:trace contextRef="#ctx0" brushRef="#br0" timeOffset="3005.2547">13497 4911 814,'0'0'641,"-18"0"-82,18 0-33,0 0-21,0 0-48,-15 0 1,15 0-38,0 0-27,0 0-32,0 0 0,-12-2-5,12 2-40,0 0-4,0 0 6,14-3-52,-14 3-27,21-6-17,-6 2-15,2 2-9,6-4-19,2 0-96,2 1-83,4-2 0,1-1 0,1 1 0,-1 0 0,-1 0 0,2 2 0,-1 0 0,0 0 0,-4 0 0,-2 2 0,0-3 0,-3 4 0,-5 1 0,2-2 0,-4 1 0,-2 0 0,-3 0 0,2 1 0,-13 1 0,16-2 0,-16 2 0,16-1 0,-16 1 0,11-1 0,-11 1 0,0 0 0,14 0 0,-14 0 0,0 0 0,0 0 0,0 0 0,0 0 0,0 0-141,11-2-295,-11 2-37,0 0-100,0 0-113,0 0-113,0 0-811,8 12-1262</inkml:trace>
  <inkml:trace contextRef="#ctx0" brushRef="#br0" timeOffset="3485.473">14785 5095 613,'0'0'761,"-12"4"-108,12-4-63,0 0-16,-12 2-62,12-2-16,0 0-76,-11 3-20,11-3-39,0 0-5,0 0-25,0 0-13,0 0-15,0 0 27,16 0-58,-16 0-1,18 0-18,-18 0-21,23-2-87,-9 1-145,4-1 0,-3 0 0,5 0 0,1-1 0,-2 0 0,2-1 0,0 2 0,0-1 0,0 1 0,2-1 0,0 1 0,-2 1 0,1 0 0,-2 1 0,1-1 0,-2-1 0,0 2 0,-5 0 0,2 0 0,-1-1 0,-2 1 0,-13 0 0,21 0 0,-21 0 0,20 0 0,-20 0 0,15 0 0,-15 0 0,14 0 0,-14 0 0,0 0 0,14-1 0,-14 1 0,0 0 0,0 0 0,11-3 0,-11 3 0,0 0-363,0 0-243,8-7-109,-8 7-90,0 0-99,0 0-618,13-6-1153</inkml:trace>
  <inkml:trace contextRef="#ctx0" brushRef="#br0" timeOffset="4115.0792">16703 3526 467,'0'0'738,"-4"-17"-112,4 17-65,-5-15-44,5 15-66,-5-11-27,5 11-55,-7-8-22,7 8-55,0 0 2,-12 1-2,12-1 1,-8 15-5,4-1-15,0 4-16,2 5-34,-3 3-20,2 6-14,1-1 6,-1 1-58,2 1-21,1 1-19,0-4-12,-1-1-15,1 1-20,0-2-5,0 1-9,0-3-7,0 1-8,-2-1-4,2-3-2,-1-1-25,1-1-30,-1-3-65,-1 1-75,2-3-28,-1 0-81,1-1-46,-1-4-91,0 1-83,1-12-85,-2 21-143,2-21-719,-4 13-1071</inkml:trace>
  <inkml:trace contextRef="#ctx0" brushRef="#br0" timeOffset="5482.2307">16624 3548 312,'0'0'595,"-10"-7"-111,10 7-62,-7-7-27,7 7-44,0 0-55,-8-8-14,8 8-33,0 0-12,4-12-43,-4 12-29,15-9-12,-5 2 4,4 1-43,2-1 10,4-2-8,3 4-18,-1-3-17,3 1-5,0 1-5,0-1-19,-1 3-7,0-1-10,-2 3-22,-3 0 20,3 0-17,-4-1 7,0 3 1,-2 0-22,-2 0 26,3-2-17,-3 4 15,2-2-16,-1 0 29,0 2-3,-1 1-5,0-3 0,-1 3-3,1-1-6,-3 1 26,1-2 4,1 2-7,-3 0-4,-1 1 14,2-1-1,-1 1-4,0-1 4,-10-3-4,17 8-1,-9-4 3,0 1 1,1 0 2,-9-5-8,14 10-7,-7-3 3,1 0-1,0 0 11,-1 1 3,0 3 8,2 3 13,-2-1 4,4 4 20,0 4 9,1 4 1,-1 3 16,3 5 26,0 3-48,1 2-17,-3 1 2,2 0-15,-2 4-14,0-2-5,0 2-5,-1-1-8,3 0-7,-2 1-6,1-1-4,-2 0-14,-1 0 32,0-1-38,0 0 25,-1-2-31,-3 1 31,1-5-31,-3 0 25,0 0-30,-1-3 30,-2 2-31,-1 0 35,0-1-38,0 1 31,-1-2-29,-2 1 30,1-2-33,-4-1 29,3-3-31,-4 1 30,2-3-35,0-1 35,-3-2-21,1 1 21,-1-3-29,-1 0 32,1-1-32,-2-1 39,1-2-38,2-2 28,-3-2-32,1 0 31,0-2-26,-1 0 18,0 0-23,0-1 28,0-2-30,-4-2 32,0 1-32,-3 0 24,0-1-17,-3-2 23,-4-1-33,0 1 41,-4-1-41,-2-1 28,-2 1-26,-5-1 23,-3-1-25,2 0 32,-4-3-33,1 2 40,-1-2-40,-3-1 44,5 1-46,-4-4 41,8 2-38,2-4 3,0 1 4,4-4-2,2 0-1,-1-1 12,5-2-7,1-3 4,5-1-1,-1-5 1,4-1 1,-1-7-2,4-2 30,0-2-31,3-2 25,3-1-37,2 2 37,3-1-28,-1-1-1,4-6-1,0-1 3,2-3 0,3 0 6,0 0-2,2-1 0,0-1-4,1 2-1,3-1 14,-1 2-9,0 1-2,2 1 3,1 2-14,0 2-83,0 2-79,3 2-107,-4 0-97,4 4-168,-2 0-254,-5 5-970,-2 1-1475</inkml:trace>
  <inkml:trace contextRef="#ctx0" brushRef="#br0" timeOffset="6761.4399">18943 4125 423,'0'0'513,"0"0"-66,0 0-42,0 0-7,0 0-32,17-3 7,-17 3-23,15-6-4,0-1-8,2-2-51,3 0 1,7-5-39,1 0 4,4-3-20,5-2 6,-1 1-35,3 0-2,-1 0-35,1 0-17,1-2-28,1 3-30,-2-2-10,-1 0-17,-1 2-10,-4 3-14,-6-1-22,0 4 14,-6 0-19,0 1 10,-5 2-21,0 2 12,-4-1-38,-3 2-27,1 0-89,-10 5-43,11-8-74,-11 8-94,0 0-61,0 0-65,-4-8-57,4 8-210,-15-1-396,15 1-754</inkml:trace>
  <inkml:trace contextRef="#ctx0" brushRef="#br0" timeOffset="7158.1882">19164 3727 845,'0'0'659,"0"0"-58,0 0-45,-15 0-60,15 0-47,0 0-75,0 0-26,0 0-66,-14 3-13,14-3-18,0 0 13,-4 9-50,4-9 1,-1 15-19,1-15-28,-2 20-29,0-9-27,1 4-26,-2 2 6,-1 0-31,1 2 6,-2 3-17,-2-1-2,2 1-11,0-1 40,-2 1-38,1-1 7,-2 1 15,2-1-12,-2 3 6,0-5 2,1 4 16,-1-2 12,2-1-9,0-1-5,0-2 12,1-1-5,1 1 2,2-2 11,-2-2 1,3 0 1,-1-2 13,2-11-106,0 20 0,3-11 0,-3-9 0,6 14 0,1-7 0,0-1 0,2-2 0,3 0 0,2-1 0,2 0 0,4-1 0,1 1 0,-1-1 0,5-2 0,2 3-184,-2-1-187,1 1-69,-1 1-43,0 0-94,-2 1-90,0 1-137,-3 1-676,-2 2-1104</inkml:trace>
  <inkml:trace contextRef="#ctx0" brushRef="#br0" timeOffset="57664.0533">3690 9699 228,'0'0'498,"-15"2"-79,15-2-58,-15 3-34,15-3-11,-15 2-16,15-2-20,-13 3 11,13-3 20,-15 1 2,15-1 3,0 0-31,-15 1 2,15-1-30,0 0 19,-16 3-28,16-3 9,0 0-18,0 0 6,-11 0-9,11 0-8,0 0-6,0 0-13,0 0-5,0 0-5,0 0 3,0 0-12,0 0-14,0 0-3,9 5-75,-9-5-98,15 1 0,-15-1 0,19 1 0,-5 1 0,-1-2 0,2 1 0,0-1 0,1 2 0,2-2 0,1 0 0,-1 0 0,3-2 0,-1 2 0,-1 0 0,0-1 0,0 1 0,-1-2 0,2 1 0,-6 0 0,1 1 0,-1-1 0,0-1 0,-14 2 0,24-1 0,-12 0 0,-12 1 0,20-3 0,-20 3-304,14-1-32,-14 1-47,14-4-10,-14 4-56,11-4-86,-11 4-7,0 0-22,9-8-73,-9 8-643,0 0-887</inkml:trace>
  <inkml:trace contextRef="#ctx0" brushRef="#br0" timeOffset="57998.8399">3996 9582 654,'-10'-13'686,"10"13"-86,-6-10-42,6 10-52,-6-12-16,6 12-52,-6-8-8,6 8-80,0 0-7,-5-11-54,5 11-6,0 0-45,0 0 7,0 0-2,0 0 21,0 0-38,0 0-29,0 0 3,16 0-12,-7 4-18,1 2-7,-1 0-11,2 2-13,3 0-12,-2 1-115,1 0-12,-1 0 0,5 2 0,-5-1 0,0 1 0,2-3 0,-2 2 0,-1 2 0,0-2 0,-2-1 0,-3 3 0,1-4 0,-3 3 0,-1-1 0,-3-10 0,-1 19 0,-2-9 0,-2 2 0,-4 0 0,0 0 0,-1 0 0,-3 0 0,2-2 0,-3 0 0,1 2 0,1-3 0,-2 1 0,3-2 0,-2 0 0,4-2 0,1 1-295,1-3-290,-3 4-164,3-3-126,1 2-920,0-1-1496</inkml:trace>
  <inkml:trace contextRef="#ctx0" brushRef="#br0" timeOffset="63428.5305">5751 11032 547,'-6'-9'473,"1"1"-67,-1-1-65,1 3-29,0-2-21,-2-1-50,1 1 21,0 0-27,-2 1-8,0-4 0,-2 2-14,0 0-12,-1 1-2,-1 0 6,1 0-8,-3 0-42,0 2 10,-2-2-36,0 1 21,-3 0-32,-2 1 29,1-1-19,-3 2-16,0 0-12,-2-1-15,1 1-10,-3 3-6,0 1-12,1-1 10,-1 2 1,4 0-6,-4 1-8,2 2-13,0 3-1,-1 0-4,-3 1-3,-2 5-2,2-1 1,-4 5-4,0 1-16,-1 3 27,1 3-20,-1 1 17,2 1-13,-1 2 13,1 4-11,-3 5 10,6-1 9,-2 5 4,5-3 48,5 1-63,-2 2 50,2 1-69,0 10-3,4-8-1,2 3 0,3 0 2,2 1 0,1 1-1,3-1 1,3 1-4,0-1 34,5-1-35,2 0 49,2-4-55,4 0 47,0-1-4,7 1-51,0-5 42,3 1-44,3-2 40,1-2-47,3 0 51,1-2-51,3-3 43,2-1-44,3-2 31,1-2-17,1-2-15,3-1 7,3-5 2,0-2 1,2-1 5,2-4 0,0-1-1,0-3 1,0-1 41,-6-4-54,7-3 46,-1-1-52,-2-1 44,-1-6-56,-1 3 54,-2-4-48,0 0 47,-4-5-3,-1 0-6,-1-1-3,-2-2 7,-3 0-7,0-2-5,-3-2 5,-2-5-49,-1 0 57,-1 0-52,-1-8 56,-2 2-48,1-2 51,-3-3-51,-4 0 48,2-4-45,-7 0 49,1-2-47,-4-2 47,-3 1-3,-2-5 2,-3 1-46,-3-2 47,-4-10-48,-7 3 46,0 0-46,-6 0 47,-4 2-40,-3 3 62,-3 2-60,-4 4 62,1 3-37,-2 6 55,-2 2-35,6 9 61,1 3-38,1 3 26,-2 2-23,1 3 31,4 3-37,3 3 28,1 3-22,0 1-25,1 0-30,3 2 0,1 1 0,3 0 0,-2 2 0,4 1 0,1-2 0,1 1 0,1 1 0,10 2 0,-18-3 0,18 3 0,-13-4 0,13 4 0,-11-2 0,11 2 0,0 0 0,-14-3 0,14 3-212,0 0-52,0 0-40,0 0-43,-15 1-53,15-1-63,0 0-50,0 0-60,-2 13-86,2-13-757,3 14-1023</inkml:trace>
  <inkml:trace contextRef="#ctx0" brushRef="#br0" timeOffset="65131.4659">5894 13097 131,'7'-10'756,"-7"10"-167,2-10-137,-2 10-73,4-12-93,-4 12-33,1-14-53,-1 14-25,-1-15-47,1 15-15,-5-20-28,2 11 28,3 9-32,-7-19 14,1 7-1,0 0 13,-3-1-5,0 1 15,-2-2-11,-3-1-21,-2 1-7,-2-1-25,-1-1 15,-3 2-13,0 0 7,-4-1-16,1 2-22,-1 1-3,-4-1 33,0 4-29,-2 1 25,-4 2-23,0 0 13,-2 4-14,0-1 22,-4 3-17,1 3 32,-7 2-20,1 3 27,-2 3-22,3 1 22,-1 4-4,1 2-1,-6 6-6,-1 2-5,2 2-3,3 1-19,1 4 15,2-2-22,0 3 22,5-1-25,3 3 24,7-5-26,1 2 29,5-1-21,1 3 25,5 1-30,3 0 20,2 1-25,2 1 15,4-5-26,4 2 18,0-1 3,4 2-4,2 0-28,3 4 25,3 0-24,1-1 21,5 1-25,2-2 25,2 0-24,2-2 18,2-1-18,4-1 23,1 0-18,1-3 18,3-1-12,3 0 33,1-4-27,8 3 22,-5-5-26,2-1 29,3-5-28,7 6 13,-5-7-3,3-2 18,-2 0-20,3-4 19,0-2-21,0-2 20,1-1-11,0-5 6,0-1 1,3-1 3,-1-5 2,0-2 2,3-2-2,8-3-5,-1-1-20,-2-4 11,-1 0-4,-1-3 3,-4-1-6,-3-2-3,-1 1 28,-11 0-34,-2-1 1,-1-3 0,-1 1-5,-3-3 50,-2-1-61,-3-1 55,-4-3-61,-1-2 58,-3 0-58,-3-1 47,-3-2-56,-4-1 2,-2 0 1,-2-3 6,-4 7 4,-5-1-1,-2 1 10,-1-3 0,-6-1 44,-2 3-45,-1 2 59,-4 0-38,-1 3 42,-3 1-33,-2 1 44,-2 0-8,-1 4-1,-1 1-30,1 3 38,-2 0-23,2 1 34,5 4-21,-3 3 44,3 1-34,2 1 27,3 2-30,-1-1 5,2 3-71,3 0 0,1 2 0,0 0 0,4 1 0,2 0 0,7 5 0,-15-7 0,15 7 0,-11-6 0,11 6 0,-9-6 0,9 6 0,-9-5 0,9 5 0,0 0 0,-7-6 0,7 6 0,0 0 0,0 0 0,-9-6 0,9 6 0,0 0 0,0 0 0,0 0 0,0 0 0,-9-5 0,9 5 0,0 0 0,0 0 0,0 0 0,0 0 0,0 0 0,0 0 0,0 0 0,0 0 0,-8-7 0,8 7 0,0 0 0,0 0 0,0 0 0,0 0 0,0 0 0,0 0 0,0 0 0,0 0 0,0 0 0,0 0 0,0 0 0,0 0 0,0 0 0,0 0 0,0 0 0,0 0 0,0 0 0,0 0 0,0 0 0,0 0 0,0 0 0,0 0 0,0 0 0,0 0 0,0 0 0,0 0 0,0 0 0,0 0 0,0 0 0,0 0 0,-10 4-334,10-4-514,0 0-205,-7 8-825,7-8-1599</inkml:trace>
  <inkml:trace contextRef="#ctx0" brushRef="#br0" timeOffset="67082.6121">3889 14984 556,'5'-10'550,"1"1"-103,0 1-9,-2-2-58,-1 3-39,1-3-30,-4 10-16,7-14 8,-7 14-36,4-15 13,-4 15-33,5-11 0,-5 11-17,3-10-3,-3 10-18,4-10-3,-4 10-21,0 0-14,2-12-23,-2 12-29,0 0-21,-6-8-17,6 8-13,0 0 5,-15-1-24,15 1 19,-15 5-34,5-1 7,-1 3-12,0 0-3,-1 4-8,2 0 3,-1 3-9,-2 1 17,1 2-18,1 2 0,1 1-4,-2 3 2,1 0-2,2-1-1,2 1-3,-1 4 5,2-2-1,1-1-1,3 0-1,-1 3 1,3-3 5,1 3-7,2 1 5,2 0-9,0 2 9,4-1-19,-1-1 17,2 1 9,3-3-5,-2 3-9,4 3 11,1 1 0,0-1 10,1-1 24,-3-4-46,2 5-2,-3-5 21,0 1-10,-1 1-4,-1 0-6,-2-2 2,0 2-4,-1-1 9,-4-2 0,0 1-4,-3-2 3,0 3 3,-2-2 6,0 0-10,-3 0 12,-2 4-17,-1-1 12,-1-3-14,1 0 13,-5-1-16,1-1 24,0-2-19,-1-6 5,0 2-15,-1-2 30,1-1-35,0-3 26,1-2-22,0-2 14,1-2-17,0-2 9,10-4-14,-17 4 9,17-4-15,-18-4 14,18 4-12,-14-8 7,8 1-4,0 0 5,0-3-7,4 0 13,-1 0-9,1-2 5,2 0 2,0-1 11,2 2-7,0 0 8,1 0-7,1 0 2,0 2-6,2 0 29,1 1-42,-1 2 11,1 0 10,-7 6-6,15-5 11,-15 5-5,18 3 4,-8 2-6,-1 2 6,1 4-6,3 4 10,-1 1-9,-2 4 9,3 3-6,-3 4 1,0 1-4,0 2 6,-2 1-7,0 8 4,-1 2-8,-3 3 16,0-1-13,-3 6 2,-1-4-1,0 4 8,-1 0-1,-3-1-1,1 1 1,0-1 8,-2 2-12,0-4-2,-1 4 2,1 0-1,0-1-3,-2-2 2,0 2-2,-1-1 2,2 0 9,-1-1-2,0 1-6,1-2 3,-1 1-1,2-2-21,1 1 24,-1-3-18,1 0 20,2-6-20,-1-2 22,2 0-21,1-2 21,-1-3-16,2-3 18,0-1-23,0 0 28,3-2-26,0-1 16,2-3-18,-2-3 21,1 0-21,1-3 21,0 0-18,3 1 21,-1-3-16,1-3 17,2 0-22,-1-1 21,1-5-14,0 2 3,0-3-49,2-2-49,0-1-65,1-3-65,3-1-73,-2-2-99,2-1-69,-1-1-87,-2 2-279,-1 0-337,0-5-783</inkml:trace>
  <inkml:trace contextRef="#ctx0" brushRef="#br0" timeOffset="106201.7669">15543 17096 415,'0'0'414,"-21"-2"-91,21 2-57,-16 0-38,16 0-30,-16 0-15,16 0-19,-11 2-11,11-2-14,0 0-22,-17 0 5,17 0-14,0 0 0,-13 0-1,13 0 4,0 0-12,-11 1 2,11-1-8,0 0-6,0 0-1,0 0-5,0 0-2,0 0-14,0 0-6,0 0 0,0 0 14,9 7-20,-9-7 2,22 2-8,-7-2-11,5 0-4,5 0-11,4 0-8,8-1 3,4 0-8,11-2 9,6 0-8,1-1-11,15 1 4,2-1 4,1-3 1,4 3-10,2-2 2,-1 1 0,1-1-8,1 0 8,-2-2-1,1 3 3,-2-4-4,-1 2 5,-2 2-2,-3 0 3,-6-3-6,-9 1 8,-4 0-10,-3 1 10,-2-3-7,-4 2 9,-5 0-12,-7 2 3,-4-2 1,-5 2 1,-3 0 6,0 0-5,-7 0-2,0 1-7,-3-2-23,-3 1-42,-10 5-41,12-8-40,-12 8-13,0 0-54,-4-13-11,4 13-82,-21-5-50,2 2-479,-1 2-384</inkml:trace>
  <inkml:trace contextRef="#ctx0" brushRef="#br0" timeOffset="106687.4758">15599 17157 249,'-23'4'467,"6"0"-121,1 0-77,3-3-61,0 2-40,2-1-34,11-2-27,-18 4-22,18-4-10,-14 2 0,14-2-12,-10 5 2,10-5 0,0 0 8,0 0-7,0 0 5,0 0 9,0 0-14,0 0-12,14 2-7,-14-2-6,22-2-8,-3 2-1,0-3-5,6 1-1,4 0-4,9-2 8,6-1 6,5 1-7,3 0 0,6-1 16,2 0-9,13-2 5,2-1-14,3 2 8,1 0-1,2-1 18,3 0-6,0-2 0,2 1 2,-1 2 5,-1-1 28,-1 0-4,-3 2 9,-3-2 2,-4 2 20,-14 0-4,-3 1 21,-3-1-1,-4 2 0,-11 0-1,-2 2 2,-9-2 2,-2 1 2,-3 2 10,-4-2 6,-1 1-8,-4-1-8,0 2-10,-1-1-16,-12 1-18,16-1-15,-16 1-13,12-1-11,-12 1-12,0 0-5,0 0-8,0 0-4,0 0-6,0 0-1,0 0-33,0 0-26,0 0-59,0 0-70,0 0-48,-10 8-68,10-8-64,0 0-46,-13 5-95,13-5-112,-10 4-458,10-4-685</inkml:trace>
  <inkml:trace contextRef="#ctx0" brushRef="#br0" timeOffset="107716.8241">16086 18768 316,'-15'1'362,"2"2"-77,1-2-51,12-1-45,-23 0-28,23 0-24,-20 3-20,20-3-15,-16 4-8,16-4-17,-14 3 3,14-3 2,-11 2-8,11-2-14,0 0 8,-9 5 9,9-5 3,0 0 7,0 0 8,0 0-47,10 2 40,-10-2-7,16 0-16,-3-2-3,4-1-9,4 3-7,4-2-5,5 2-11,5-4-5,4-1-8,9 2 0,3 0 0,2-2-5,3 1 1,13-2-2,-9 2 0,11-3 3,1 2 0,1-4-6,1 3-8,-1-1 8,1 2-2,-2-2 4,-1 1-1,-3-2 8,-8 2-3,-5 2 12,0 0 4,-3-1-1,-3 2 0,-3 0 22,-9 1-12,-2-2 11,-5 4-27,-4-4 9,-5 4-22,0-1 15,-7 1-18,1-1 1,-2-1 13,-13 2-16,20-3 5,-20 3-31,0 0-25,14 0-54,-14 0-12,0 0-61,0 0 7,0 0-56,-15 3-21,4-1-45,-2-4-126,0 2-257,-5 0-181</inkml:trace>
  <inkml:trace contextRef="#ctx0" brushRef="#br0" timeOffset="108212.519">16313 18880 453,'-23'7'393,"-1"-4"-35,1 1-111,3 1 1,3-1-68,-1-1-12,3 0-12,2-1-8,1 1-29,12-3-15,-19 4-14,19-4-18,-13 2-13,13-2-7,0 0-3,0 0 0,0 0-6,0 0 2,0 0-7,20-1-5,-9-3 5,6 2 8,6-5-4,2 3 7,5-4 7,4 2 4,2-2 8,9 1 0,1-1 2,4 3 15,2-2-3,0-1-9,3 3 4,0-1-9,1 0 21,2 1-5,-2-2-9,-1 3 4,-1-1 0,-1 1 10,-2 0-19,-2 4 25,-8-1-29,-1-2 33,-8 3-32,-2-2 13,-2 1-22,-1-1 24,-5 2-11,-4-3 22,0 3 10,-4 0-8,1-2-4,-15 2 15,22 0-13,-22 0-8,18 0-15,-18 0-7,13 0-19,-13 0-3,0 0-12,0 0 1,0 0-12,14 0-2,-14 0-6,0 0 5,0 0-12,0 0 10,0 0-18,0 0-1,-13 0-37,13 0-19,0 0-63,0 0-43,-14 0-67,14 0-80,0 0-68,-13 2-64,13-2-46,0 0-199,-18-2-312,18 2-604</inkml:trace>
  <inkml:trace contextRef="#ctx0" brushRef="#br0" timeOffset="127945.8455">13773 13912 505,'0'0'597,"-6"-11"-54,6 11-32,0 0-68,-5-13-25,5 13-27,0 0-33,-2-12-47,2 12-17,0 0-50,-3-10-49,3 10-9,0 0-40,0 0 24,0 0-11,0 0 23,0 0-40,10 5 13,-10-5-32,7 16-3,1-5-12,-3 3-18,-1 4-4,0-2-12,1 3-9,-2-1-11,-1 1-5,2 0-8,-2-1-9,1 0-1,-3 1 2,2-4-10,-2 2 2,0-3-17,0 1 23,0-1-33,0-2 11,-2-2-8,2-10 12,0 19-12,0-19 12,0 15-6,0-15 10,0 11-7,0-11 5,0 0 3,0 0 9,-7 6-17,7-6 9,0 0-10,-6-15 4,6 15-9,-3-20 9,0 7-8,3-3 8,0-2 2,0-2 5,0-2-1,5-1 1,-2 0-10,3-1-9,-1 0 32,3 2-13,2 0 0,-1 1-5,1 4-10,3 1 26,-3 1-10,1 5-3,1 0 12,1 3 11,-1 5-6,1 2-11,0 0-1,1 2-1,-1 4-3,1 2-6,-1 0 10,1 2-13,-3 4 6,0 0-9,1 1 5,-4-2 13,-1 0-25,0 1-4,-2-1 4,-1-2 3,-2 0-3,0 0-3,-1 0 8,-1-11-9,0 16 3,0-16-5,0 14 9,0-14-8,-3 9 4,3-9-16,0 0 3,0 0-12,0 0 6,0 0-5,-10-8 10,10 8-8,0-16 11,0 2-3,2 1 9,0-3-7,0 1-2,0-1 7,3 0-2,1 2-1,0-1 6,0 4 0,3 0 12,-1 0-14,-1 4 4,3 2-6,-2 0 16,-8 5 0,23 0 12,-14 4 7,3 1 1,0 2 2,0 2 7,-1 3-12,-2-1-4,0 3-5,-1 0 0,0 1 1,-1-1-9,-3 1 3,0 2-4,-1-3 6,-2 2-51,0-2-43,-2 0-90,0-2-44,-2 2-89,-1 0-45,1-4-85,-3 2-122,2-2-91,-6-1-142,5 0-517,-1-3-908</inkml:trace>
  <inkml:trace contextRef="#ctx0" brushRef="#br0" timeOffset="128532.48">14196 13670 208,'-2'-22'635,"2"1"-113,-2 1-66,2 0-17,-2-4-60,-1 0-25,2 3 18,-3-1-29,0 0-58,1 2-18,-1 1-25,-2 0-18,-2 3-7,1 0-15,-3 3-9,-2 0-9,-1 3 9,0 2-21,-4 1-1,-3 5-20,1 0 1,-4 4-27,-5 3-4,-5 2-8,-3 4-1,-3 3 12,3 2-20,-1 4-16,1-1-13,2 3-5,-1 4-5,3-1-3,3 4 25,-1 1-23,3 4 29,3 1-24,1 2-7,2 2-1,4 2-4,1 0 0,3 4-2,2-1-3,3 3-7,2-2 3,4 2-27,2 0-21,0-1 0,4 0 0,2-2 0,6 1 0,-1-3 0,7 1 0,-2-4 0,6 2 0,1-5 0,4 0 0,0-3 0,5-1 0,6 1 0,-2-6 0,4-4 0,3-1 0,-1-5 0,6-3 0,0 0 0,2-6 0,-2-3 0,5-3 0,2-3 0,-1-3 0,2-5 0,0 0 0,5-5 0,-5-4 0,1 0 0,-5-6 0,-11 0 0,5-2 0,-4-8 0,-4-3 0,-4-3 0,-1-4 0,-5-4 0,-5-6 0,-4-2 0,-4-6 0,-5-4 0,-6-1 0,-4 9 0,-4-10 0,-4 3 0,-6 4 0,-2 2 0,-5 4 0,-5 4 0,-6 5 0,0 3 0,-6 4 0,-4 6 0,-3 4 0,2 7 0,-2 5 0,0 2 0,0 3 0,-2 3 0,2 4 0,5 4 0,-1 2 0,3 2 0,-4 3-266,0 5-121,4 1-61,1 3-70,5 5-113,1 1-97,4 2-921,2 1-1314</inkml:trace>
  <inkml:trace contextRef="#ctx0" brushRef="#br0" timeOffset="138001.8187">24180 7057 657,'0'0'498,"0"0"-73,-13-3-73,13 3-11,0 0-41,0 0 13,-9-5-20,9 5-6,0 0-3,0 0-12,0 0-25,-8-7-17,8 7-5,0 0-16,0 0 1,0 0-8,0 0-9,-9-4-12,9 4 14,0 0-43,0 0 13,0 0-51,0 0 34,0 0-59,0 0 66,0 0-55,12-6 35,-12 6-60,15-4 49,-3 1-47,1 2 31,4-1-8,0-2-7,3 2-19,6-1 2,-2 1-12,4-2-2,2 0-8,4 0-1,2 0-6,0 0 2,-2-1-14,2 1-3,-3 0 5,-2 1-13,-3 0 11,0 1-35,-1-3 0,-2 2 0,-5 1 0,-2 1 0,-1-2 0,-4 3 0,-1-3 0,0 2 0,-12 1 0,20-3 0,-20 3 0,14-3 0,-14 3 0,13-1 0,-13 1 0,0 0 0,15-1 0,-15 1 0,0 0 0,10-4 0,-10 4 0,0 0 0,0 0 0,9-2 0,-9 2-360,0 0-93,0 0-57,0 0-158,0 0-115,9-5-930,-9 5-1390</inkml:trace>
  <inkml:trace contextRef="#ctx0" brushRef="#br0" timeOffset="138981.8645">28129 6892 547,'-13'3'422,"3"-1"-55,10-2-65,-21 4 6,21-4-31,-16 2-5,16-2-33,-19 3 8,19-3-16,-17 3-5,17-3 0,-15 3 8,15-3-8,-17 3-23,17-3-24,-14 3-10,14-3 1,-16 2 3,16-2-5,-14 2-11,14-2-5,-11 2-8,11-2-10,-11 3-1,11-3 25,0 0-36,-13 2 28,13-2-47,0 0 40,-11 2-56,11-2 43,0 0-59,0 0 41,0 0-64,0 0 25,0 0-45,0 0 34,0 0-60,0 0 53,15 0-55,-2-1 45,3 1-51,5-1 52,4 1-50,3-2 63,11-1-59,0 3 57,12 0-41,1-2 40,3 1-38,2 0 35,-1 2-30,-1-1 18,-3-1-44,0 1 21,0 0-23,-10-1 46,0 1-52,-3 0 38,-6 0-41,-1 0 35,-3 0-35,-2 0 36,-3 0-34,-5 0 49,2-1-31,-5 1 46,-3 0-21,0-1 41,-13 1-39,23 0 28,-23 0-24,18-1 20,-18 1-40,14-1 25,-14 1-33,0 0 4,15-3-13,-15 3 0,0 0 0,0 0 0,13-3 0,-13 3 0,0 0-76,0 0-42,0 0-102,9-3-41,-9 3-70,0 0-43,0 0-49,0 0-84,0 0-84,0 0-68,-15 1-190,15-1-341,0 0-801</inkml:trace>
  <inkml:trace contextRef="#ctx0" brushRef="#br0" timeOffset="142838.998">8477 17706 119,'0'0'563,"0"0"-127,-5-12-61,5 12-64,-7-10-25,7 10-37,-10-10-34,10 10-6,-15-9-27,4 5-15,-1 0-17,-1-1-4,-2 1-17,-1 1 15,-3-1-14,-4-1 4,-1 2-28,-3-1-15,-3 0 5,-4 2-10,-2-1-16,-2 2-1,-1-2 0,0 3 25,-2 0-49,-1 3 36,1-3-35,-1 1 29,-4 3-39,5 0 31,3 1-21,-1-2 14,2 3-38,1 0 32,2 1-16,3 0-8,1 1-2,2 1-2,-1 1-10,4-1 0,2 1-12,2 0 8,1 0 2,1 2-1,0 0-2,3 1-4,-2 0-5,4 0-2,-1 3-2,2-2 2,0 3-2,2 0 10,-2 1-12,3 2 2,0-1 1,0 2 1,2 1-3,-1 4-11,1 1 8,-1 0 4,4-2-1,0-2 3,0 3-3,2 1-3,1-3 7,0 3 1,1 2 2,0-1-4,2 0 28,2 6-40,-1-3 13,2 4 1,1-4 5,4 7 4,1-6 1,2 6-7,3-4 9,-1 2-9,3-3 5,-2 1-5,4-4 11,1 2-9,1 2 16,1-2-10,1-5 4,0 1-9,4-4 10,-2-2-9,4 0 12,-5-5-8,3-1 18,1-4-10,1 1 15,-1-4-28,5 3 17,1-5-12,-2 1 7,2-2-16,2 1 11,0-3-14,0 2 14,2-2-14,-1-1 10,1 0-12,1-2 14,-1-1-15,-1 0 13,0 0 4,0-5-5,1 2-7,-2-6 12,0 5-10,0-4 15,-3 1-16,5-3 14,-5-1-18,-2 1 27,-2-1-21,0-3 13,0 2-18,-1-2 16,-1-1-20,-1-2 20,-2 0-18,4-6 16,-5 5-18,1-6 15,-3 5-9,-1-2 12,-1-1-16,-1-1 22,-2 3-15,0-4 10,-2 3-12,-1-1 16,-3 1-17,2-1 27,-3 2-18,-3-2 0,1 0 5,-5 0 0,2 0-4,-4-3-2,0 1 5,-4-1 1,0-1 4,-2-4-3,-2 1-1,-2 0-3,-2 0 2,1 2 5,-6-4 2,1 0 11,-1 6 13,-2 3-4,0-2 3,-3 4-5,0 1-9,-6-2 1,-1 0 15,-2 1-12,-2 3-1,1-1-9,-3 0-10,1 0 6,-2 1-5,0 1-6,-2-1 1,1 0-1,1 2-4,2 0 12,3 2-5,3 3 12,-1-1-12,3 0 25,3 3 16,2 1-27,1-2 1,5 4 17,-2-2-16,3 2 5,0 0-22,4 1 24,0 0-19,1 0 22,0 1-31,9 3 17,-16-6-23,16 6 19,-10-3-19,10 3 19,-10-5-19,10 5 17,0 0-18,-13-5 17,13 5-22,0 0 26,-9-4-19,9 4 15,0 0-3,0 0-2,-10-3-14,10 3 3,0 0 8,0 0-13,0 0 1,0 0-2,-12-5 4,12 5 0,0 0-4,0 0 4,0 0 0,0 0-2,0 0-9,0 0-13,0 0-57,0 0-27,0 0-38,0 0-35,-7-5-23,7 5-21,0 0-16,0 0-14,0 0-17,0 0-27,0 0-12,11 4-19,-11-4-20,0 0-26,13 6-47,-13-6-19,10 8-578,-10-8-626</inkml:trace>
  <inkml:trace contextRef="#ctx0" brushRef="#br0" timeOffset="152586.1881">22347 10156 32,'-11'-2'750,"11"2"-187,-13-3-63,13 3-14,-12-2-19,12 2-19,0 0-50,-17 0-22,17 0-27,0 0-17,-16-2-10,16 2-17,0 0-17,-14 0-19,14 0 39,0 0-67,0 0 35,0 0-46,0 0 36,0 0-56,13-3 14,-13 3-32,25-1 12,-9 1-49,3-1-155,3-1 0,-1 1 0,2 1 0,4-1 0,1 0 0,-1-1 0,1-1 0,-1 3 0,-1-1 0,1-2 0,-4 2 0,-2 0 0,0-2 0,-1 2 0,-1 0 0,-2 0 0,-2-1 0,-1 2 0,-1-1 0,-1-1 0,-12 2 0,20-1 0,-20 1 0,17-1 0,-17 1 0,14-4 0,-14 4-33,10-3-337,-10 3-25,0 0 5,8-8-4,-8 8-40,0 0-11,-2-14 21,2 14-19,-5-12 47,5 12-23,-10-15 51,5 8-7,-4 0 79,1-5 45,-1 4 72,-1-4 39,1 3 101,1-1 31,-1 0 84,1 0 26,0-1 63,1 3 29,1 1 57,0 0 31,6 7 38,-8-14-4,8 14-15,-8-10-23,8 10-19,-5-10-12,5 10 8,0 0 2,-4-8 43,4 8-62,0 0 37,0 0-21,0 0-16,17 2 5,-17-2-8,14 8 4,-6 0-27,2-1 1,-1 4-164,2-2-49,-2 2 0,-1 1 0,4 0 0,-3 0 0,-2 0 0,3 1 0,-2-1 0,-1 0 0,-1 0 0,0 2 0,-2-4 0,-3 2 0,1 1 0,-4-2 0,0 2 0,-3 1 0,0-2 0,-2 3 0,-1-3 0,-1 2 0,-3 0 0,0-1 0,-3 1 0,3-3 0,0 0 0,0-1 0,2-1 0,-1 1-288,-1-2-387,2 1-149,0 2-237,1-3-628,1 0-1364</inkml:trace>
  <inkml:trace contextRef="#ctx0" brushRef="#br0" timeOffset="155942.2583">32498 10024 137,'0'0'414,"0"0"-192,14-1-18,-14 1-121,0 0 3,17 0-113,-17 0-58,0 0-240,0 0 217</inkml:trace>
  <inkml:trace contextRef="#ctx0" brushRef="#br0" timeOffset="158096.9195">31851 14401 651,'0'0'552,"-11"-2"-96,11 2-60,-10-5-51,10 5-59,-12-5-38,12 5-26,0 0-50,-10-7-2,10 7-16,0 0-8,-7-9-12,7 9-7,0 0-13,0 0 3,0-11-17,0 11-15,0 0-11,9-12-10,-9 12-2,13-7-15,-13 7 11,22-6-5,-8 3-8,1-1-12,4 2 7,5-1-7,1 0 6,6 1-2,2-2-11,4 3 33,0-2-24,3 0 1,1 1-7,6-1 13,3 0-5,-2 1 7,3-1 0,0-1-12,-2 1-5,1 0-2,-1 0-8,-1-1 5,-8 3-8,-1-2-6,-2 0 2,-1 1-7,-5 2 3,-2-2-8,-2 1 8,0 1-8,-7 0 5,1-2-6,-2 2 7,-1-1-11,-4 1 2,-1-2-22,-13 2-17,23-1-8,-23 1-20,16-1-26,-16 1-34,12-2-47,-12 2-16,0 0-26,0 0-16,0 0-57,0 0 13,-13 0-16,13 0-26,-19 2-108,5-1-416,-2 2-392</inkml:trace>
  <inkml:trace contextRef="#ctx0" brushRef="#br0" timeOffset="158544.6489">31805 14405 120,'0'0'669,"-19"2"-168,19-2-112,-13 0-68,13 0-58,0 0-58,0 0-47,-15 0-29,15 0-16,0 0-3,0 0-13,0 0 4,0 0-11,13-3-4,-13 3-9,18-3-6,-4 2-3,0 0-6,5-2-10,0 2-16,8-1 6,1 0-18,7-1-2,4-1-13,-2 0 22,3-1-17,7 1 17,1-2-9,1 3 28,2-3 0,-1 1 19,1-1-12,2 1 22,-3-1-9,1 2 14,-2-1-15,-2 0 15,-8 1-7,1 3 4,-4-3-1,-1 1-5,-6 0 1,-1 2-6,-4-2 4,-1 2-7,-5 0-3,1-1-12,-5 1-6,1 1-9,-3-2-9,-1 0-12,-11 2-1,20-1-9,-20 1-7,15-2-41,-15 2-30,0 0-21,0 0-38,10-2-28,-10 2-32,0 0-18,0 0-31,-14 0-52,14 0-17,-14 0-24,14 0-105,-22 0-466,8 0-470</inkml:trace>
  <inkml:trace contextRef="#ctx0" brushRef="#br0" timeOffset="166779.6134">24387 9177 106,'-12'5'549,"3"-1"-112,-1-1-54,10-3-7,-17 5-30,17-5 0,-18 7-33,18-7 4,-14 5 2,14-5 9,-14 7-51,14-7 22,-10 5-42,10-5-5,-10 4-11,10-4-25,0 0 7,-12 6-22,12-6 61,0 0-66,0 0 41,7 7-28,-7-7-28,20 0-6,-1-3-36,3 1-16,6-3-14,9-2-3,9-1-10,3-1 9,6-3 13,11 0-8,3-1 4,2-2-12,4 1-79,-2 0-23,2 2 0,-3-3 0,-3 2 0,0 0 0,-4 1 0,-9 2 0,-5 0 0,-1 0 0,-1 3 0,-9-2 0,-6 3 0,-5 0 0,-6 1 0,-5 2 0,0-2 0,-3 1-31,-5-1-158,-10 5-93,13-7-59,-13 7-23,0 0-40,0 0-76,-4-13-36,4 13-57,-11-7 4,11 7-108,-19-5-507,10 3-796</inkml:trace>
  <inkml:trace contextRef="#ctx0" brushRef="#br0" timeOffset="167011.4674">25478 8891 275,'0'0'824,"0"0"-167,0 0-49,0-14-58,0 14-56,0 0-36,4-10-35,-4 10-40,8-7-27,-8 7-16,13-7 16,-13 7-79,18-6 14,-7 3-76,0 2 45,3 1-50,0 0 21,4 4-31,0-2 16,-1 3-40,0 1-3,0 0-46,0 0-36,-3 1-91,1 2 0,-2-3 0,-1 3 0,-2 1 0,-3-2 0,-3 1 0,-4-9 0,0 19 0,-4-8 0,-3 0 0,-4 1 0,-3 0 0,-1 0-234,-6 0-196,3 1-134,-6-3-98,-1 2-181,2-2-882,1-2-1407</inkml:trace>
  <inkml:trace contextRef="#ctx0" brushRef="#br0" timeOffset="169279.0588">26597 8707 198,'-10'8'786,"10"-8"-160,0 0-34,-9 7-42,9-7-42,0 0-33,0 0-52,0 0-22,9 3-44,-9-3-25,15-4-30,-3 0-27,1-2-33,1-1-21,1-2 15,3 0-70,-2-1 21,0-5-59,-1 3 12,3-2-47,-5 0 21,1-1-48,-3 0 45,0-1-61,-1 3 38,-4-1-10,1-1-13,-3 0-5,1 0-10,-4 2-3,-1 0-4,-1 1-36,-2 0 30,-3 2-35,-1 0 41,1 1-40,-6 5 28,3-1-29,-2 4 30,11 1-8,-25 5-24,11 0 0,3 4 0,-2 4 0,0 2 0,2 2 0,4 2 0,0 0 0,2 3 0,1 0 0,0 2 0,4-2 0,0 0 0,2 3 0,0 0-121,-2-1-7,4-1-89,-2 1-34,-1-5-49,1 3-63,0-1-58,1-1-103,-3-1-95,0 0-51,0-2-783,0 0-1070</inkml:trace>
  <inkml:trace contextRef="#ctx0" brushRef="#br0" timeOffset="169661.8212">26490 8956 334,'-4'-9'738,"4"9"-159,0-19-31,4 9-66,1-4-29,3 0-33,3-2-52,5-1-2,3 0-65,0 0-19,4 0-49,-2 3-30,2 0-21,-2 4-31,-1 1-26,-2 3-36,0 2-10,1-1-17,-2 4-15,-1 2-4,-1 1-6,2 2-13,-4-1-1,3 2-4,-3 1-7,1-2-4,-1 1 2,-2 0-3,1-1-3,-1-1 3,1 0 4,0-1-4,-12-2 4,23-1-7,-23 1 1,22-4 7,-12 0 15,0-1 28,-1 0 0,-1-2 16,-2 1-11,1-2-2,-3-3 6,0 3-9,-2-3-6,-2 11-2,-2-25 43,0 13-48,-2-1 55,-1 0-69,-3 1 48,3-1-57,-4 2 37,0 1-28,0 2 2,0 1-53,-2 1 19,2 2-86,9 4-53,-18-3-55,18 3-65,-21 3-106,13 0-141,-1 5-103,-3 1-205,3-1-535,1 3-955</inkml:trace>
  <inkml:trace contextRef="#ctx0" brushRef="#br0" timeOffset="170001.6093">27063 8695 1243,'13'-8'902,"0"-1"-134,6 0-81,-1-1-91,-1 0-100,2 1-80,0 1-76,-2 3-66,1 0-49,-1 3-36,2-3-33,-2 5-37,0 0-22,-2 5-29,3-3-2,-5 3-15,3 0-13,-5 2 0,3 1-11,-5 0-10,-2-2 1,-1 3-4,-6-9-8,8 16 6,-8-16-12,0 14 2,0-14-1,-5 12 6,5-12-15,-10 10 9,10-10-5,-10 4 12,10-4 1,-14 3 10,14-3-2,-12-4 4,12 4 21,-10-9 41,10 9-54,-5-17 38,2 5-47,3 1 36,3-5-52,1-1 44,-1 0-60,5-3 48,1 2-56,3-1 28,-1 0-97,3 1-27,-1 0-84,0 3-75,3 1-44,0-1-122,-2 3-64,1 0-89,-1 6-101,-1-2-591,1 2-890</inkml:trace>
  <inkml:trace contextRef="#ctx0" brushRef="#br0" timeOffset="170326.4074">28004 8378 697,'-6'-14'788,"6"14"-85,-7-15-92,5 5-47,2 10-18,-7-17-32,5 8-61,2 9-39,-4-15-32,4 15 31,-4-12-94,4 12-7,-4-11-69,4 11-3,0 0-53,0 0 20,0 0-19,0 0 41,0 0-48,0 0-181,-2 19 0,4-6 0,-2 5 0,3-1 0,-2 2 0,1 1 0,-2-1 0,2 2 0,-2-2 0,1 1 0,0 0 0,1-3 0,0 1 0,3-1 0,-2-1 0,2-2-206,-1-2-189,2 0-27,-2-1-7,2-2-24,1-2-54,0 0-8,-7-7 2,16 7-24,-16-7-14,18 1-51,-18-1-356,20-5-544</inkml:trace>
  <inkml:trace contextRef="#ctx0" brushRef="#br0" timeOffset="170888.0636">28197 8503 922,'5'-11'432,"0"0"8,-5 11-8,4-17-20,-4 17 5,9-14-29,-9 14-28,4-11-60,-4 11-23,0 0-39,5-7-15,-5 7-15,0 0-10,0 0-26,0 14-26,0-14-23,2 13-17,-2-13-23,3 18-14,-3-18-11,4 18-13,-4-18-3,6 16-30,-6-16 26,8 17-31,-3-9 23,1-1-21,-6-7 16,14 10-19,-5-6 20,2-1-21,-11-3 21,19 4-21,-19-4 21,16-2-2,-16 2-3,18-2 4,-18 2 5,14-8-2,-14 8 2,12-9 11,-12 9 3,4-15-7,-4 15 14,-2-13-20,2 13 1,-9-14 26,4 6-40,-2 0 41,1 0-47,-1 1 38,-2-2-32,1 1 40,2 1-46,-1 1 33,7 6-47,-11-14 46,11 14-52,-1-12 40,1 12-48,8-14 42,-1 7-44,4 0 0,2 2 6,1-2 2,0 2 5,4 1-5,0 0-5,-1 1 9,3 3 2,-1 3 39,-2-3-45,2 3 38,-2 2-45,-1 2 48,0-1-45,-1 4 34,-2-2-37,-1 0 8,0 3 1,-2-1 6,2 0 0,-5 0 3,2-2-1,0 0 7,0 2-3,-1-3 0,2-1 1,-1-1 1,0-1-9,1-2 14,2 1-5,-12-3-1,23 1 35,-12-3-49,1 0 51,0 0-54,-1-3 50,0 0-56,1-2 50,-3-2-50,-1-1 54,-1 0-50,-3-1 49,0 0-39,-4 1 53,2-2-49,-4 0 72,-1 3-57,-1-1 40,-3 0-50,3 1 37,-4 1-43,0 2-5,-2-1 0,1 3 3,-1 1 32,0 1-54,10 2 1,-21-1-94,21 1-67,-20 2-81,10 2-66,-2-1-113,5 4-102,-1-2-102,8-5-109,-10 11-553,10-11-916</inkml:trace>
  <inkml:trace contextRef="#ctx0" brushRef="#br0" timeOffset="171153.9005">28938 8336 132,'0'0'1053,"10"-11"-223,-10 11-65,7-10-73,-7 10-28,5-8-95,-5 8-90,0 0-76,6-7-73,-6 7-47,0 0-22,0 0 33,14 6-72,-9 1 6,0 1-50,1 6 7,1 0-49,1 5 2,-1 3 20,0 7-21,-1 1-83,3-1-54,-2 3 0,-1-2 0,-1 1 0,0-1 0,1 0 0,-3-4 0,0-1 0,-1 0 0,1 0 0,-3-4 0,1-3-116,0 1-126,-1 0-37,0-7-50,-1 3-65,1-15-37,0 20-125,0-20-88,-4 15-103,4-15-669,0 0-1020</inkml:trace>
  <inkml:trace contextRef="#ctx0" brushRef="#br0" timeOffset="171356.7668">29065 8387 787,'8'-19'716,"1"0"-61,4 2-71,2 3-57,3-1-77,0 3 21,4 3-42,1 1 6,0 1-5,3 2-35,-2 3 13,-1-1-35,-3 3-48,2 3-44,-3-1-34,-2 0-44,-3 4-44,-1-2 0,-2 0-58,-3 4-45,-8-8-56,6 14 0,-6-14 0,-5 15-139,-1-4-174,-7-1-100,-4 3-109,-8 2-135,-7-1-153,-7 5-877,-16 6-1362</inkml:trace>
  <inkml:trace contextRef="#ctx0" brushRef="#br0" timeOffset="181510.967">21289 7981 138,'-9'-7'944,"9"7"-179,-9-3-92,9 3-111,0 0-5,-10-7-31,10 7-61,0 0-9,-10-7-85,10 7 19,0 0-32,0 0-41,-9-6-28,9 6-19,0 0-16,0 0-16,0 0-19,0 0-12,-9-6-15,9 6-192,0 0 0,0 0 0,0 0 0,0 0 0,0 0 0,0 0 0,0 0 0,0 0 0,0 0 0,8-10 0,-8 10 0,14-7 0,-4 3 0,3-1 0,2-3 0,3 1 0,4 0 0,-2-4 0,7 1 0,1-1 0,1-1 0,0 1 0,-1 1 0,0-1 0,-1 0 0,-6 3 0,1 1 0,-3-3 0,-3 6 0,0-2 0,-3 1 0,-2 0 0,0 1 0,-11 4 0,17-5 0,-17 5 0,12-4 0,-12 4 0,12-6 0,-12 6 0,0 0 0,12-5 0,-12 5 0,0 0 0,9-4 0,-9 4 0,0 0 0,0 0 0,0 0 0,0 0 0,0 0 0,0 0 0,0 0 0,0 0 0,0 0-315,-9 4-225,9-4-16,-9 4-68,9-4-41,-12 7-87,12-7-752,-16 6-1130</inkml:trace>
  <inkml:trace contextRef="#ctx0" brushRef="#br0" timeOffset="188863.1219">21152 8023 442,'11'-9'513,"-2"-2"-100,-1 2-41,1-2-55,-1 0-18,0 1-31,-3 0-16,-1 0 12,0-1-25,-2-1-6,2 1 21,-3 0-26,1-1-1,-2 1-54,0-2 23,-2 2-15,0-3 3,-2 2-28,-1-2-33,-2-1-11,-1 2-16,-2 0-15,1 0 7,-2 1-17,-2 0-6,-3 2-12,-1 0-9,-1 2-8,-1 1-5,0 3-7,-2 1-1,1 3-7,-3 2-1,-1 2-1,-2 0 0,-2 6 1,-1 2-25,2 3 20,-2 4-21,0 3 18,2 3-17,1 0 22,3 5-21,0 1 22,3 1-25,1 4 26,4-2-26,-2 2 25,6-2-10,-1 3 2,5 4-3,0 1 8,5 1-5,2-3 6,3 6 27,5 1 2,1-1 5,6 2-10,2 5 9,5 0 2,-1 1-3,4-1-4,-3-1-5,2 0-9,0-1 25,-1-1-32,-2 3 39,-1 1-41,-2-3 36,-5-3-42,-2 1-5,-1 1 5,-2-2-4,-3 1-1,-2 1-2,-2-1 0,-2-3 0,-3 0-4,-3-2 0,-2-1 41,-2-2-51,-2-5 41,-1 1-42,-1-6 41,-2 1-47,3-8 46,-4 0-45,3-5 45,0-2-49,1-2 42,-2-3-42,3-2 46,1-2-49,0-2 47,2-2-45,-1-1 43,11-3-38,-17 0 42,17 0-46,-14-4 41,14 4-45,-8-7 43,8 7-42,0 0 32,-1-13-32,1 13 40,8-5-42,-8 5 44,15-1-38,-15 1 36,21 5-38,-9 1 38,0 4-40,3 4 48,0 6-40,1 2 38,0 7-42,1 5 43,-4 3-39,2 3-3,-2 4 8,1 0 3,-3 3-2,1 2 42,2 9-45,-3 0 41,2 4-27,-3-1 31,-1 0-42,3 1 37,-5 3-37,1-1-3,-1 2 13,0 1 10,-3 0 33,0 2-45,-3-1 44,2 2-31,-3 2 53,0-2-41,0 2 44,-2-1-51,1 1 44,0 2-39,-2-2 27,2 2-33,-2-3 49,2 2-10,0-1-8,1 1-43,-2-1 42,1 1-42,0 0 33,1 2-46,-2 0 42,0-2-50,2-1 35,-1-1-32,1 0 55,1-3-52,3 1 41,-2-3-36,2 1 32,1-2-27,1 0 27,0-2-38,2-8 30,-3-2-33,4 10 31,-3-11-32,3 0 37,-3 2 3,1-1-39,-2-1 36,1 0-41,1 1 41,-1-2-38,-1 0 38,-1 0-40,0 0 38,1-3-36,-1 1 34,1-2-29,-1-2 28,0-2-35,-1 0 37,1-7-41,-1-2 26,0 2-20,-1-3 37,1 0-35,0-6 36,-1-1-34,0 1 32,-1-3-35,2 0 37,0-3-35,-2-2 35,1-1-32,1 0 33,1-1-40,0-3 47,2 1-33,-1-1 41,2-2-35,2-2 20,1 1-32,0-3 27,0 0-29,4 0 26,0-4-31,3 0 4,-2-1 3,3 1-38,0-1-51,0-1-39,1-1-40,-2 0-56,2 0-13,-5 0-55,2-1-11,-1 1-83,0-1-42,-1-1-51,2 0-51,-3 1-215,3-3-343,-4 1-715</inkml:trace>
  <inkml:trace contextRef="#ctx0" brushRef="#br0" timeOffset="207042.7782">22826 16828 449,'0'0'589,"0"0"-120,0 0-58,6 8-44,-6-8-48,0 0-36,2 13-14,-2-13-44,1 16 4,-1-16-49,2 22 19,-1-9-53,0 3 16,1 0-50,-1 4 22,1 1-49,1 5 26,1 6-34,-2 0 33,2 4-14,0 7 7,1 1-35,-1 1 11,2 5-14,-1 0 10,-1 3-9,-3 3 15,3 12-22,-1 0-8,1 4-13,-2-1-2,3 0-12,-2 2-3,-2 0-12,0-3 6,1-1-10,-1 0-10,-1-9-24,-1 10-6,-1-12-24,1 11-19,-3-14-26,-1-4-18,1-4-47,-1 1-25,-2-2-37,1-6-22,-1-1-32,0-11-36,2-3-28,0-6-60,-1-6-128,1-2-295,0-3-372</inkml:trace>
  <inkml:trace contextRef="#ctx0" brushRef="#br0" timeOffset="208370.0071">22871 16788 290,'0'0'553,"-4"-9"-106,4 9-103,0 0-59,-4-12-48,4 12-35,0 0-40,0 0-21,2-14-23,-2 14-8,5-8-14,-5 8-5,9-7-3,-9 7-6,11-7-1,-11 7 0,18-5-10,-8 2-11,1 0 5,3 2-6,-2-2-5,5 1-12,0 0-1,-1 0-15,2 0 12,3 1-9,-1 0 16,3-1-4,4 2 15,1-2-14,3-1 7,7 3-7,0-2 38,2-2-37,10 1 35,-2 0-40,5-1 17,0-1-28,5 2 34,1-2-33,1 1 26,14-1-40,1 2 4,1 0-5,2-1 36,0 0-46,2 1 43,-1 0-5,1 1-32,1 0 40,-1-1-36,1-1 26,0 3-28,2-4 27,-2 2-40,0-1 43,-1 0-32,0 0 26,-1-2-3,1 2-25,1 0 33,0 0-35,-1-1 26,2 0-27,1 2 26,-4-1-36,4-1 27,-4 1-16,-1-3 18,3 3 5,-5-2-21,1 0-7,-3 1 15,0-1-26,2 0 25,-3 0-19,-2 0 17,2 1-19,-12-2 14,-1 2-23,-2 0 29,12-5-24,-11 5 21,8-2-20,-6 0 20,-3 2-27,11-3 20,-1 1-21,-10 1 22,12-2-33,-14 0 30,4 3-21,8-4 20,-12 2-22,3 0 26,-3-2-24,11 1 27,1-2-30,-10 3 30,1-2-36,6 1 36,3-1-31,-2 1 27,1-3-34,0 3 26,0-2-22,0 2 10,0-1-26,1 0 40,-1-1-34,1 3 35,0-1-38,1 1 46,1 1-22,2 0 29,-2 0-28,3-1 35,-2 1-41,1-1 36,2 3-40,-2-3 41,2 0-50,-3 1 31,5 0-42,-2-1 20,-1 0-28,3 2 42,-2-3-27,2 2 38,-2 1-38,1-3 34,-2 1-25,1 0 26,-1 2-27,0-1 4,0-2 2,-3 1-7,-2 0-4,3-2-10,-3 1 8,1 0-2,-1-2-1,1 0-17,-3 0 8,-8 2 2,8-1-19,-8 2 30,9-3-6,-9 3 13,-3 1-6,0-2 21,-1 0-10,-2 1 9,-1 1-9,-2-2 20,-1 2-9,-1 0 17,-3 0-10,-8 1 14,-1 0-6,0 1 15,-1-1-2,-4 2 29,-5 0-17,2 0 9,-3-1-9,1 1 17,-5 0-13,-1-1 15,0 3-8,-1 0 18,0-2 2,0 1-8,-5 1-7,1-1 7,-1 1-1,-2 0 1,-11 1 10,19-3-9,-19 3 21,15 0-32,-15 0 20,13 1 2,-13-1-2,0 0-6,15 6-1,-15-6-1,8 6-5,-8-6-6,7 8-5,-7-8 4,8 10-9,-8-10 5,6 12-2,-2-4 1,2-1 5,-1 6 6,-1 1 3,1 0 6,-1 3-5,3 3 14,-1 2-13,0 2 13,-1 5-9,2 2 13,-2 2-2,2 7 25,1 1-32,-3 0 14,2 3-11,2 0 3,-3-1-19,2 3 5,-1-1-10,0 2 13,-1 1-13,1 0 7,-2 2-19,-1-3 20,-1 3-22,1-1 17,0 0-28,0-2 18,-2 2-24,1-2 14,-1 1-24,0 0 19,0-2-21,0-1 21,-1 0-24,0 1 27,0-3-28,1 1 28,-1-5-23,-1 1 2,1 4-1,-1 2 3,0-2 5,2 2-6,-1-5-1,1-3 0,1 1 0,-2-2 1,2-1-4,-2 0 0,0-2 1,1 0 0,0-3 0,-1-3-7,1-2 5,-1 0-5,0-2-51,1-4-11,-1-1-36,0-2-22,-1 0-37,1-1-32,1-3-31,-2-1-32,0 0-35,1-2-20,-1-10-42,-1 18-32,1-18-56,-4 15-1,0-7-194,4-8-261,-12 11-466</inkml:trace>
  <inkml:trace contextRef="#ctx0" brushRef="#br0" timeOffset="211246.9491">22927 18799 341,'0'0'338,"0"0"-32,10 7-91,-10-7-2,0 0-78,13 3 25,-13-3-62,12 1 39,-12-1-60,0 0 43,20 1-49,-20-1 44,17 3-31,-17-3 22,19 2-17,-6 1 31,0-3-28,1 3 9,0-3-10,4 1 15,-2 0-17,5-1 8,-1 1-22,2 1 10,5-2-6,1 0-11,2 0-8,1 1-3,6-2 5,3 1-4,-1-2-7,2 2 0,4-1-4,5 0-5,1 0-6,4-2-1,-2 0 0,3 2-10,0-2 1,1 1-7,1-1-1,1-1-8,2 3 1,-1-3 2,13 0-6,-14 0-2,2 1 13,0 1-8,1-2-5,0 0 5,2 0 2,0 3-10,-4-3 5,4 1-1,0 1 5,-2-1-1,2 1 1,-1 0-4,-4 2 5,1-3 1,-3 2-1,2 0 12,-2 1 1,2-2 4,0 1 2,-1 1 11,0 0-34,0 0 15,1 0-7,-1 0-7,1 1 8,0-2-6,1 2 10,-2-1 0,3 0-12,-4 0 4,3 0-4,-1-1 4,1 1-12,3-1-3,-4 1 22,3 0-48,-1-3 30,0 1-5,0 1-25,-1 0 32,1 0-2,-3 0-31,1 0 37,-1-2-3,1 2-1,-2-2-2,0 3-2,-1-3-1,3 3-9,-3-1 5,-2-1-4,2 1-4,-2 0-1,-1 0-9,0 0-10,-1 0 9,1-1-2,-1 1 4,0 0 0,-3-1 6,2 1-7,0 1-2,-1-2-12,-7 2 14,7 0 4,1 0-6,0 0 7,-3 0 1,2 0 0,-7 2 2,6-1 3,-6 1-4,0-1 3,5 2 3,0-1 8,-8 0-1,1 1-3,-3-2 1,2 2-4,-1 0-1,-1 0 7,1-1-10,1 0 4,-1 2 1,1-4 7,-1 3-11,2-3 9,0 2-4,-1-3 9,8 5-6,-8 0 15,1-2-4,0-1 8,-2 1-4,10 2 2,-3 0-2,2-1-5,-7-2-1,6 3 0,0-1-1,1-1-1,-6-1-2,7 1-2,-7 0-7,9 1 9,-9-3-6,11 3 7,-2-3-8,0 2 5,1-2-6,1 3-4,-2-3-7,0 1-1,0-1 4,1 0 8,-3 0-5,2 0 9,0-1-14,-1 1 11,1-3-8,-1 5 13,-1-6-21,-5 4 21,5-3-14,-6 3 7,6-3-6,-5 3 17,4-2-9,-5 2 16,6-4-17,-7 4 10,4-4-18,-4 4 11,4-4-22,-4 4 26,3-3-25,-4 3 11,5-9-16,-5 7 6,0 1 3,5-4 5,-7 5 3,3-4 6,-3 2-4,1-1 8,-1-1-1,-1 1-11,0-1 12,-1 1 6,1-1-11,-1 0-3,0-1 0,0 5-2,1-4 3,-6 4-13,4-4 9,-4 3 1,4-3 12,-4 1-1,2 0-3,-4-1 7,-1 1 8,-1 0-3,2 1-4,-2-1 7,-2 1 10,1-1-9,-1 2 1,-2-2-3,2 2 3,-5-2-1,1 2 7,-1 1 9,-1-3-5,-1 2 10,-1-2 3,1 2-1,-2-1-5,-1 0-1,-1 1 0,-1-1 5,-3 0-8,2-1 0,-2 3 4,-11 0 1,19-4 4,-19 4-6,16-1-9,-16 1 5,14-2-5,-14 2-10,10-2-10,-10 2-1,0 0-26,12-5-3,-12 5-12,0 0-20,12-2-30,-12 2-28,0 0-42,0 0-66,13-1-45,-13 1-76,4-9-165,-4 9-244,-1-15-271</inkml:trace>
  <inkml:trace contextRef="#ctx0" brushRef="#br0" timeOffset="228055.9385">19061 18100 279,'-3'-12'424,"3"12"-79,0 0-59,0 0-41,-3-10-20,3 10-15,0 0-1,0 0-7,0 0-3,0 0-1,0-12-3,0 12 1,0 0-16,0 0 4,0 0-21,0 0 8,0-12-18,0 12-3,0 0-18,4-9-3,-4 9-4,0 0-17,7-10 0,-7 10 7,6-5-1,-6 5-3,10-7-3,-10 7 0,12-3-25,-12 3-6,10-4-20,-10 4 9,13-1-4,-13 1 14,0 0-18,17 3 20,-17-3-11,12 4 2,-12-4-19,10 3 4,-10-3-7,9 8 9,-9-8-4,7 15 20,-6-4-29,-2-1 2,-2 4-16,1 1 9,-3-1 0,-2 5-3,-1 1-1,1 1 14,-3-1 4,2 0-8,0 1-1,-2 0-10,4-1 0,-2 0-29,2 1 23,-3 1-24,2-3 10,2-2-16,3 0 20,-1-3-22,3 1 19,-1-4-22,2 1 27,0 0-31,2-2 25,1-1-24,1-1 26,1-2-22,2 0 18,1-2-24,-9-4 19,18 5-30,-18-5 7,19-3-6,-19 3 12,20-4-21,-9 2 20,-1-4-19,-1 2 21,-2-2-12,-7 6 14,14-11 4,-7 5 3,-7 6-4,9-11 15,-9 11-7,4-9 2,-4 9-10,0 0 2,1-13 1,-1 13 1,0 0-1,-5-6 4,5 6 4,0 0 6,-12 3 5,12-3-11,-9 9 31,9-9-21,-7 15 23,3-5-19,3 2 20,-2 0-27,0 5 17,3 3-24,0 6 39,2 1-29,2 0 62,-1 5-55,3 9 33,-1-9-50,2 0 50,0 0-66,-2-1 63,0-7-12,0 1-6,1-1-6,-1 1-3,1-2 7,-3 1 2,0 1-6,0-3-7,-1 2 3,-2-5-24</inkml:trace>
  <inkml:trace contextRef="#ctx0" brushRef="#br0" timeOffset="229172.7654">25892 18931 460,'6'70'324</inkml:trace>
  <inkml:trace contextRef="#ctx0" brushRef="#br0" timeOffset="237343.8228">29420 17416 271,'-2'-17'385,"1"0"-152,0 0-6,-2 0-100,2-3 22,0 0-90,-1-2 41,1-3-76,-1 2 41,0-3-89,0 0 56,-3-2-49,2 2 30,-1 0-71,-1-4 20,1 6-130,-2 3-269,-2-2 95</inkml:trace>
  <inkml:trace contextRef="#ctx0" brushRef="#br0" timeOffset="282881.1273">26445 4234 446,'0'0'791,"-9"4"-140,9-4-15,0 0-66,-9 5-28,9-5-48,0 0-28,-10 5-80,10-5-19,0 0-53,0 0-17,0 0 5,0 0-11,0 0-32,0 0-13,10 7-19,-10-7-40,18-2-9,-4-1-14,3-2-17,6-1-8,0-1-48,6-4-91,2 1 0,5-4 0,0 1 0,-1-1 0,-7 2 0,3-1 0,-2 0 0,-4 1 0,0 2 0,-3 0 0,-4 1 0,1 0 0,-6 2 0,3 0 0,-5-1 0,0 4 0,-2-2 0,0 1 0,-2-1 0,1 1 0,-8 5-319,12-9-40,-12 9-46,9-9 4,-9 9-37,6-12-35,-6 12-8,5-11-4,-5 11 28,1-12-34,-1 12 52,-4-14 0,4 14 47,-6-14 23,1 5 44,-1 0 122,0 1 166,-2-1 114,-1 0 75,1-1 19,-1-1 101,-1 0 5,2 1 28,-1 1 65,1 0 8,2 0 21,-1 0-28,7 9-3,-11-14-47,11 14-1,-7-10-43,7 10 1,0 0-13,-2-12 7,2 12-4,7-6-33,-7 6 7,15-1-22,-15 1-2,23 3-5,-10 0-5,3 2-172,0 2-36,2 3 0,-3 1 0,4 0 0,5 4 0,-4 2 0,3 0 0,0 0 0,-3 2 0,-2 0 0,0-1 0,-5-1 0,1 1 0,-5-1 0,-1 1 0,-3-3 0,0 0 0,-3 1 0,-2-1 0,-5 0 0,3 1 0,-3-1 0,-1-2 0,1 0 0,-1 2 0,-4-4 0,2 1 0,-1-2 0,-1 2-76,2-1-497,1-3-78,-2 0-97,0 3-127,2-1-791,-2-1-1335</inkml:trace>
  <inkml:trace contextRef="#ctx0" brushRef="#br0" timeOffset="290925.1473">22030 15647 594,'0'0'534,"0"0"-76,0 0-44,0 0-33,0 0-18,0 0-46,0 0-31,0 0-34,-5-10 29,5 10-56,0 0 2,-15-3-49,15 3-11,-13 0-11,13 0-6,-19 0-18,19 0 7,-22 0 4,11 3 6,-3 0 2,2-2 22,1 3-9,-5 0-3,2-1 8,-1 1 1,1 1 5,1-3-2,3 4-3,0-4-4,10-2-17,-17 5-17,17-5-20,-10 4-4,10-4 24,0 0-10,0 0-18,7 6-16,-7-6-62,23 0-26,-6-3 0,4 1 0,4-1 0,4 0 0,3-2 0,3 1 0,-2 0 0,0 0 0,1 0 0,-5 0 0,-2 2 0,0-2 0,-2 0 0,-3 1 0,-4 3 0,0-3 0,-4 2 0,0-1 0,-3 1 0,-11 1 0,19-3 0,-19 3 0,0 0 0,15 0 0,-15 0 0,0 0 0,0 0 0,0 0 0,0 0 0,-15 5 0,15-5 0,-14 1 0,14-1-38,-15 1-152,15-1-22,-19 0 7,19 0-3,-22-1-29,22 1 15,-23-2 26,10 1 9,3-3 28,-2 1 16,1 0 29,2-2 9,-2 1 27,1-4 8,-1-1 21,2 2 9,0-3 9,3-2 7,-2 1 1,3-2 9,-2 1 13,1-1 13,1-1 29,1 3 30,2 1 56,-2-1-9,1 2 34,3 9-4,-6-17 15,6 17-2,-2-11 5,2 11 5,-4-12-9,4 12 2,0 0-7,-3-12-6,3 12 6,0 0 22,0 0 39,0 0-190,11-2-28,-11 2 0,17 8 0,-6-1 0,3 1 0,2 5 0,2-3 0,0 3 0,4 4 0,1-1 0,0 1 0,-3 0 0,2 2 0,-2-2 0,0 1 0,-4-4 0,-2 1 0,0 1 0,-2 0 0,-1-2 0,-3-1 0,-3 1 0,-2 0 0,-5-2 0,0 2 0,-5 2 0,-4 0 0,-1 0 0,-5 4 0,-1-4 0,-2 2 0,0-2 0,-2 0 0,1-2 0,2 0 0,3 0 0,-2-3 0,3 1 0,2-3 0,2 2 0,2-3 0,-2-1 0,5 0-90,0 1-891,0 0-170,1-1-731,0 0-1604</inkml:trace>
  <inkml:trace contextRef="#ctx0" brushRef="#br0" timeOffset="296807.6653">29054 3799 164,'0'0'644,"-4"-8"-130,4 8-40,-2-10-30,2 10-32,-4-10-40,4 10 9,-3-11-45,3 11 11,-4-10 4,4 10-20,-3-11-4,3 11-2,0 0 5,-4-12-9,4 12-12,0 0-31,-3-11-26,3 11-29,0 0-18,0 0-13,0 0 0,0 0 6,0 0-29,-3 12-69,3-12-100,1 17 0,0-6 0,-1-11 0,1 22 0,-1-9 0,2-2 0,-4 1 0,4 1 0,-1-2 0,0 0 0,1 0 0,1 0 0,-3-11 0,4 18-93,-4-18-233,4 17-41,-4-17-41,4 11-50,-4-11-105,0 0-88,6 9-59,-6-9-755,0 0-1084</inkml:trace>
  <inkml:trace contextRef="#ctx0" brushRef="#br0" timeOffset="297079.4974">28957 3570 521,'0'0'665,"-5"-8"-81,5 8-24,0 0-67,0 0-19,3-12-71,-3 12-17,6-7-55,-6 7-25,8-9-31,-8 9-19,10-7-33,-10 7-14,9-10-32,-9 10-24,6-7-23,-6 7-17,8-10-26,-8 10-20,5-8-12,-5 8-13,0 0-5,5-11-20,-5 11-49,0 0-61,0 0-78,4-10-55,-4 10-90,0 0-120,0 0-64,0 0-106,0 0-721,0 0-929</inkml:trace>
  <inkml:trace contextRef="#ctx0" brushRef="#br0" timeOffset="297733.0886">29435 3577 456,'10'-2'759,"-1"-2"-112,1-1-56,2-2-76,-2-1-53,3 0-57,-3-1-11,0 1-57,2-2-32,-2-1-39,-1 0-30,1-1-21,-2 1-25,0-4-25,-1 4-21,-2-2-13,0-1-16,-2 2-18,0 2-21,-2-2-3,0 1-16,-2 0-11,0-1-3,-2 4 8,3 8-15,-5-19-13,1 12-2,4 7 6,-9-14-15,9 14 5,-10-8-12,10 8 9,-12-5-8,12 5 6,-15 0-3,15 0-2,-15 5-9,6 2 10,1-2-4,0 3 12,1 3-7,-2-1 25,1 3-3,2 1 21,-1 2-7,1 2 27,1 4-19,0-1 7,1 4 9,1-1-4,1 2 5,-1 2 5,2 0-19,1 1-5,0 4 1,0 1-17,0-5-3,-1 4 0,1-5-7,-2 1-10,2 0 0,0 0-3,0 6 39,2 0 15,-1 1-4,2-1-10,-2 1-43,1-2-9,1 0 0,0-2 0,-1-1 0,1-2 0,-1-2 0,2-2 0,1-1 0,-1-1 0,0-1 0,1-1 0,-1-4 0,1-1 0,0-3 0,1 1 0,1-2 0,0 0 0,0-4 0,0 0 0,1-3 0,1 0 0,-9-5 0,17 4 0,-17-4 0,15 0 0,-15 0 0,17-4 0,-10-1 0,0-1 0,-1-2 0,0 0 0,0-2 0,-4 1 0,-1-4 0,-1-1 0,-2-2 0,-2 1 0,-2-7 0,-6 2-36,-1-3-32,-3 1-2,-1-1 31,-3 2-17,-2 2 5,3-1 13,-4 2 0,2 0 12,2 1-2,3 3 12,-1 0-6,4 1-10,2-1-15,2 2-24,2-1-14,4 1-27,1 0-26,4 2-49,1-3-53,4-1-60,4 0-64,2-1-103,4-2-69,3 0-76,3 0-162,8-4-401,3-1-787</inkml:trace>
  <inkml:trace contextRef="#ctx0" brushRef="#br0" timeOffset="298268.7594">30148 3477 752,'3'-15'676,"-3"15"-56,1-15-44,-1 15-51,1-13-25,-1 13-36,3-12-36,-3 12-38,0 0-29,1-13-25,-1 13-47,0 0-31,4-11-46,-4 11-11,0 0 0,0 0-2,0 0-25,5 10-12,-5-10-3,1 17-14,-1-4-4,1 1-16,-1 2 1,2 4-19,-2-1-43,1 5-64,0-4 0,-1 4 0,0-3 0,3 4 0,-1-4 0,0 1 0,0-2 0,1-1 0,0-2 0,1 1 0,0-2 0,0-2 0,0 0 0,1-1 0,2-1 0,-1-2 0,0-2 0,1-2 0,0 0 0,1-2-8,-8-4-133,18 2-49,-18-2-23,20-3-38,-11 0-45,0-3-29,4-2-34,-4-1-93,0 0-48,1-3-52,-2-1-34,-3 1-786,1-2-973</inkml:trace>
  <inkml:trace contextRef="#ctx0" brushRef="#br0" timeOffset="298452.6484">30185 3618 852,'-17'0'704,"17"0"-80,-12 3-86,12-3-48,0 0-50,0 0-45,0 0-17,0 0-68,0 0-30,0 0-47,0 0-32,11-7-43,-2 3-31,3 3-28,0-2-29,3-1-81,1-1-92,1 1-100,-1 0-109,2 0-103,-1 1-55,1 1-160,-3-1-551,0 1-792</inkml:trace>
  <inkml:trace contextRef="#ctx0" brushRef="#br0" timeOffset="298871.3817">30726 3599 615,'0'0'706,"0"0"-79,10-6-38,-10 6-68,0 0-65,0 0-25,0 0-27,-5-11-46,5 11-38,-9-4-40,9 4-39,-12-3-18,12 3-38,-16-2-33,16 2-26,-17 0-14,17 0-32,-19 2-1,9 1-19,10-3-14,-19 5-4,9 0-13,10-5-12,-16 8-2,10-2-7,6-6 5,-11 12-7,11-12-1,-6 12 2,6-12-5,-1 13-8,1-13 6,5 11-3,-5-11 2,7 16-10,-1-9-19,0 0 2,2 0-5,-1 1 9,2-2 13,-1 2-7,0-1 1,0 0 5,0 0 2,-1 0 4,-1-2 3,0 3-1,1-2 5,-7-6 3,7 11 2,-7-11 46,6 10-9,-6-10 20,0 0-1,0 14 11,0-14 10,-6 7 5,6-7 4,-7 7 2,7-7 9,-9 4-42,9-4-11,-14 4-4,14-4-13,-13 1 7,13-1-19,-15 2 4,15-2-12,-13-2-5,13 2-62,-14-1-65,14 1-60,-10-3-84,10 3-94,0 0-108,-11-5-138,11 5-125,0 0-804,0 0-1166</inkml:trace>
  <inkml:trace contextRef="#ctx0" brushRef="#br0" timeOffset="299123.2243">31021 3766 193,'-8'-6'927,"8"6"-151,0 0-83,-11-6-58,11 6-77,0 0-61,-8-8-88,8 8-49,0 0-53,0 0-50,-3-9-39,3 9-43,0 0-24,11-7-21,-11 7-17,14-5-32,-14 5-17,19-4-17,-8 1-18,0 1-15,-11 2-48,23-3-60,-23 3-48,19-3-54,-19 3-48,19-1-31,-19 1-45,16-1-22,-16 1-24,0 0-35,16-3-46,-16 3-34,0 0-546,0 0-637</inkml:trace>
  <inkml:trace contextRef="#ctx0" brushRef="#br0" timeOffset="299354.0805">31067 3648 716,'0'0'606,"-9"-9"-54,9 9-18,-8-8-47,8 8-28,-5-7-16,5 7-15,0 0-36,-7-10-26,7 10-25,0 0-26,-4-8-10,4 8-18,0 0-31,0 0-10,0 0-17,0 0-25,0 0-22,0 0-7,7 8-2,-7-8-41,7 13-4,-4-5-29,1 2-5,0 0-52,0 2-42,1 1 0,0 0 0,0 0 0,-1 2 0,0-2 0,0-2 0,0 0 0,-2 1-120,1-3-154,2 2-74,-3-1-94,-2-10-54,6 16-126,-3-7-34,-3-9-137,7 14-618,-7-14-1017</inkml:trace>
  <inkml:trace contextRef="#ctx0" brushRef="#br0" timeOffset="299618.9163">31416 3589 308,'0'0'933,"-2"-9"-168,2 9-50,0 0-71,2-14-71,-2 14-81,0 0-87,0 0-18,2-12-6,-2 12-21,0 0-35,0 0-74,12 9-10,-12-9-28,10 12-31,-10-12-26,9 14-38,-5-4-20,0 0-21,1-1-13,0 1-11,-1 1-20,-1 0 0,0 0-26,1 0-35,0-1-53,-2 0-92,1-1-66,-3-9-74,6 17-45,-2-8-89,-4-9-112,4 15-68,-4-15-205,4 12-485,-4-12-922</inkml:trace>
  <inkml:trace contextRef="#ctx0" brushRef="#br0" timeOffset="300156.5879">31928 3416 942,'5'-7'811,"-5"7"-77,10-13-68,-10 13-73,11-9-20,-11 9-88,9-9-7,-9 9-82,9-8 7,-9 8-51,10-7-84,-10 7 17,0 0-36,10-7-31,-10 7-41,0 0-10,0 0-25,10-4-17,-10 4-7,0 0-109,4 9-9,-4-9 0,0 0 0,-2 15 0,2-15 0,-8 15 0,4-7 0,-3 1 0,-1 1 0,-1 2 0,1-3 0,-2 4 0,-2-2 0,3 1 0,-3 1 0,-1-2 0,1 0 0,-2 1 0,3-2 0,-2 0 0,3 1 0,-2-2 0,1 0 0,2 0 0,1-2 0,1-1 0,0 1 0,1-1 0,6-6 0,-7 12 0,7-12 0,0 0 0,2 14 0,-2-14 0,7 10 0,-7-10 0,13 8 0,-4-3 0,0 0 0,1-1 0,3-1 0,0 3 0,1-1 0,0-1 0,1 1 0,-1-1 0,1 1 0,1-2 0,-2 2 0,0-1 0,0 1 0,-2-2 0,-3 1 0,2-2 0,-11-2 0,15 6 0,-15-6 0,14 5 0,-14-5 0,11 5 0,-11-5 0,0 0 0,11 5 0,-11-5 0,0 0 0,10 6 0,-10-6 0,0 0-287,0 0-111,0 0-70,0 0-77,0 0-74,0 0-100,11 2-188,-11-2-441,0 0-951</inkml:trace>
  <inkml:trace contextRef="#ctx0" brushRef="#br0" timeOffset="300786.1916">32444 3460 508,'0'0'820,"-2"-13"-113,2 13-69,-3-13-46,3 13-56,-5-11-43,5 11-48,-5-10 8,5 10-81,-4-9 20,4 9-99,-4-8 11,4 8-97,0 0 23,-6-9-78,6 9 31,0 0-77,-11-3 57,11 3-55,0 0 35,-13 4-61,13-4 55,-12 10-25,12-10-97,-13 14-15,8-8 0,-1 4 0,-1 0 0,1 2 0,0 0 0,1-1 0,-2 4 0,2-3 0,-1 1 0,2 1 0,-1 0 0,2-1 0,-1 0 0,2 0 0,0-1 0,1 0 0,0 0 0,1-1 0,0-11 0,1 21 0,0-10 0,2-3 0,-3-8 0,7 20 0,-2-12 0,0-2 0,2 1 0,0 1 0,-1-3 0,2-1 0,1 3 0,0-4 0,-9-3 0,15 8 0,-5-4 0,2-1 0,-12-3 0,19 4 0,-19-4 0,18 1 0,-18-1 0,20-1 0,-20 1 0,21-2 0,-21 2 0,19-5 0,-19 5 0,18-5 0,-18 5 0,18-5 0,-11 0 0,-7 5 0,14-9 0,-14 9 0,13-11 0,-8 3 0,0 0 0,1-1 0,-4 0 0,2-2 0,0-1 0,-2 0 0,-2-1 0,1 0 0,-2-2 0,0 0 0,-3-1 0,-1 0 0,0 0 0,0 0 0,-3 2 0,-1-1 0,2 1 0,-1 1 0,-1 2 0,-1-2 0,1 4 0,0 0 0,-1 0 0,1 2 0,1 1 0,-2-1 0,10 7 0,-17-5 0,17 5 0,-18-3 0,18 3-492,-19 1-195,6 4-100,0-1-206,-2 1-662,1 0-1321</inkml:trace>
  <inkml:trace contextRef="#ctx0" brushRef="#br0" timeOffset="303710.0655">30452 4763 575,'0'0'701,"-4"-10"-105,4 10-29,0 0-80,-4-11 1,4 11-25,0 0-57,-2-10-12,2 10-27,0 0-8,0 0-22,-3-12-19,3 12-29,0 0-42,0 0-25,0 0-22,0 0-34,-1-12-19,1 12-7,0 0 17,0 0-13,-4 14-7,4-14-7,-5 16-18,3-3-70,-1 2-42,1 2 0,-1 0 0,-1 2 0,2 0 0,-1-1 0,0 3 0,2-2 0,0 1 0,1 1 0,0-1 0,1-1 0,0-1 0,1-1 0,0 1 0,1-1 0,2 0 0,0-2 0,2-1 0,0-2 0,-1 1 0,2-3 0,0 1 0,2-1 0,-1-2 0,0 1 0,1-4 0,0 0 0,1-1-164,-11-4-79,20 5-32,-20-5-38,19 2-42,-19-2-22,17 0-102,-17 0-34,14-4-38,-14 4-68,9-8-748,-9 8-967</inkml:trace>
  <inkml:trace contextRef="#ctx0" brushRef="#br0" timeOffset="303938.9231">30345 5056 259,'0'0'870,"0"0"-128,-14 2-112,14-2-45,0 0-52,0 0-34,0 0-74,0 0-29,0 0-20,12-8-25,-12 8-33,19-6-45,-8 1-69,0 0-35,2 0-26,1 1-43,-1 1-14,1-3-22,0 2-74,0-1-73,-2 2-82,1-1-61,-1 0-98,-12 4-85,22-3-97,-22 3-61,19 0-116,-19 0-598,19-2-887</inkml:trace>
  <inkml:trace contextRef="#ctx0" brushRef="#br0" timeOffset="304375.6543">30862 5000 636,'0'0'683,"11"-5"-85,-11 5-28,7-6-66,-7 6-25,8-5-56,-8 5-27,5-8-52,-5 8-37,0 0-44,1-10-45,-1 10-43,0 0-13,-10-7-10,10 7-16,-10-3-19,10 3-24,-13 0-16,13 0-14,-18 1-5,18-1-10,-18 4 1,18-4-21,-16 8-1,8-3-12,8-5 15,-14 11-24,14-11-2,-10 11 0,10-11 0,-8 14 0,8-14-1,-4 13-4,4-13 5,3 14-14,-3-14-14,6 14-9,-1-4 0,0-4 3,2 2-12,2-3 10,-2 3 0,2-3 11,0 2-5,1-3 11,0 2-5,-1 1 15,-1-1-8,0-2 7,-8-4-2,13 11 16,-13-11-11,10 6 13,-10-6 7,8 8 15,-8-8-1,0 0 12,4 9-4,-4-9 16,0 0-6,-7 9 2,7-9-5,-9 5-7,9-5-10,-14 4-2,14-4-3,-15 3-8,15-3-14,-17 2 6,17-2-11,-18 3-21,18-3-55,-15 2-71,15-2-61,-17 1-75,17-1-82,-11 1-110,11-1-88,0 0-201,-13 1-470,13-1-845</inkml:trace>
  <inkml:trace contextRef="#ctx0" brushRef="#br0" timeOffset="304694.4541">31158 5118 425,'0'0'648,"0"0"-102,-11-6-37,11 6-53,0 0-34,-9-3-25,9 3-13,0 0-37,0 0-14,-7-5-56,7 5-27,0 0-24,0 0-6,0 0-7,0 0-9,10-5-25,-10 5-28,11-4-32,-11 4-24,18-3-16,-6 3-25,-12 0-14,23-3-33,-10 2-64,-1 0-63,1-2-63,-13 3-45,22-2-75,-12-1-63,-10 3-58,18-1-37,-18 1-118,14-3-638,-14 3-825</inkml:trace>
  <inkml:trace contextRef="#ctx0" brushRef="#br0" timeOffset="304967.2859">31271 5013 876,'0'0'767,"-7"-7"-70,7 7-66,0 0-51,0 0-44,-7-8-66,7 8-61,0 0-30,0 0-35,-7-7-17,7 7-60,0 0-15,0 0-30,0 0-8,0 0 0,0 0-16,0 0-17,0 0-5,0 17-22,0-17-26,3 14-18,-3-14-51,2 18-59,-2-18 0,2 21 0,-1-11 0,1 2 0,0-2 0,0 3 0,-1-2 0,0-1 0,0 1 0,1 0 0,0-2-118,-2-9-123,4 19-55,-4-19-45,3 14-52,-3-14-62,5 12-98,-5-12-65,4 10-102,-4-10-697,5 8-1021</inkml:trace>
  <inkml:trace contextRef="#ctx0" brushRef="#br0" timeOffset="305290.0834">31467 5059 573,'0'0'836,"-5"-13"-94,5 13-79,-3-10-36,3 10-64,-2-9-49,2 9-52,0 0-39,-2-12-10,2 12-45,0 0-56,0 0-30,-2-11-42,2 11-16,0 0-7,0 0 3,0 0-43,0 0-8,10 8-22,-10-8-128,6 13-19,-6-13 0,5 19 0,-1-9 0,-1 2 0,-2-3 0,2 4 0,-1-1 0,1-2 0,-1 3 0,1-1 0,-1-2 0,0 1 0,-2-11 0,3 19-96,-3-19-245,2 19-67,-2-19-74,4 12-60,-4-12-100,2 12-67,-2-12-865,4 11-1222</inkml:trace>
  <inkml:trace contextRef="#ctx0" brushRef="#br0" timeOffset="305662.8549">31780 4967 793,'0'0'677,"0"0"-56,-11-6-41,11 6-36,0 0-32,0 0-20,-11-2-33,11 2-30,0 0-13,0 0-49,0 0-31,0 0-36,-6-7-34,6 7-23,0 0-36,9-6-33,-9 6-38,12-4-24,-12 4-23,15-5-16,-6 1-24,2 1-17,-2 1-42,1-1-50,2-1-58,-1 1-83,1 1-74,-2-1-60,-10 3-54,18-5-72,-18 5-68,15-3-35,-15 3-58,0 0-123,17-1-382,-17 1-743</inkml:trace>
  <inkml:trace contextRef="#ctx0" brushRef="#br0" timeOffset="305849.7398">31788 5025 569,'0'0'771,"-7"9"-84,7-9-49,0 0-80,-4 8-65,4-8-37,0 0-39,4 8-43,-4-8-45,0 0-41,13 5-48,-13-5-46,16 3-48,-16-3-31,20 1-31,-20-1-32,18-1-117,-18 1-81,23-2-93,-23 2-86,21-2-88,-21 2-101,21-3-97,-21 3-687,19-5-901</inkml:trace>
  <inkml:trace contextRef="#ctx0" brushRef="#br0" timeOffset="306258.4808">32103 4685 172,'-5'-9'960,"5"9"-169,-5-12-80,5 12-58,-4-10-56,4 10-52,0 0-62,-2-14-25,2 14-42,0 0-25,-3-12-46,3 12-44,0 0-38,0 0-46,-3-10-34,3 10-14,0 0-4,0 0-26,0 0 9,4 10-64,-4-10-84,2 15 0,-1-3 0,0 0 0,-1 2 0,1 4 0,-1 0 0,2 1 0,-2 0 0,1 1 0,0-2 0,-1 1 0,2 1 0,-2 0 0,1-2 0,1-1 0,1 0 0,-1 0 0,1-1 0,1-2 0,0 1 0,-1-3 0,3-1 0,-2-1 0,3-2 0,-1 1 0,1-2 0,1-2 0,0-1 0,-8-4-126,17 7-105,-17-7-25,18 1-29,-18-1-27,18-3-44,-8 0-25,-1-2-84,0 0-56,0-2-22,-1 0-122,-2-1-616,-1-3-887</inkml:trace>
  <inkml:trace contextRef="#ctx0" brushRef="#br0" timeOffset="306454.3593">32060 4888 123,'-12'2'916,"12"-2"-191,-18 2-71,18-2-102,-13 0-89,13 0-73,0 0-50,0 0-30,-13 0-39,13 0-32,0 0-43,0 0-39,10-6-31,-10 6-25,15-4-23,-5 1-24,3 1-66,-3-1-103,5 0-60,0-1-107,-1 3-87,-2-2-73,1 1-143,1 2-581,-1-1-782</inkml:trace>
  <inkml:trace contextRef="#ctx0" brushRef="#br0" timeOffset="306890.0905">32424 4880 843,'0'0'741,"0"0"-63,0 0-92,0 0-50,0 0-54,0 0-23,0 0-73,0 0-28,0 0-67,-7-6-17,7 6-55,0 0-26,-13 0-54,13 0-3,-11 3-23,11-3-19,-11 5-13,11-5-15,-13 6-15,13-6 0,-13 8-11,13-8-13,-10 12-4,4-4-7,6-8-8,-8 12-1,8-12 1,-4 14-5,4-14-2,-3 14 0,3-14-3,3 13-15,-3-13-8,5 12-10,-5-12-5,12 12-18,-6-6 22,0 0-8,2-1 26,0 1-11,1 0 21,0-1-10,-2 0 13,2 0-13,0 0 19,-1-1-9,-8-4 25,14 9 11,-14-9 48,11 11 34,-11-11 20,8 6 11,-8-6-1,7 6-4,-7-6-6,0 0-15,3 11-3,-3-11 1,0 0-18,-7 8 1,7-8-17,-9 7 3,9-7-42,-11 3-40,11-3 0,-12 3 0,12-3 0,-13 2 0,13-2 0,-14 4 0,14-4-128,0 0-134,-17 1-93,17-1-79,0 0-83,-15-1-124,15 1-124,0 0-847,0 0-1264</inkml:trace>
  <inkml:trace contextRef="#ctx0" brushRef="#br0" timeOffset="307134.937">32584 5067 652,'0'0'843,"0"0"-77,0 0-90,-8-6-37,8 6-84,0 0-57,0 0-114,0 0-48,0 0-76,-1-11-26,1 11-61,0 0-6,11-5-60,-11 5-3,17-6-37,-17 6 10,20-5-48,-20 5 21,19-5-46,-7 4-41,-2-2-80,-10 3-43,19-2-61,-19 2-64,16-3-63,-16 3-57,15-3-51,-15 3-47,11-1-148,-11 1-423,0 0-689</inkml:trace>
  <inkml:trace contextRef="#ctx0" brushRef="#br0" timeOffset="307398.774">32642 4959 830,'0'0'767,"-7"-8"-84,7 8-71,-7-6-63,7 6-46,0 0-65,-5-7-31,5 7-40,0 0 8,0 0-60,0 0 22,0 0-46,0 0-18,5-8-20,-5 8-17,0 0-31,11 8-7,-11-8-24,10 8-32,-4-2-22,-1 1-23,0 1-78,1 0-19,-1 2 0,1-1 0,-2 1 0,1-1 0,-1 1 0,0-1 0,-2 1 0,2-1 0,0 1-175,-4-10-102,5 17-58,-5-17-33,4 15-38,-4-15-53,4 13-76,-4-13-23,5 11-25,-5-11-192,4 9-394,-4-9-781</inkml:trace>
  <inkml:trace contextRef="#ctx0" brushRef="#br0" timeOffset="307698.5874">32876 4939 246,'0'0'878,"-1"-11"-127,1 11-48,-1-11-62,1 11-62,0 0-23,-2-12-81,2 12 11,0 0-90,-1-10 17,1 10-121,0 0 15,0 0-100,0 0 41,0 0-1,0 0-7,0 0-13,0 0-14,0 0-127,5 6-86,-5-6 0,2 15 0,-2-15 0,2 17 0,1-8 0,-3-9 0,1 20 0,-1-20 0,1 22 0,-1-22 0,2 19 0,-2-19 0,1 17 0,-1-17-223,-1 16-177,1-16-70,0 15-42,0-15-77,0 15-59,0-15-83,-2 12-735,2-12-1085</inkml:trace>
  <inkml:trace contextRef="#ctx0" brushRef="#br0" timeOffset="308533.6413">32823 4527 182,'0'0'773,"-13"2"-136,13-2-40,0 0-52,0 0-37,-13 5-39,13-5-34,0 0-62,0 0-7,0 0-18,0 0 29,0 0-1,0 0-25,0 0-54,13 7-22,-13-7-39,15 0-28,-15 0-18,23 0-22,-8-2-22,0 1-22,0 1-18,1-2-21,2 1-66,-1-2-19,1 2 0,-3-2 0,3 1 0,-5 0 0,1 1 0,-1-1 0,-13 2 0,23-4-64,-23 4-123,17-3-122,-17 3-67,13-4-69,-13 4-57,11-1-98,-11 1-38,0 0-86,0 0-658,0 0-981</inkml:trace>
  <inkml:trace contextRef="#ctx0" brushRef="#br0" timeOffset="308843.4499">32967 4429 130,'0'0'927,"-8"-6"-162,8 6-54,0 0-89,-9-10-56,9 10-53,0 0-40,-5-7-23,5 7-60,0 0 25,0 0-109,-4-8 18,4 8-97,0 0 35,0 0-80,0 0 51,0 0-55,0 0 23,0 0-1,4 8-84,-4-8-116,8 15 0,-4-7 0,1 1 0,0 3 0,0 1 0,2 2 0,-1-1 0,0 0 0,1-2 0,-1 4 0,1-1 0,0-1 0,-2 1 0,2-1 0,-2-1 0,0 0 0,2-1-442,-3-2-76,1 0-60,-1-1-100,1 0-69,-5-9-907,7 14-1319</inkml:trace>
  <inkml:trace contextRef="#ctx0" brushRef="#br0" timeOffset="309606.9744">33389 4555 39,'13'-11'741,"-13"11"-115,11-8-78,-11 8-31,9-8-65,-9 8-53,8-7-35,-8 7-21,8-12-23,-8 12-48,7-12-29,-7 12-5,5-10 4,-5 10-9,5-14-34,-5 14-10,1-10-5,-1 10-3,-1-13-9,1 13 21,-5-10-78,5 10 27,-9-11-53,1 5 36,1 0-71,-1 2 48,8 4-82,-18-7 64,8 6-62,10 1 46,-22-2-65,22 2 56,-23 2-76,13 1 72,0 1-70,-2 1 65,2 2-57,1 1 50,-1 1-60,1-1 50,3 2-54,-1-1 50,3 1 0,-1 0-11,3-1-3,0 3-6,2-12-2,3 17-46,1-7 51,-4-10-62,6 14 67,-1-4-70,2-4 53,-1 0-57,3-1 57,-9-5-61,14 5 77,-14-5-84,17 2 79,-17-2-45,15 0 49,-15 0-2,18-6-67,-9 1 75,-1-1-61,0 0 60,0 0-47,-2-3 55,2 2-59,-3-1 60,3 0-55,-3-1 69,0 2-63,0 0 78,0-1-60,-5 8 70,9-12-57,-9 12 62,7-8-73,-7 8 61,5-9-66,-5 9 45,0 0-59,8-5 64,-8 5-47,0 0 71,8 5-42,-8-5 54,7 12-46,-7-12 60,6 17-38,-3-4-12,-2 0-45,2 4 0,-2-2 0,0 5 0,1-3 0,-2 2 0,-2 0 0,2 1 0,0-1 0,-1 1 0,0-4 0,1 4 0,-2-3 0,0 0 0,0-3 0,2 0 0,-1-1 0,0-1 0,1-12 0,0 21 0,0-21 0,-1 17 0,1-17 0,1 13 0,-1-13 0,2 9 0,-2-9 0,0 0 0,8 6 0,-8-6 0,10-6 0,-10 6 0,11-10 0,-5 2 0,2-3 0,1-2 0,-2-2 0,2-2 0,0 2 0,1-2 0,-3 2 0,1 1 0,-1 2 0,-1-2 0,0 2-15,-3 3-451,0-1-42,-3 10-50,3-16-62,-3 16-81,0 0-113,-3-17-619,3 17-1042</inkml:trace>
  <inkml:trace contextRef="#ctx0" brushRef="#br0" timeOffset="359355.0605">27963 3222 5,'3'-10'661,"-3"10"-153,5-15-71,-5 15-28,5-14-39,-5 14-40,2-12-32,-2 12-19,2-9-28,-2 9-9,0 0-52,6-12 20,-6 12-61,0 0 6,4-8-45,-4 8 15,0 0-1,0 0-1,0 0-8,11 2 15,-11-2-17,6 12-9,-2-4-4,-1 5 4,1 3 0,0 2-16,-2 1-9,1 4-7,-1 2-4,-2 3-6,-1 4-16,0 3 2,-2 2-7,-1 7-3,-2 0 6,1 3 5,-3 0-4,0 3 12,2 1 9,-1 2 9,-2 8 0,1 2 6,-2-1-8,1 1-4,0-2-6,0-10-18,0 9-8,-1-9-14,2 1 3,-1-2-3,0-2-2,0 1-3,2-3-6,0 1-4,1-2 4,-2-4-16,2 0 16,1-7-2,1 0-4,-2-3 2,2-1-8,1-4 6,0-1 0,1-3 18,2-1 7,-2-3-14,4 0 6,-2-1-11,0-2 5,4-1 1,-2-2-9,3-2-14,2 2 17,-2 0-4,5-4-4,3 1 3,0-1-1,4-1-4,3 1 10,3-2-13,9 1 2,1-2-2,13 2 17,1-1-18,4 1 9,5-1-6,14 2-10,6 1 7,3 1 2,6 0 5,4-1 3,8 1-12,4 1 4,22 4-8,2-2 15,-4 2-23,1-2-29,-2 1-45,-19-3-38,-1 1-79,-2-2-53,-1 0-72,-5-1-79,-6 1-55,-6-3-50,-3 1-64,-8 0-195,-12-3-368,-3 1-756</inkml:trace>
  <inkml:trace contextRef="#ctx0" brushRef="#br0" timeOffset="391126.4728">21628 10160 39,'0'0'743,"0"0"-206,0 0-58,-9-5-67,9 5-34,0 0-46,-14-4-7,14 4-13,-13-2-25,13 2-28,-13-5-3,13 5-12,-14-1-20,14 1-5,0 0 4,-14-3-24,14 3 0,0 0-40,-10-3 16,10 3-58,0 0 18,0 0-56,0 0 42,2-10-52,-2 10 38,17-7-62,-4 4 25,2-1-40,4-1 43,-1 0-68,7 2 52,0-1-9,1 0-17,0 1 1,2 0-4,-1 1-6,0-1-6,1 0-3,-1 0-4,-1 0 6,-1 2-22,-4-1 3,-3 0 1,-1 0-11,-2 1-19,-3-1-20,-12 2-57,22-2 3,-22 2-41,17-3-37,-17 3-7,10-3-67,-10 3 45,0 0-81,5-9 45,-5 9-8,0 0 8,-6-9 14,6 9 15,-11-5 13,11 5 37,-15-8 23,6 4 27,-1-1 24,-1 1 21,0-1 24,0-1 19,-2 0 14,1-2 29,0 3 32,1-2 14,1 2 27,-1-2 21,2 2 16,0 0 22,1 0-27,8 5 71,-15-9-41,15 9 37,-11-6-41,11 6 28,-8-7 16,8 7 9,0 0-3,0 0-14,0 0 20,6-7-17,-6 7-14,0 0 1,18 2-7,-8 1 14,2 1-40,0 2 31,4-2-49,-2 3 24,5 1-56,0 1 25,-1 1-28,0 0 14,-1 0-34,-1 1-3,-3-2 5,1 1-2,-3 1-8,0-2-9,0 3-6,-3-2-2,-3 2 3,-1 0-6,-2-2-12,-2-10-5,-2 22-4,-2-8 1,-2 1-3,-5-1-2,-1 3-8,-1-2-14,-4-1-26,2 1-24,-2-2-28,1 2-28,0-4-83,2 1 12,-2 2-73,1-2-29,0 0-16,2 1-33,2-2-56,1 2-11,-1 1-16,4-1-68,-1 1-46,3-2-177,3 0-291,2-12-608</inkml:trace>
  <inkml:trace contextRef="#ctx0" brushRef="#br1" timeOffset="744037.281">3904 14726 461,'0'0'446,"-2"-15"-62,2 15-59,-5-12-23,5 12-29,-4-13-24,4 13-29,-6-12-7,6 12 2,-4-12-19,4 12 9,-5-9-15,5 9 16,-4-8-24,4 8-22,0 0-32,-5-12-20,5 12-13,0 0-17,0 0-12,0 0 1,0 0 17,0 0 3,-7 17 1,7-5-18,-1 8 8,0 3-15,0 6 19,-1 7-22,0 10 9,0 8-5,1 4-8,0 15 4,1 5-10,1 8-25,-1 5 10,0 4-24,0 5 6,1 19-6,-1-15 7,2 19-13,-2-2-3,0-19-2,1-1-5,0 18 5,2-18 0,1-4 12,-2 1-8,4-2-10,-2 1-1,2-3 9,-1-2-28,1-3 24,1 0 6,1-6 18,0 0-22,1-4-2,2-1 3,-2-3-7,2-3 10,-1-4-13,0-3 10,0-2-3,-1-12 12,-1-2-12,0-2 9,1-4 6,-2 0 1,1-3-3,-3-7 0,0-4 4,-1-3 2,-1-2 1,2-2 6,-3-3 0,1-2 3,-1-3-1,0-1 2,-1-1 2,-1-12 1,2 19 1,-2-19-7,3 16-3,-3-16-8,1 12-3,-1-12-1,2 10-3,-2-10-1,0 0 1,1 13-6,-1-13 3,0 0-4,0 0-6,1 12-17,-1-12-8,0 0-20,0 0-16,0 0-22,0 12-23,0-12 4,0 0-76,0 0-43,0 0-60,0 0-43,4-12-44,-4 12-83,1-10-131,-1 10-441,0-15-639</inkml:trace>
  <inkml:trace contextRef="#ctx0" brushRef="#br2" timeOffset="1.06853E6">23624 17698 394,'0'0'327,"0"0"-69,0 0-61,0 0-38,0 0-28,5-7-29,-5 7-18,11-5-18,-11 5-13,18-6-10,-5 5-6,-1-1-10,3-1-14,0 3-14,3-3-18,0 2-8,4 0-11,-1-1-19,2 2-14,-1-1-75,2 1-92,3 0-173,-3 0 129</inkml:trace>
  <inkml:trace contextRef="#ctx0" brushRef="#br2" timeOffset="1.67503E6">28544 2929 512,'-10'-12'465,"0"2"-54,-2 1-39,1-1-16,1 2-22,-3-1-40,3 3-29,0 0-25,10 6-25,-16-4-25,16 4 1,-11 1-2,11-1-9,-11 17-6,6-5-20,3 8 21,-2 3-13,2 9 0,0 10 3,-2 8-5,-2 6-4,1 13-17,-4 9 8,1 8-8,-1 6 2,-1 23-3,-2 4-10,0 6-16,-1-1-25,-1 2-21,1 2 14,-3 1-24,-2-3-10,-2-1-9,-1-4-1,-1-5-4,0-7 16,1 0-4,1-5-6,2-21-3,3-4-8,-1-4-13,4-3 9,-1-6-5,4-4-4,2-13-21,0-3-28,2-4-43,1-9-29,2-8-49,0 0-56,2-7-27,0-6-67,2-3-76,-2-9-65,0 0-46,0 0-53,16-9-196,-11-5-324,2-10-684</inkml:trace>
  <inkml:trace contextRef="#ctx0" brushRef="#br2" timeOffset="1.67555E6">28074 3477 74,'0'-21'583,"-2"3"-115,4 0-95,-2-1-15,4 2-76,-1 0-16,4-2-40,2 1 5,1 1-22,1 1-29,3 1-25,0-1-1,4 1-18,4 1-25,0-1-21,5 2 15,3 2-9,2 1-2,6-3-23,5 2-13,1 3 2,4-1-5,5 1-1,-1-1-8,16 0-10,3 0-13,5 1 6,3 0 5,4-1-4,5 2 2,2 1-2,3-2-5,5 2 2,5-2 2,4 3 0,22-4-6,3 3-6,2 0-2,-1 1-6,2-1 3,2 1 3,2 4 3,-1-3-6,0 0-7,0 2 11,4-1-7,-3-1 7,-1 1-2,1-1-2,-2 1-13,0-2 14,-3 1-1,-1 1-2,-22 0-3,0 2 3,-1-2-13,-4 2-8,-3-1 11,-1 0 5,-4 2-1,-2-2 6,-4 2 7,-4 0-18,-5-1 17,-6 2-23,-11-1 22,-3 2-41,-3-2 21,-5 2 3,0 0-7,-3-1 1,-3 2 8,-10-1-4,1 0-7,-3 0-1,0 1 2,-6 0 10,-2-1-1,-3 0-11,2 0 13,-8 1 5,2-2-1</inkml:trace>
  <inkml:trace contextRef="#ctx0" brushRef="#br2" timeOffset="1.67715E6">28371 5617 648,'0'0'505,"-8"7"-113,8-7-67,0 0-57,-8 8-45,8-8-36,0 0-9,0 0-3,0 0-1,0 0 6,4 12-26,-4-12 16,12 2-36,-12-2 12,21 4-38,-7-3 1,2 2-20,5-1 24,6 1-16,1-1-11,8 0 3,3 1-13,4-2 15,7 0-12,5 2-4,4-2 4,4-1 2,14 0-15,1 0 1,1 1-15,3-1-7,0-1-9,2 1 0,3 1-12,0-1 0,1 0-14,3 2 9,-1-2-8,1 3 2,0-2-5,0 2 2,-1-1 3,1 2-24,1 0 20,1-1-12,1 2 9,-1-1-16,0 1 8,1 2-9,-1-2 21,-1 1-13,0 2 19,0-2-19,0-1 14,-3 2-14,0-2 3,-1 2 2,-3-2-2,-1 0 1,-3-1 1,1 1 0,-2-2 2,-3 1-5,-2 1 5,0-2-4,-11-2-2,-1 0 3,0 2-1,-2 0 0,-1-1-5,-1 0 3,-1 0 3,-2 1-1,-3-2 0,0 2 8,-2-2-3,-1 0-7,-7 0 2,1-1 1,-3 2 0,0-2-5,1 0-5,-4 0 6,0 0-4,0 0 6,-5 0-3,-1 0 12,-2 0-13,0 0-1,-2 0 4,-5 3 15,-1-3 0,-1 0 7,-3 0 2,-1 0-2,-3 1 4,0-1-2,-14 0 9,23 1 14,-23-1 3,18 2 5,-18-2-20,15 0 5,-15 0-23,13 0 13,-13 0-18,11 1-3,-11-1-2,0 0-5,14 1-14,-14-1-26,0 0-30,0 0-38,0 0-31,0 0-22,0 0-72,0 0-33,0 0-36,0 0-96,0 0-54,-7-5-212,7 5-293,-10-6-543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05-09T19:01:42.169"/>
    </inkml:context>
    <inkml:brush xml:id="br0">
      <inkml:brushProperty name="width" value="0.05292" units="cm"/>
      <inkml:brushProperty name="height" value="0.05292" units="cm"/>
      <inkml:brushProperty name="color" value="#00FFFF"/>
    </inkml:brush>
    <inkml:brush xml:id="br1">
      <inkml:brushProperty name="width" value="0.05292" units="cm"/>
      <inkml:brushProperty name="height" value="0.05292" units="cm"/>
      <inkml:brushProperty name="color" value="#FFFFFF"/>
    </inkml:brush>
    <inkml:brush xml:id="br2">
      <inkml:brushProperty name="width" value="0.05292" units="cm"/>
      <inkml:brushProperty name="height" value="0.05292" units="cm"/>
      <inkml:brushProperty name="color" value="#FF00FF"/>
    </inkml:brush>
    <inkml:brush xml:id="br3">
      <inkml:brushProperty name="width" value="0.05292" units="cm"/>
      <inkml:brushProperty name="height" value="0.05292" units="cm"/>
      <inkml:brushProperty name="color" value="#FFD700"/>
    </inkml:brush>
  </inkml:definitions>
  <inkml:trace contextRef="#ctx0" brushRef="#br0">2185 817 187,'0'0'509,"6"-11"-27,-6 11-66,5-14-10,-5 14-17,9-14-40,-5 6 4,-4 8-9,8-15 21,-3 6-18,0 1-19,1 0-31,-2-1 11,2 1 21,0-1 20,-3 1-58,3 0 31,-3 1-76,-3 7 43,8-14-53,-8 14 30,4-14-43,-4 14 25,2-11-60,-2 11-64,0 0-124,-1-18 0,1 18 0,-4-10 0,4 10 0,-6-8 0,6 8 0,-10-4 0,10 4 0,-15 1 0,15-1 0,-21 6 0,9-2 0,-2 4 0,1-1 0,-3 5 0,-1 0 0,-2 6 0,0 0 0,2 2 0,-2 2 0,2-1 0,-2 1 0,4 2 0,-3-1 0,2 3 0,0-2 0,2 0 0,1 1 0,0-1 0,3 0 0,1-3 0,3 3 0,0-5 0,4 1 0,-1-2 0,3 1 0,1-4 0,3 1 0,2 0 0,3 0 0,2-2 0,3-2 0,3 0 0,2-4 0,3-1 0,2-2 0,-1-3 0,4 0 0,1-2 0,2-3 0,2-1 0,1-3 0,-1 0 0,0-2 0,-3-1 0,1 1 0,-2-2 0,-2-1-79,-3 5-62,-2-3 80,-3 2-41,-2 1 70,-2 0-50,-1 2 70,-3 0-54,-1 1 69,1-1-62,-10 5 65,12-3-50,-12 3 61,0 0-61,0 0 68,9 5-62,-9-5 70,0 0-55,0 17 84,0-17-76,-2 17 81,2-17-67,-3 20 65,3-8-35,1 1 53,-1-1-62,3 1 51,-1 2-5,2-3-6,2 3-2,2-3-13,0 2-2,2-1-10,4 0-14,-1-4-19,1 0 0,3 0 0,2-1 0,-1-3 0,-2-1 0,5-1 0,-3-1 0,1-1 0,1-2 0,-2-1 0,3-1 0,-2-2 0,-3-1 0,5-1 0,-7-1 0,4-1 0,-4-2 0,0-1 0,-5-1 0,0 0 0,-2-3 0,-2 0 0,-1-1 0,-2-1 0,-2 0 0,-3-1 0,-1 1 0,-1 2 0,-2-1 0,-2 0 0,-2 2 0,-1 1 0,-3 2 0,0-1 0,1 5 0,-1 0 0,-2 5 0,1-1 0,-2 1 0,-2 3 0,1 1 0,1 3 0,-1-1 0,0 3 0,-1 4-20,1-3-249,2 2-79,2 2-76,3-1-76,1 1-88,0-1-92,5 2-77,-1 0-705,1 1-1080</inkml:trace>
  <inkml:trace contextRef="#ctx0" brushRef="#br0" timeOffset="1038.1875">3160 1209 441,'0'0'809,"5"-12"-41,-5 12-74,5-13-69,-5 13-40,4-14-38,-4 14-23,1-11-77,-1 11 11,1-11-106,-1 11 15,0 0-97,1-13 16,-1 13-92,0 0 6,0 0-73,0 0 31,3-9-48,-3 9 46,0 0-83,4 8-73,-4-8 0,4 14 0,-4-14 0,2 18 0,1-7 0,-1 1 0,1-2 0,0 2 0,1 3 0,0-3 0,0 2 0,1-2 0,1 1 0,0-4 0,1 3 0,-1-4 0,1 0 0,0-2 0,0 0 0,-7-6 0,16 7 0,-16-7 0,16 4 0,-16-4 0,17-2 0,-17 2 0,19-5 0,-9 0 0,1-3 0,-1 0 0,0-3 0,-1-1 0,1 2 0,0-2 0,-2 0 0,1-2 0,-1 2 0,-2 0 0,1 2 0,-1 0 0,-1 1 0,-1 1 0,-4 8 0,7-13 0,-7 13 0,6-11 0,-6 11 0,0 0 0,6-9 0,-6 9 0,0 0 0,0 0 0,0 0 0,0 0 0,1 11 0,-1-11 0,3 13 0,-3-13 0,2 17 0,-2-17 0,5 20 0,-2-11 0,1 0 0,1 1 0,1 0 0,3 2 0,-1-3 0,1 3 0,2-4 0,0-1 0,0 1 0,2-3 0,-2 1 0,2-2 0,-1-2 0,-1-1 0,2 0 0,-2-2 0,-11 1 0,23-3 0,-11-1 0,-1-1 0,1-1 0,-2-2 0,3-2 0,-4-1 0,0 0 0,1-1 0,-2 0 0,-1 0 0,0-1 0,-1 2 0,-2 1 0,0 3 0,0-2 0,-4 9 0,5-13 0,-5 13 0,5-12 0,-5 12 0,0 0 0,0 0 0,6-7 0,-6 7 0,0 0 0,0 0 0,1 17 0,-1-17 0,0 14 0,0-14 0,0 17 0,0-17 0,3 20 0,0-10 0,-1 1 0,2-1 0,0 0 0,1 0 0,0-1 0,4 3 0,-3-5 0,3 1 0,1-1 0,1-1 0,-1-2-244,1-1-102,1-1 25,1 0-1,0-1 29,-2-2 24,2-2 2,-2 0 10,1-5 34,1 0 18,-2-2 23,2 0 32,-4-4 28,1-2 20,2 0 22,-3-2 53,-3 3 1,0 0 48,2 1 46,-3-1 30,0 1 14,-1 0 17,0 4 30,-1-1 27,-1 2 35,-2 9-23,5-16 19,-5 16-45,3-10 39,-3 10-61,0 0 66,2-11-56,-2 11 68,0 0-55,0 0 56,0 13 6,0-13-4,0 17-210,0-5-21,-1 5 0,0 1 0,-1 5 0,1 4 0,-1 0 0,-1 7 0,2 2 0,0 0 0,-1 0 0,0 2 0,0-1 0,0 2 0,1-3 0,-1 1 0,0-1 0,2 0 0,-3-1 0,2-2 0,-1 0 0,1-5 0,0-2 0,0 0 0,-2-1 0,3-4 0,-1-2 0,1-2 0,0-2 0,0-3 0,0 1 0,0-13 0,-1 19 0,1-19 0,0 0-3,0 13-644,0-13-56,0 0-78,0 0-41,-5-11-834,3-1-1322</inkml:trace>
  <inkml:trace contextRef="#ctx0" brushRef="#br0" timeOffset="1383.2212">4017 1359 630,'-2'-20'649,"0"2"-63,2-2-32,2 3-51,-1-3-32,1 5-32,3-3-45,0 1-42,2-1-28,2 2-19,1-1-4,2 2-33,0 0 27,2 1-57,3 4 28,1-2-79,1 5 40,0-1-56,4 2 41,0 1-61,3 3 35,-2-1-40,4 3 34,-1 2-24,0 1-156,0 2 0,-2-1 0,-1 4 0,-2-2 0,-3 3 0,-1 3 0,-5-3 0,-4 2 0,0 0 0,-4-1 0,-4 2 0,-1-12 0,-2 24 0,-4-12 0,-2-2 0,0 3 0,-4-1 0,0 1 0,-2-1 0,-3-2 0,4-1 0,-2-1 0,1-1 0,0 1 0,0-1 0,0-2 0,2 2 0,2-2 0,-1-2 0,0 1 0,2-2-342,9-2-79,-15 7-45,15-7-68,-10 3-79,10-3-68,0 0-53,0 0-664,0 0-1003</inkml:trace>
  <inkml:trace contextRef="#ctx0" brushRef="#br0" timeOffset="1702.3987">4754 1121 260,'8'-11'776,"-2"-2"-86,1 4-6,-3-3-33,2 1-58,-4 0-37,1 1-22,0 0-53,-1-1 47,-2 11-120,4-15 20,-4 15-73,3-14 36,-3 14-50,2-11-37,-2 11-93,0 0-211,3-13 0,-3 13 0,0 0 0,0 0 0,0 0 0,7 10 0,-7-10 0,4 18 0,-3-8 0,2 3 0,0 3 0,-2-1 0,1 4 0,1 0 0,-2 2 0,1-1 0,-2 2 0,1 1 0,0-3 0,-1 2 0,1-2 0,-1-1 0,2 0 0,-2-3 0,1 1 0,3-1 0,-3-3 0,0-1 0,1-1 0,0-1 0,1 0-83,-3-10-534,6 12-41,-6-12-57,9 6-27,-9-6-3,11-2-725,-11 2-1090</inkml:trace>
  <inkml:trace contextRef="#ctx0" brushRef="#br0" timeOffset="2068.4834">4955 1326 483,'0'0'633,"0"0"-80,6-8-20,-6 8-22,9-4-19,-9 4-27,9-6-25,-9 6-46,13-5-12,-3 1-45,-10 4-14,18-5-44,-5 0 14,-3 1-78,4 0 28,-1-3-84,0 2 41,1 0-85,-3 0 48,2-2-73,-4 2 43,1-2-65,-1 2 32,-1-2-62,0 0 47,-2 0-62,-6 7 44,10-13-61,-10 13 46,4-13-50,-4 13 43,-1-12-54,1 12 54,-6-11-60,6 11 51,-11-10-49,11 10 54,-15-4-45,15 4 53,-17-3-39,17 3 49,-18 0-28,7 3 8,0 1-39,2 1 0,-2 2 0,1 1 0,2 1 0,-2 1 0,2 1 0,2-2 0,-1 5 0,2-2 0,3 0 0,-1 0 0,2 2 0,0-3 0,2 3 0,0-2 0,2 0 0,-1 0 0,3 1 0,1 0 0,0-1 0,2 0 0,-1-1 0,3 0 0,2-2 0,-1 0 0,1-1 0,1 0 0,2-2 0,1-3-191,0-2-266,-2 0-21,4-2-2,0-1-51,-1-3-58,-1 0-18,2-4-50,-1-4-675,-2 2-936</inkml:trace>
  <inkml:trace contextRef="#ctx0" brushRef="#br0" timeOffset="2287.2332">5371 1270 844,'2'-11'562,"-1"0"-65,-1 11 18,1-18 1,-1 18-23,0-16-12,0 16-20,2-10-35,-2 10 0,0 0-51,1-15 34,-1 15-75,0 0 24,8-5-57,-8 5 39,0 0-13,16 4-27,-16-4-74,16 6-226,-5 1 0,-1-2 0,4 3 0,-1 1 0,1 0 0,1 2 0,1-1 0,-3 1 0,1-1 0,0 0 0,-3 0 0,3 0 0,-2 0 0,-1-1 0,2 1 0,-3-1 0,2 1 0,-2-3 0,-1 2-242,0-1-237,-2-4-40,-7-4-45,13 9-76,-13-9-28,8 5-130,-8-5-562,0 0-960</inkml:trace>
  <inkml:trace contextRef="#ctx0" brushRef="#br0" timeOffset="2553.6216">5676 1206 189,'-3'-9'843,"3"9"-129,-4-15-45,4 15-70,-6-14-22,6 14-24,-6-10-32,6 10-6,-7-10-93,7 10 25,-8-7-100,8 7 5,-9-4-81,9 4 18,0 0-58,-19 2 22,19-2-33,-15 7-41,7-2-179,-2 3 0,0 0 0,-3 2 0,1 1 0,-1 2 0,0 0 0,-1 0 0,1 2 0,0 0 0,0 0 0,0-1 0,1 3 0,0 0 0,0-2 0,1 0 0,1-1 0,0-1 0,2-2-15,3 1-289,0-2-39,1-1-36,4-9-34,-4 15-36,4-15-72,4 11-51,-4-11-5,9 6-153,0-2-496,-9-4-835</inkml:trace>
  <inkml:trace contextRef="#ctx0" brushRef="#br0" timeOffset="2822.9492">5916 1276 767,'11'-7'772,"-1"0"-36,-2 1-55,0 2-41,-8 4-3,10-10-78,-10 10-7,12-7-51,-12 7-110,7-5-2,-7 5-49,0 0-19,0 0-25,0 0-33,0 0-16,12 2-148,-12-2-99,5 10 0,-5-10 0,1 13 0,-1-13 0,1 15 0,-1-15 0,2 21 0,-1-11 0,0 2 0,1-2 0,-1 1 0,-1-11 0,4 20 0,-4-20 0,4 17 0,-4-17 0,2 14 0,-2-14 0,4 12-237,-4-12-153,6 6-51,-6-6-43,0 0-59,11 6-80,-11-6-29,0 0-203,12-7-397,-12 7-861</inkml:trace>
  <inkml:trace contextRef="#ctx0" brushRef="#br0" timeOffset="3186.3078">5991 1039 458,'-11'-1'897,"11"1"-121,-21 0-52,21 0-89,-15 2-37,15-2-39,-14 4-94,14-4-22,-10 6-94,10-6 27,0 0-105,-7 9 17,7-9-92,0 0 20,7 6-76,-7-6 35,11 4-75,-11-4 28,17 2-61,-17-2 36,21 0-61,-9-2 45,0-1-47,0 2 18,0-3-58,0 2 0,-1-3 0,-1 1 0,1-2 0,-2-1 0,-1 0 0,1-1 0,-4 1 0,0-3 0,-1 3 0,-1-4 0,-3 11 0,1-17 0,-1 17 0,-3-15 0,3 15 0,-7-13 0,7 13 0,-13-10 0,13 10 0,-15-5 0,15 5 0,-19-1 0,19 1 0,-21 3 0,10 0 0,0 2 0,0 0-97,2 0-142,1 0-2,0 1-48,1 2-26,2-2-30,1 3-42,4-9-74,-3 15-48,3-15-55,4 14-11,-4-14-135,8 15-370,-1-8-698</inkml:trace>
  <inkml:trace contextRef="#ctx0" brushRef="#br0" timeOffset="3467.5563">6308 1009 393,'8'-8'764,"-2"2"-87,-1-2-33,3 1-62,-8 7-36,9-13-44,-9 13-39,6-11-12,-6 11-52,6-8 14,-6 8-105,6-8 13,-6 8-64,0 0 38,0 0-52,0 0 43,0 0-11,2 10-19,-2-10-140,-1 17-116,0-6 0,-2 0 0,1 3 0,1 3 0,-2 1 0,0 0 0,1 4 0,-2 2 0,0-2 0,1 2 0,0-2 0,-1 2 0,-2-4 0,2 4 0,1-6 0,-1-2 0,2 1 0,-1-1 0,1-4 0,-1 1 0,0-4 0,3-9 0,-5 20 0,5-20 0,-3 12 0,3-12-110,0 0-485,-4 9-60,4-9-111,0 0-131,0 0-739,-8-7-1295</inkml:trace>
  <inkml:trace contextRef="#ctx0" brushRef="#br0" timeOffset="4365.5076">6097 1165 279,'-9'-3'846,"9"3"-111,-14-6-48,14 6-92,0 0-77,-13-5-69,13 5-45,0 0-36,0 0-21,0 0-80,0 0-22,0 0-68,15 0-4,-3 2-56,1-1-5,5 0-44,0 0 7,4 1-39,3-1 13,3 0-51,2 1-8,2-1-41,-2-1 12,2 1-15,-1-1 13,0 1-17,-1-1 28,-2 1-14,-2 0 24,-6 0-12,0 1 21,-4-2-17,-1 2 19,-3-1 9,-1 2 40,-11-3-7,16 4 53,-16-4-20,11 8 23,-11-8-22,7 9 48,-7-9-25,4 12 44,-4-12-9,2 12-16,-2-12-19,4 12-16,-4-12-15,4 10-9,-4-10-12,5 13-5,-5-13-3,7 11-4,-7-11-7,9 10-1,-9-10-3,12 7-7,-12-7-1,14 5-17,-14-5-22,14 5-12,-14-5-4,18 0-56,-18 0 38,19-2-18,-19 2 14,22-4-17,-11 1 12,0-1 3,-1 0 29,1-3-15,0 1 35,-2 1-17,1-2 32,-3 2-22,2-2 33,-2 2-34,-7 5 37,14-12-10,-14 12 45,10-9-25,-10 9 30,9-5-31,-9 5 25,0 0-27,10-7 61,-10 7-42,0 0 69,0 0-53,0 0 62,8 7-82,-8-7 90,0 0-14,1 19 7,-1-19 43,0 24 15,0-7-7,1 0 28,1 3-190,-2 4 0,1 2 0,-1 0 0,0 1 0,0 0 0,1 1 0,-2 0 0,1 1 0,0 0 0,-1 4 0,-2-1 0,2-1 0,-3 0 0,-1-1 0,-3-1 0,2-2 0,-1-2 0,0-4 0,-5 3 0,2-5 0,-2-1 0,-1-1 0,-2-1 0,0-3 0,-2-2 0,-2-1 0,0-3 0,1-1 0,-1-2 0,0-2 0,-3-2 0,1 0 0,1-1 0,0-3 0,-1-1 0,2-2 0,3 0 0,1-2 0,2 1 0,4-3 0,2 1 0,2 0 0,5 10 0,2-22 0,4 10 0,3 0 0,4-3 0,3 3 0,6-2 0,2 1 0,6 0 0,5-3 0,1 2 0,4 1 0,4-1 0,1 0 0,2 2 0,2-3 0,2 1 0,0 1 0,8-3 0,-9 1 0,1 1 0,-2-3 0,-1 2 0,-1-2 0,-2 0 0,-3-2 0,0-1 0,-5 0 0,-2-2 0,-4-1 0,-3-2 0,-4-1 0,-7 2 0,-2-2 0,-3 1 0,-4-1 0,-3 3 0,-2-1 0,-2 3 0,-1 2 0,-1 0 0,-2 0 0,-2-1 0,-1 3 0,0 2 0,-1-2 0,-1 5 0,0-1 0,-1 3 0,-2-1 0,-1 2 0,-1 1 0,-1 2-183,-3 2-236,1-2-138,-1 2-115,-2 3-146,-7 2-933</inkml:trace>
  <inkml:trace contextRef="#ctx0" brushRef="#br0" timeOffset="5459.4212">2093 1666 488,'0'0'528,"-19"5"-144,19-5-33,-13 2-56,13-2-26,-11 3-42,11-3-54,0 0 2,-14 2-2,14-2-9,0 0-3,-10 5-15,10-5-12,0 0-6,0 0-9,-10 6-4,10-6-5,0 0-8,0 0-30,0 0 31,-5 8 2,5-8 2,0 0-2,0 0-3,0 0-4,0 0 9,5 10 7,-5-10-13,0 0 3,10 7 7,-10-7-7,12 5-12,-12-5 0,19 5-9,-8-2-1,6 1-5,0-2-11,0-1-2,5 3 20,1 1-16,3-2 8,2 0-26,4 1 26,5-1-33,0 1 46,2-1-64,6 2 25,4 0-25,0-1 45,3 1-42,1 0 30,2-3-39,3 3 29,1 0-40,-1 0 40,1 0-39,2-3 35,-1 3-44,2 0 38,9 0-49,1-1 51,-1 1-48,-9-1 23,0 0-34,1 0 55,-2-1-49,2 0 36,-2 1-44,1-1 47,-2 1-8,1-1 0,-2 0-9,1 1-34,-1-1 40,-2 1-39,1-2 41,-2 1-39,0-1 36,-1-1-39,1 3 42,-2-2-1,-1-1-6,0 1-5,-1-2 0,0 1-6,-2-1 2,1 0-3,0 0-3,-1 2 0,-1-2 11,2 0-6,-7 0-42,7 0 32,-7 0-21,7 0 18,-8 0-25,8-2 33,-1 2-30,-1-1 31,0 1-32,1-2 26,0 2-2,1-1-4,-2-1-5,1 0 5,1 0-2,-3 1-14,3 0 24,2 0-17,-3-1 22,2 2-18,-1 0 24,-2-1-24,2-1 40,-2 2-30,0-2 17,1 1-7,-8 0-1,0 0 2,-1-1 0,-1 1 7,-1-1 3,-2 0-14,-1 0 1,-5 2 3,0-1 1,-3-1-1,0 2 5,-1-2 4,-4 1 16,-2 0 10,0 1 8,-2-1 5,-2-1 21,-1 1 8,-3 1 12,1-1-6,-14 1-1,23-2 10,-23 2 0,18 0-7,-18 0-4,14-1-7,-14 1-9,0 0-4,18 0-9,-18 0-7,0 0-11,14 0-9,-14 0-1,0 0-6,0 0-15,14-2-18,-14 2-31,0 0-44,0 0-61,0 0-82,0 0-103,12-1-120,-12 1-141,0 0-179,0 0-938,0 0-1392</inkml:trace>
  <inkml:trace contextRef="#ctx0" brushRef="#br1" timeOffset="16775.1044">934 3113 850,'0'0'771,"0"0"-85,-5-12-92,5 12-17,0 0-64,-2-8-27,2 8-94,0 0-28,0 0-62,0 0 37,0 0-57,0 0 58,0 0-15,0 0-44,-4 13-7,4-13-24,1 24-17,-1-10-8,3 2-118,-3 4-107,0-1 0,0 1 0,0 0 0,0 1 0,0-1 0,0 1 0,0-1 0,0 0 0,0-1 0,0 0 0,0-2 0,0 0 0,0 0 0,0-4 0,2 0-89,-2-1-295,0-12-42,0 20-9,0-20-89,0 14-88,0-14-47,-2 12-142,2-12-552,0 0-954</inkml:trace>
  <inkml:trace contextRef="#ctx0" brushRef="#br1" timeOffset="17275.8675">866 3213 357,'-3'-13'826,"-1"4"-133,3-4-46,0 3-73,1-2-65,1-2-24,2 2-84,2-1-27,2-1-54,4-2 1,1 1-39,3-1 30,5-1-83,0 1 46,5 2-84,2-1 27,0 1-59,2 2 32,3 2-56,-3 1 30,4 3-31,-6 1-27,-1 1-22,-5 4-16,0 0-18,1 0-7,-4 4-18,-2 1-15,1 0-11,-4 2 0,-3 1 0,-1 2 0,-6 0 0,-1 1 0,-4 1 0,-4 3 0,-4 2 0,-4 2 0,-8 1 0,-3 2-48,-2 1-66,-4-3 47,-1 1-56,0-1 66,-1-3-53,2 0 60,4-2-51,1-1 54,0-4-37,6 0 50,-1-1-32,6-2 71,-3-2-63,5 0 66,1-1-49,1-1 41,11-3-31,-16 5 40,16-5-43,0 0 39,0 0-36,0 0 42,0 0-42,0 0 44,0 0-24,0 0 58,14 1-38,-14-1 69,20 1-43,-6 2 55,3 0-48,-1 1 54,3-1-57,-2 1 40,6 3-54,-1-2 37,-4 4-56,5-3 43,-5 4-55,2 0 50,-2-1-53,-1 0 27,0 1-94,-2 1 36,1 0-87,2-1-96,-3-1-35,2 3-60,-4-3-29,0-1-69,3 0-45,1 1-41,-2-3-14,3-1-90,-3 1-630,3-2-845</inkml:trace>
  <inkml:trace contextRef="#ctx0" brushRef="#br1" timeOffset="17757.1434">1740 3420 297,'4'-10'698,"1"0"-104,-1 2-37,-4 8-75,2-19-18,-1 8-22,-1 11-48,0-21-9,-2 10-72,1 0-3,-3 1-44,-3-2 16,2 4-52,-1-1 11,-2 1-50,-1 2 19,1-1-23,-2 3-18,-2 0-20,-1 3-23,1 0-13,-3 3-19,1 1-18,-4 2-11,4 2-14,-1-1-64,-1 4 61,0 0-65,3 0 51,2 1-56,0-1 59,4 2-60,-3 1 60,4-2-61,2 0 57,1-2-8,3 1 6,0-10-14,2 16-2,3-8-3,-5-8-5,14 12-1,-6-7-24,1-2-33,5-1-25,-1-2-42,1 0 23,-1-1-36,4-3 28,-1 1-20,-1-3 39,2 1-9,-1-3 33,-3-1-10,2 1 35,-3-2-10,0 1 29,-1-2-16,-2 0 25,1 3-22,-2-1 25,-1 2-5,-1 0 42,0 1-12,-6 6 22,10-9-33,-10 9 22,0 0-13,10-5 42,-10 5-11,0 0 38,6 7-40,-6-7 44,5 12-51,-5-12 53,5 17-60,-1-8 48,-2 2-19,-2 0-11,4 0-12,0-1-9,-2 1-5,1 0 10,0 0-21,0-1-15,0-1-4,1 3-37,2-4-30,-2 1-85,2 0-30,0-1-55,0 0-39,-6-8-69,15 7-43,-6-2-56,-9-5-25,19 4 15,-19-4-79,22-3-72,-11-1-377,0-2-583</inkml:trace>
  <inkml:trace contextRef="#ctx0" brushRef="#br1" timeOffset="18312.6655">2156 3134 316,'2'-18'655,"-2"1"-79,0 0-41,0 2-33,-2 3-28,2-1-44,-1-1-36,0 4-34,1 10-16,-1-21-54,1 21-13,-3-14-71,3 14-12,0-12-51,0 12 16,0 0-32,0 0 24,0 0-48,0 0 26,0 0-20,-5 16-14,5-16 1,-1 23 11,2-6-15,-1 1 4,0 1-6,0 1-10,1 1-2,-1-1-14,1 2-14,1-1-3,-2-1-13,1 1-1,-1-2-13,1-1-5,1-1 3,-2 0-9,1-1 7,0-3-4,-1 1-2,1-2-3,-1-12-1,0 20-2,0-20 4,2 17 5,-2-17-1,1 12 11,-1-12-18,0 0-2,1 12 0,-1-12-1,0 0 0,0 0-4,0 0 2,0 0-6,14-4-3,-14 4-1,11-10-6,-6 4 0,2-3-10,2 3-1,-3 0 2,5-5-2,2 2 18,-2 1 9,1 2-28,2-2 1,-3 1 9,5 1-6,-4 0 15,1 4-9,0-1 6,-1 2-2,1 0 2,0 1 0,0 2 8,0 1-5,1 1 6,-1 4 0,-2-3 4,2 4 1,-2 0 11,0 2 0,-4-2 11,0 0 6,-3-1-7,-1 2 12,-3-10 8,0 20-9,0-20 1,-5 19 4,-2-11-8,0 1 1,-3 0-6,0 1-6,-2-3-1,-1 1-3,0-1-1,-2-1-7,1-1 2,-2 1-3,2-3 1,-3 0-9,4-2 1,-2 2-23,2-3-15,13 0-34,-23-2-54,12 1-47,11 1 5,-22-3-48,22 3-27,-19-4-55,19 4-54,-12-6-59,12 6-34,-7-6-28,7 6-8,0 0-100,1-10-561,-1 10-756</inkml:trace>
  <inkml:trace contextRef="#ctx0" brushRef="#br1" timeOffset="18593.906">2662 3332 86,'0'0'807,"16"-5"-152,-16 5-58,0 0-83,14-4-43,-14 4-48,0 0-35,0 0-46,0 0-31,6 8-48,-6-8 6,-2 10-44,2-10 5,-3 14-48,3-14 20,-4 19-35,3-9-30,0 2-25,-2-2-29,3 2-10,-1 0-16,1 0-7,1 1-13,2-1-4,-2 1-1,2-2-6,-1-2-1,2 3-3,1-2-3,0-2-39,0 0-29,3-1-33,-8-7-23,15 8-41,-15-8-8,17 3-15,-17-3-52,19-1-28,-7-1-16,-2-3-24,3-1-14,1-2-61,-3 0-58,4-7-32,-2 0-102,0-1-382,-1-4-513</inkml:trace>
  <inkml:trace contextRef="#ctx0" brushRef="#br1" timeOffset="18890.779">2715 3183 230,'-15'5'667,"-1"-1"-92,2 1-54,3 0-55,-2 3-55,3-1-53,1 0-37,1 0-20,2 0-27,6-7-21,-5 15-21,5-15-21,-2 13 10,2-13-34,8 9 4,-8-9-39,15 9 11,-15-9-31,22 3 25,-8-3-29,0-2 24,4 0-21,-1-1-2,-1-2-13,2 0-6,-4-2-10,0-1-11,2-1-13,-5 1-10,2-1-7,-4 0-5,-1 1-17,-2 1 4,-1-1-17,-5 8 7,5-15-21,-5 15 7,1-11-12,-1 11 3,-5-9-10,5 9 8,-10-3-12,10 3 3,-13 0-53,13 0-67,-16 5-68,7 0-53,0 1-107,0 0-28,-3 4-90,2-1-90,-1 1-33,2 3-818,0-2-1016</inkml:trace>
  <inkml:trace contextRef="#ctx0" brushRef="#br1" timeOffset="19350.1544">2986 3387 613,'0'0'728,"0"0"-102,15 0-55,-15 0-78,0 0-66,12 1-78,-12-1-38,0 0-46,6 8-41,-6-8-2,4 9-30,-4-9-5,2 12-30,-2-12-15,3 16-3,-3-16-9,1 19-19,-1-19-15,3 19-19,-3-19 7,1 20-4,-1-20-6,0 18-12,0-18-11,1 15-7,-1-15-6,-1 13-5,1-13 6,-1 12 1,1-12-1,0 0 8,-3 14-1,3-14 2,0 0 0,-6 5-4,6-5-3,0 0 5,0 0-1,-12-5-9,12 5 0,-6-9-5,6 9-8,-5-16 10,5 16-1,-4-21 4,3 9 9,1-4-17,0 0 9,1 2-2,2-3 10,0 0-9,3 1 6,1-1-10,3 1 2,2 0-1,0 3 13,1-1 2,3 4 6,0 0 7,0 3-1,2 2 15,-1 1-5,3 3 22,0 1-10,0 3-82,2 2 0,1 0 0,0 2 0,-3 0 0,0 2 0,-1 2 0,-2 1 0,-2-4 0,-1 5 0,-1-2 0,-3-2 0,-1 1 0,-1 1 0,-3 2 0,-1-1 0,-2 0 0,-1 0-279,-1-1-114,-2 1-66,-1-1-97,-2 3-141,-2 1-220,0-3-633,-2-2-1189</inkml:trace>
  <inkml:trace contextRef="#ctx0" brushRef="#br1" timeOffset="20141.2208">4212 3110 608,'4'-16'921,"-4"16"-102,3-16-102,-3 16-32,1-14-19,-1 14-75,1-14-42,-1 14-64,2-10-59,-2 10-67,0 0-60,0 0-23,2-9-4,-2 9 3,0 0-32,3 17-243,-2-6 0,2 4 0,-2 2 0,0 4 0,-1-1 0,3 4 0,-2 1 0,-2-1 0,1 1 0,0-1 0,-3 0 0,3 0 0,-1 0 0,1-3 0,-1-1 0,0 0 0,1-2-339,-3-1-191,3-1-81,-1-2-117,1-2-68,-2-1-846,2-11-1302</inkml:trace>
  <inkml:trace contextRef="#ctx0" brushRef="#br1" timeOffset="20949.4969">4586 3144 1011,'6'-7'776,"-6"7"-125,9-12-98,-9 12-33,0 0-51,0 0-45,0 0-80,0 0-45,0 0-27,-14 5-38,6 0-28,-1 2-29,-3 0-28,-1 0-31,-3 2-18,1 1-12,-4 0-24,2 0-3,-2 1-26,0-1-5,1 0-7,0-2-5,3-1-1,0 0-4,0 0 0,1 0-1,3-3-3,0 1-1,0-1 0,11-4 1,-15 5-3,15-5 7,-14 5-6,14-5-10,0 0-1,-13 4-3,13-4 1,0 0 0,0 0 0,0 0 0,0 0-3,0 0 9,9 5 0,-9-5 0,12 3-7,-12-3 4,19 9 0,-9-5 1,3 3-1,-1-1 6,4 2-5,-2-1-2,1 2 4,3-1 0,0 3 0,0-1 3,1 1 1,0-2 4,-1 1-55,2 0-54,0-1-49,-1-1-49,1 1-25,3-2-11,-1 0-26,1-1-25,1 0-2,3-1 5,-1-1 24,-1 0-12,3-2 27,1 0 14,0 1 33,0-3 20,1-3 51,-1 1 15,-1 0 39,-1-3 7,-2 0 48,0 0 18,-5-2 49,1-1 18,-2-1 45,-6 1 44,-2-1 24,1 0 4,-6-3 2,-1 2 17,-1-2 13,-3 2-10,-1 10-22,-4-22-4,-1 14-1,-1-2-7,-2 1 4,-3 2-6,-1 0 5,-2 2 3,1 1-9,-2 1-3,1 3-7,-3 0-13,1 4-2,-1 0-33,0 1 6,0 3-35,0 1 9,2-1-9,1 2-5,1 0-48,1 1 15,3-1-30,1 1 10,1-3-7,3 1 8,4-9-20,-4 17 17,4-17-23,3 16 5,-3-16-39,10 12-22,-10-12-27,18 7-5,-8-4-14,3-2-20,0-1-16,0-1 12,5 1 15,-1-4 6,-1 0 15,2-1 8,-3-2 11,2 2 10,-3-1 14,0 0 11,-1 0 11,-3-1 5,1 2 8,-3 0 14,0 1 14,-8 4 8,14-8-1,-14 8 4,10-3 24,-10 3 6,0 0 4,14 3 10,-14-3 1,0 0-7,10 8-8,-10-8-4,5 9-11,-5-9-8,7 12-7,-7-12-5,7 9-4,-7-9-2,7 13-17,-7-13-42,9 9-54,-9-9-55,7 9-55,-7-9-36,14 10-64,-14-10-68,14 7-70,-14-7-39,17 3-14,-17-3-149,13 2-356,-13-2-604</inkml:trace>
  <inkml:trace contextRef="#ctx0" brushRef="#br1" timeOffset="21512.5775">5319 3374 691,'-1'-15'625,"1"15"-63,0-14-27,0 14-53,4-12-46,-4 12-51,7-10-32,-7 10-35,12-6-62,-12 6-27,18-4-28,-18 4-27,22 3-27,-9 0-20,3 1-18,0 1-15,0 2-14,2 2-4,-2-1-5,2 3-15,-4-2-11,-1 0-8,-1-1-8,0 2-3,-3-1-3,-2-1 2,-1-1-12,0 0 7,-6-7-6,5 12-4,-5-12-2,0 0 2,-2 17-2,2-17-3,-8 7 4,8-7-1,-10 5 4,10-5-2,-12 0 22,12 0 21,-11-3 11,11 3-22,-11-8-1,11 8 1,-8-13 3,8 13 1,-5-17-7,5 17-8,-3-21-8,6 10-6,-1 0-12,1 1 1,2-4-44,1 3-18,2 0-48,2 0-28,-1 0-35,2 1-32,0 2 18,0-1-36,1 1-20,1 1-6,0 0 35,0 3 20,3-2 31,0 1 22,3 0-12,0 3 24,-2-1 21,1 0 29,-1 0 20,-3 2 34,0 0 38,-1-2 28,-2 3 33,2-2 37,-13 2 12,20-1 1,-20 1 24,16-1-4,-16 1-15,12-1 5,-12 1 36,0 0 12,15 3 10,-15-3 5,5 7 1,-5-7 14,4 14 2,-4-14 1,1 20-19,-1-8 39,0 4 7,0 2-12,0 2-5,-1 5-7,1 2-170,-2 2-54,1 3 0,0 1 0,0 2 0,-1 0 0,2-1 0,-1 2 0,1-1 0,0 0 0,0 0 0,0-2 0,0 0 0,0-5 0,1-1 0,-1 2 0,2-3 0,-2-1 0,1-1 0,0-5 0,0-1 0,2-2-144,-2-3-295,1 0-52,-2-13-5,6 18-85,-6-18-89,5 12-53,-5-12-751,8 4-1098</inkml:trace>
  <inkml:trace contextRef="#ctx0" brushRef="#br1" timeOffset="21836.3838">5967 3532 163,'-4'-19'838,"2"2"-196,0 2-28,1-2-67,1 3-32,0-2-64,3 0-35,-1 1-57,4 0-44,1 3-36,2-2-13,4 1-28,1-1-13,2 4-3,2-1-28,4 3 8,0 1-38,1 0 1,4 4-27,-1 1-9,2 2-11,1 1-5,0 0-9,-1 4-5,-1 1-14,-3 0-16,-1 2-11,-2 1-3,-2-1-1,-6 2-7,-3-2 3,-1 2-8,-4-2 7,-3 2-7,-2-10-1,-5 17-14,-1-10 5,-6 4-9,0-2-22,-5 0-1,-1 0 0,-2-2 0,-2 1 0,-1-2 0,2 0-34,-2-1-81,1-1-57,4-1-70,-2 0-54,0-1-82,3 0-87,1-2-97,2 3-93,-3-3-187,3 0-567,0 0-1011</inkml:trace>
  <inkml:trace contextRef="#ctx0" brushRef="#br1" timeOffset="22376.0251">7080 3099 405,'0'0'922,"-8"-8"-122,8 8-115,-6-7-33,6 7-74,0 0-77,-10-7-89,10 7-24,0 0-17,0 0 11,0 0-30,-4 12-17,4-12-37,3 19-31,-1-6-38,2 1-34,0 2-31,-2 1-36,2 0-23,-1 3-83,0-3-22,0 0 0,1 0 0,-2 2 0,2-5 0,-1 3 0,-1-2-128,1-3-86,-2 0-44,0-1-59,2-1-42,-3-10-60,3 15-55,-3-15-67,1 13-38,-1-13-110,0 0-647,0 0-940</inkml:trace>
  <inkml:trace contextRef="#ctx0" brushRef="#br1" timeOffset="22875.0903">7066 3155 636,'2'-13'642,"2"4"-94,-4 9-28,9-15-36,-1 10-76,0-2-3,-8 7-64,19-7-2,-7 6-40,1 1-3,4 2-13,1 2-1,4 2-25,-1 1-30,1 3-36,-3 1-42,4 2-22,-1 3-34,-4-3-8,-2 1-14,0 2-21,-2-2-13,-1 1 0,-2 0-25,-2-2-39,-3 0-23,1-1-32,-2-2-17,0 0-26,-5-10 7,5 16-16,-5-16 8,3 15-22,-3-15 0,0 0 3,0 16 35,0-16-30,0 0 42,-4 8 44,4-8-19,0 0 17,0 0 16,0 0 6,0 0 7,0 0 6,-2-17 16,2 17 35,6-19-16,-3 6 38,4-3-11,-1-3 35,4-1-5,-1-2 23,3-3 17,2 0 18,0-2 20,1 2 12,-2 2 6,2 2 16,-3 2 6,2 2 4,-1 0-8,-2 2 4,2 2-10,-3 3-5,2 0-5,-2 4-10,-1 1-10,-9 5-20,19-3 0,-19 3-19,18 5-110,-9 2 0,-3 2 0,2 3 0,-3 2 0,3 2 0,-4 1 0,-1 1 0,0 0 0,1 2 0,-3-1 0,0 1 0,-1-2 0,0 1 0,-1-1 0,0 1 0,0-2 0,1 3 0,-2-2 0,2-1-19,0 1-348,2-2-59,0-1-70,1 2-49,1-2-97,1-1-33,4 2-180,-3-5-465,2 0-925</inkml:trace>
  <inkml:trace contextRef="#ctx0" brushRef="#br1" timeOffset="23312.5787">8066 3413 63,'7'-10'775,"-2"1"-153,-1-3-21,1 2-60,0-5-61,-3 3 5,0 0-53,0 2-25,-2 10-61,0-21-32,0 21-47,-2-19-25,-2 11-18,4 8-24,-11-12-16,11 12-33,-16-8-27,16 8-8,-20 1-6,9 2-26,-1 1-5,0 3-16,-2 0-7,1 3-19,2-1 3,-1 4-9,1-3 1,2 2-18,0 0 9,1 0-18,3 0 11,1-2-5,2 0 0,2-10-12,0 17-4,0-17-49,5 13-27,1-7-14,-6-6-23,17 9-3,-17-9-15,19 3-7,-19-3-3,23-1 4,-10 0-12,2-2 19,-1-2 11,2-2 32,-4 1-4,1-3 39,0 0-17,0-1 43,-4-2-15,0 0 25,0-1 8,-2 1 45,1 0 10,-3 3 27,-1 1 0,1 1 21,-5 7-15,9-14-11,-9 14-17,8-8 7,-8 8 4,0 0 33,0 0-5,11 3 0,-11-3-4,8 9-11,-8-9-13,6 15 31,-6-15-57,5 17-3,-2-8-5,-1 0-3,-2-9 2,4 20-11,-4-20-3,4 19-34,-4-19-64,5 17-56,-5-17-86,4 13-42,-4-13-100,4 10-61,-4-10-51,5 9-38,-5-9-753,0 0-883</inkml:trace>
  <inkml:trace contextRef="#ctx0" brushRef="#br1" timeOffset="23589.4526">8437 3171 9,'3'-15'866,"-1"3"-126,-1 0-69,1 1-48,-2 11-37,1-22-32,-1 22-37,0-17-42,0 17-11,1-15-33,-1 15-50,2-11-49,-2 11-39,0 0-28,0-12-6,0 12-12,0 0-14,0 0-14,0 0-193,6 12-26,-6-12 0,2 20 0,0-8 0,0 4 0,1 1 0,-1 1 0,1 2 0,-2-1 0,1 2 0,-1-1 0,0 0 0,0 0 0,1-1 0,-2 0 0,1 0 0,-1-2 0,0 0 0,1 0 0,1 0 0,-2-5-207,1 2-203,-1-2-27,1-1-30,-1-11-55,0 19-95,0-19-101,0 16-162,0-16-361,-4 9-850</inkml:trace>
  <inkml:trace contextRef="#ctx0" brushRef="#br1" timeOffset="24433.1804">8236 3349 613,'0'0'696,"-5"-14"-169,5 14-28,0 0-76,3-16-61,-3 16-62,13-10-60,-4 6-37,2-2-21,6 1-60,-1 0-3,3 3-44,6-2-20,0 1-14,2 0-6,0 1-6,10-1-11,0 1-4,3 0-10,2 1 0,-1 0-15,-2 1 6,3 0-5,-4-3 0,-5 3 5,-4-1 2,-1-1 4,-1 0-1,-8-1 24,2 1 12,-5-1 1,-2-1 46,-2 2-27,-2-4 25,-10 6-22,12-8 30,-12 8-17,5-7 31,-5 7-10,0 0 25,-5-11 7,5 11 18,-11-6 2,11 6 4,-15-4-1,15 4 17,-18 0-3,7 3-27,-1-1 34,-1 4-23,-1 0-11,3 3-10,-3 0-18,2 4-12,0 0-15,1 4-7,2-3-11,-1 4-13,5-3-7,0 1-7,1 0-8,3-1-5,1-2-2,0 0-3,2 3-37,4-5-59,0 1-46,3-1-38,1-2-42,2 0-43,0-4-32,2 2-34,2-2-3,0-2-35,2-3-5,1 1 7,-1-2 28,3 1 47,-3-5-28,1 0 12,2 0 5,-3-2 8,3-3 67,-3 0-3,-3-2 86,2-2 18,-3-2 73,0-1 33,-1-7 42,-2 2 48,0-3 47,-1-2 44,-4 4 21,-1-1 24,1-1 4,-2 5 40,0-2-21,0 3 29,-2 2-12,0 3-13,0 2-7,0 0-17,0 2-34,-2 10-39,2-17-33,-2 17 0,0 0 1,3-10 9,-3 10-12,0 0-12,3 13-13,-3-13-12,2 19 1,-2-6 8,0 3-17,2 3 4,-2 0-14,0 1 3,0 2-22,0-1-5,-2 2-7,1-4-1,0 2-5,-1-1-5,1-3-10,0 1 13,-1-2-17,0-3-2,1-2 1,0 1 5,1-12-5,-2 20 4,2-20 4,-2 14-4,2-14 2,-4 12 0,4-12-1,0 0-5,-4 8-1,4-8-12,0 0 12,0 0 1,-5-8-3,5 8-2,-1-12-1,1 12-1,2-18-3,-1 6 2,2 0-1,0 2 1,2-4-2,0 0 9,4 3 2,-2-1-5,1 1-7,3 1-7,-1-2-1,1 5 36,2 0-34,-2 2 7,0 0 3,1 2 17,1 2 1,-13 1 12,24 1 6,-12 2 9,1 2 0,-2 0-9,2 2-1,-3 0-9,-1 4 7,1-2-16,-3 2 7,-1 2 5,-2-3-17,0-1-18,0 1-67,-3 2-72,3-2-74,-3 1-16,0 1-83,0-2-73,2 1-136,-2-1-63,2 2-89,-1 0-731,-2-12-1018</inkml:trace>
  <inkml:trace contextRef="#ctx0" brushRef="#br1" timeOffset="25122.3558">9541 3400 32,'0'0'884,"8"-6"-209,-8 6-41,9-10-73,0 7-38,-2-1-44,5 0-27,-2-2-62,5 3-33,1-2-31,0 1-43,0-2 8,1 0-27,-1 1-31,2-3-43,-3 1-21,3-2-20,-4 1-21,1-1-22,-3 0-9,1-1-17,-3 2-17,-1-2-4,0 0-15,-4 1-12,1 2-5,-6 7-6,4-17 0,-4 17-2,1-12 2,-1 12-3,-3-11 1,3 11-2,-8-6 2,8 6 9,-13 0 1,13 0 5,-13 4 19,6 2-5,-2 1-3,0 1-4,1 2-6,0 1-8,1 1 2,0 2-15,1-2 5,2 3-11,1-3 9,2-1-6,0 2-10,2-1-25,0 0-20,3-2-45,3 3-32,-1-3-34,4-2-28,-1 2-26,2-4-29,0 2-9,1-4-1,-1-2 2,2 1-18,0-2 31,-13-1 1,25 0 3,-13-2 31,2-2 37,0-2 29,0 0 20,-3-2 15,2-1 29,-4-2 22,0-2 19,0-1 36,-1-3 24,-1 1 49,0 0-9,-1 0 47,0 0 2,1 1 33,-2 1-1,0 2 15,0-1-5,1 4-11,-2-1-7,1 3-11,-5 7-19,10-12-8,-10 12 19,11-3-9,-11 3-14,10 3-5,-10-3-2,13 12 9,-5-2-5,-3 1 5,0 0-18,0 3-3,0 1-4,0-1-5,0 1-7,-1 1-9,-1-4-3,-2 3-1,2-4 6,-3-11 0,1 23 0,-1-23 7,1 17-5,-1-17 16,1 12 4,-1-12-64,-1 12-20,1-12 0,0 0 0,0 0 0,-5 7 0,5-7 0,0 0 0,-5-9 0,5 9 0,-4-16 0,4 16 0,-4-23 0,4 10 0,0-1 0,2-2 0,1-2 0,0 2 0,1 0 0,1-1 0,1 1 0,2-1 0,2 2 0,2-1 0,2 3 0,-2 0 0,5 0 0,-2 4 0,3-1 0,0 0-227,3 3-289,-1 0-171,-5 3-277,2-3-866,-3 1-1536</inkml:trace>
  <inkml:trace contextRef="#ctx0" brushRef="#br1" timeOffset="28450.2274">12544 2959 951,'0'0'933,"-3"-10"-149,3 10-33,0 0-17,-1-11-67,1 11-87,0 0-86,0 0-77,0 0-82,0 0-20,0 0-18,0 0-9,0 0-16,0 0-30,4 18-111,-4-6-131,2 4 0,-2 1 0,2 3 0,-2-1 0,2 2 0,-2 0 0,0 1 0,0-1 0,0 0 0,0 1 0,0-1 0,0 0 0,0-1 0,0-1 0,0 0 0,0 0 0,0-2-32,-2-3-349,2-1-29,-2 0-30,0-2-31,-3-2-92,1 1-41,0-2 9,-1-1-107,0 0-559,5-7-870</inkml:trace>
  <inkml:trace contextRef="#ctx0" brushRef="#br1" timeOffset="28990.3077">12283 3359 722,'0'0'603,"-9"-12"-114,9 12-31,-2-12-88,2 12-50,6-10-45,-6 10-50,13-12-19,-1 5-45,2 1-24,0 0-24,4 0-24,4 0-15,0-1-16,5 3-17,0-1-6,5-1 11,1 0-31,3 1-29,-2 0 2,2-1-5,0 0 5,0 3-1,2-2 2,-2 0-1,3 2 4,-5-1 1,-1-1 0,-4 3 5,-4-3-10,0 2 16,-7-1-1,0 0 21,-3 0 15,-1 1 15,-14 3 6,13-5 7,-13 5 40,0 0-18,0 0 17,0 0-19,0 0 6,-13-1-17,3 5 16,-5 1-13,-1 3-2,-2 4 14,-2-3 2,2 4-10,-4 2-3,-1-1-16,5 1-2,1-2-22,0 0 3,2 0-18,1 0 5,5-1-15,0-2 0,3 0-11,0-3 10,6-7-15,-1 14 2,1-14-22,4 8-7,-4-8-28,12 5-4,-12-5-23,17 2-2,-17-2-19,23-4 26,-9 1-4,-1-2 36,-2 0-11,3-2 30,-1-1-9,1-2 26,-3-1-13,3-2 41,-3-2 18,-1 4 32,0-1 24,1 0 28,-5 0-14,1 2 19,1 2 3,-4 0 3,2 0-15,-1 1-20,-5 7-22,8-9-15,-8 9 2,0 0 3,12-1 3,-12 1-30,9 7 6,-9-7-12,6 13 1,-6-13-11,8 17 6,-4-7-15,-1-1-7,-1 3-32,2-3-43,-2 3-34,0-1-43,3 0-57,-3-1-91,3 0-84,0-1-91,1 2-49,-1-2-185,1-1-520,2-1-831</inkml:trace>
  <inkml:trace contextRef="#ctx0" brushRef="#br1" timeOffset="29281.3013">13292 3077 891,'-2'-18'708,"0"3"-67,0 1-50,2 2-23,-2 0-48,0 0-46,2 12-52,0-17-44,0 17-43,0-14-40,0 14-39,0 0 27,4-14-11,-4 14-22,0 0-31,9 4-21,-9-4 8,10 12-19,-5-2-16,2 4-19,-2 1-6,3 4-118,-1 1-28,0 3 0,0-1 0,0 2 0,-3-1 0,2 1 0,0-2 0,-2 2 0,-2-7 0,0 2 0,1-1 0,-1-2 0,0 1 0,0-3 0,0-1-297,0-1-61,-2-12-47,5 19-2,-5-19-61,5 14-73,-5-14-43,7 10-6,-7-10-155,11 5-450,-11-5-805</inkml:trace>
  <inkml:trace contextRef="#ctx0" brushRef="#br1" timeOffset="29546.9214">13665 3077 365,'0'0'706,"-2"-21"-109,2 21-54,-6-16-70,6 16-7,-9-12-73,-1 7-22,2 1-25,8 4-7,-21-4-41,21 4-11,-24 2-11,10 2-10,1 0-10,-1 2-1,1 3-18,-3 1-14,3 4-12,1 1-18,1 1-25,0 1 2,1 1-25,2-1-20,1 1-18,1-1-21,3-1-13,0 0-14,3 0-11,0-1-10,0 0-8,6-2-7,-2 2-17,0-3 6,3 0-12,1-1-47,2-2-47,1-2-76,0 1-38,3 0-24,1-4-71,1-2-62,3 0-77,0-2-76,2 0-35,1-2-46,0-2-57,3 2-609,0-5-873</inkml:trace>
  <inkml:trace contextRef="#ctx0" brushRef="#br1" timeOffset="30185.086">13928 3248 713,'0'0'651,"5"-7"-100,-5 7-59,6-9-69,-6 9-48,9-9-47,-1 3-17,0 0-64,-1 0 0,4-4-29,-2 0 1,2 2-38,-1-1 5,1-3-23,0 2-2,-2 1-6,0-3 0,0 3-10,-3-2-6,4 1 3,-6 2-1,1-1-27,-5 9-22,8-15-20,-8 15-8,2-13-20,-2 13 0,0 0-9,-6-10-6,6 10-14,-13-2 6,13 2 0,-16 4 4,5-1-9,2 4 4,-5 1 3,3 2 0,-3 4 14,-1 0-15,1 1 12,1 4-12,1-2 2,1 2-11,0-2 17,0 3-17,2-3 1,4 0-8,-1-1 1,2 0-12,0-2 12,4-2-14,0 0 13,4 0-13,0-2 11,0-2-21,3 1 10,1-2-35,2-2-10,1-1-3,0-1 1,3 0-11,1-3 1,4-3 5,1 3-15,4-4-4,-1-2-2,2-1 11,2-1 0,2-3 20,-2-2 1,2-1 14,3-5 0,-1 0 14,-4-2-4,2-4 12,-4 2-7,2-3 18,-5 2 10,-2 2 15,-4 2 19,-2 2 4,-3 3 3,-1-1-4,-4 3-2,-1 2-10,-2 0 0,-3 11-13,0-15-4,0 15-5,-8-9 0,8 9-6,-14-5-2,14 5 2,-17 0 1,17 0 0,-21 2-8,12 4 5,-3-1 4,4 2-3,1 0-3,1 1 0,2 3 2,4-11-7,-4 22-4,7-10-4,-2 0-8,3 2-8,0 1 6,2 0-3,-1-1 10,1 0-1,1 1 8,2-3-3,-4 2 9,2-2-3,-1-1 11,0 0 7,-2-1 10,-2-1 7,-2-9 8,7 17 12,-7-17-18,1 16 12,-1-16-7,-4 13-10,4-13-1,-9 13-1,2-5-11,7-8 2,-17 9-12,7-4-15,-3-1-59,2-1-101,-3-2-51,-1 1-146,-1-1-144,-2-2-147,0-1-886,-2 1-1184</inkml:trace>
  <inkml:trace contextRef="#ctx0" brushRef="#br1" timeOffset="31017.5401">16261 3137 183,'0'0'926,"1"-19"-125,-1 19-113,1-18-46,-1 18-38,0-16-52,0 16-76,-1-12-43,1 12-38,-3-11-41,3 11-42,-4-11-45,4 11-26,0 0-37,-13-1-16,13 1-18,-14 7-21,5-1-19,-2 4-11,2 2-6,-2 2-15,1 1-8,-1 2-34,1 3-56,3-1 0,-1 3 0,3-2 0,-1 1 0,3-2 0,2 0 0,1 0 0,2-2 0,2 0 0,4 2 0,-1-2 0,5-2 0,1-1 0,1-2 0,2 0 0,2-4 0,1-1 0,3-1 0,-3-2 0,3-2 0,0-2 0,1-1 0,2-2 0,1-2 0,1 0-16,1-3-69,0-1 12,-3-3 8,1 0 13,-4-2 8,1-4 24,-3 1-13,-3-2 6,-1-3 5,-1-1 1,-1-2 4,-5 1 4,-2 1-8,-1-1 17,-3 0-2,-3 0 1,-1 1 4,-3 0-3,-1 1 7,-3 1-1,-1 2-9,-5 1 18,-1 2-17,-3 2 11,-5 1-15,1 1 9,-5 4-7,1 2-2,-1 2 5,-3 3 10,1 1-12,1 1 28,-1 3-29,-2 2-17,3 2 19,1 1 9,2 3-5,4-1 9,2 3-3,3-1 7,1 1-3,5 0 4,2 1 6,4-1 0,2 1-8,4 1 2,2-1 2,4 2-8,3 0 4,3-3-6,4 3 4,4 1-5,1-4 3,2-2-32,1 0-52,1-3-89,-1-2-70,0-2-82,2 0-40,1-2-82,1-3-74,0 0-65,-1-3-21,0 1-189,5-3-357,-2-1-760</inkml:trace>
  <inkml:trace contextRef="#ctx0" brushRef="#br1" timeOffset="31914.5703">17213 2954 239,'1'-10'758,"-1"10"-102,1-20-60,-1 20-69,-2-17-64,2 17-38,-4-13-19,4 13-27,-6-12-42,6 12-14,-10-9-2,10 9-1,-15-4-6,15 4-38,-19 2-22,9 2-21,-2 1-22,0 3-14,0 2-16,-2 3-20,1 3-7,-1 1-7,3 4-18,-2 3-12,2 0-50,0 2-67,4 1 0,-1-4 0,4 1 0,2 2 0,0-2 0,2-2 0,2-1 0,2 1 0,-1-1 0,4-2 0,-1-3 0,0-1-197,3-1-40,4-1-57,-1-1 4,3-2-23,0-1-45,3-2-18,-2-1-41,1-2-19,0-1 25,-2-2 6,1-1 17,0-2 12,-2-4 58,3 0 23,-3-1 93,0-1 6,0-3 95,0-4 42,-2-2 73,-1 0 33,-2-1 51,-1 0 27,0-1 28,-1 4 37,-2 1 5,0-2 41,-1 3-15,0 0 37,-1 2-23,1 1 1,-4 10-42,6-17-13,-6 17-36,4-12-12,-4 12-25,0 0 35,5-10-7,-5 10 6,0 0-17,7 5 3,-7-5-19,4 9 1,-4-9-15,7 16-25,-7-16-10,3 18-11,0-9-7,-3-9-4,3 20-9,-3-20-6,1 17-5,-1-17 0,1 15-5,-1-15 1,1 15-1,-1-15-2,-1 10 0,1-10 0,0 0-5,-4 11 1,4-11-1,0 0-5,0 0-2,0 0 0,0 0-4,-15-2 3,15 2-4,-3-12 1,3 12 5,-1-17-5,1 17 0,1-23 0,2 11-4,1-1-1,2 0 16,-1 1-11,2 0 7,0 0 9,3 2 9,0 0 10,-1 3 13,0 1 27,2 0 7,0 4 12,2 1 13,-1 0 8,1 3-9,1 0-6,0 4-12,1 0-4,-2 0-18,1 4 9,0 2-13,0 0-7,-1 1-11,-4 0-7,1-1-2,-3-1-9,1 0-3,-3-2-2,0 2-4,-5-11 3,5 18-2,-5-18-7,3 14-1,-3-14-6,-1 11-12,1-11-7,-4 10-11,4-10-13,0 0-1,-10 7-30,10-7-4,0 0-19,-13-2-5,13 2 11,-8-8 14,8 8 5,-7-14 5,4 4 15,3 10 7,-1-22 10,2 10 3,0-4 10,3 2-4,1-2 16,0 1-6,2 1 5,1 0 4,2 1 19,0 1 18,0 0-6,4 2 8,0 1 19,1 1 13,1 3 16,0 0-1,1 2 7,1 2 7,-1 2-8,1 2-8,-2 0-11,-1 2-5,1 2-16,-3 2-7,-2 1-4,0 1-8,-1-2 5,-3 4-8,1 0-5,-3-1-12,-3-2-34,1 2-62,-2 0-69,-2-2-73,1-10-57,-3 20-89,0-12-30,-1 0-142,4-8-96,-10 14-105,10-14-658,-11 9-1014</inkml:trace>
  <inkml:trace contextRef="#ctx0" brushRef="#br1" timeOffset="32236.1783">18005 2749 265,'0'0'1002,"-1"-17"-193,1 17-82,2-13-39,-2 13-55,9-10-53,2 7-31,-1 1-42,5 0-35,3 4-8,4 0-33,3 3-12,6 5-17,1 0-159,4 3-243,0 3 0,-1 1 0,1 2 0,-4 3 0,0 2 0,-3-1 0,-1 2 0,-3-1 0,-2 1 0,-4-1 0,-4-2 0,-1 2 0,-2-1 0,-3 0 0,0-2 0,-4-1 0,-1 1 0,-4 0 0,0-3 0,-3 3 0,-2 1 0,-3 1 0,-3 1 0,-2-2 0,-5 2 0,-5 1-678,-5 0-448,1-4-884,-7 0-1766</inkml:trace>
  <inkml:trace contextRef="#ctx0" brushRef="#br1" timeOffset="35114.6179">19944 3164 750,'-7'-9'710,"3"-2"-54,-1 2-26,2-1-51,0 1 45,-1-3-74,1 2-20,3 10 9,-3-20-40,3 20-25,-3-14-46,3 14-41,-3-12-37,3 12-22,0 0-171,0 0-157,0 0 0,0 0 0,12 12 0,-5 1 0,3 7 0,-3 0 0,2 6 0,1 6 0,-1-3 0,0 10 0,3 2 0,-2 2 0,-1-2 0,-1 1 0,2 1 0,-4-3 0,2-1 0,-1-5 0,-1-3 0,0 0 0,-2 0 0,1-9 0,-1 0 0,-1-4 0,-1-1 0,2-2 0,-2-4 0,0 0-450,-2-11-325,1 14-84,-1-14-160,0 0-592,0 0-1265</inkml:trace>
  <inkml:trace contextRef="#ctx0" brushRef="#br1" timeOffset="35425.1429">19941 3200 732,'0'-15'693,"1"3"-123,3-2-15,1 1-50,4 1-55,0 0-39,5-1-49,3 2-42,1 0-3,3 2 17,4 1-48,0 2-5,3 3-37,-1 3-13,1 0-38,-2 2-12,-1 2-17,0-1-17,-2 5-2,-5-2 20,-2 1-29,-2 0-7,0 1 2,-5 2-5,-2-1-13,-3-1 2,-4-8-18,0 19-39,-3-9-58,-3-1 0,-3 1 0,-2 0 0,-1-1 0,-3 0 0,-2-1 0,-2 2 0,1-3 0,1-2-23,0 2-187,1-4-62,2 2-77,-2-3-86,5 0-123,-2 0-153,13-2-174,-19 0-622,19 0-1133</inkml:trace>
  <inkml:trace contextRef="#ctx0" brushRef="#br1" timeOffset="35936.9272">20410 3155 494,'11'-6'861,"0"-1"-151,0 0-47,5 0-51,-2 1-31,4 1-73,3 0-61,1-1-34,1 4-32,0 1-24,1 1-43,-2 1-69,4 1-35,-3 2-47,-1 2-26,-2-1-27,-2 1-23,-2 2-9,-3-1-8,-3 2-17,0 0 1,-5 2-12,-1-4-10,-1 3-14,-3-10 4,1 17-16,-1-17 5,-4 12-27,4-12-9,-5 13-1,5-13 3,-8 8-15,8-8-4,0 0-16,-11 7 1,11-7-16,0 0-15,0 0 2,-2-13-6,2 13 8,7-15-1,2 4 4,-1-1 5,1 0 7,2 1 15,-1-1 9,2 0 7,1 2 9,0 1 27,0 1-19,0 1 29,0 2-23,0 2 5,-2 2 2,-11 1 8,23 1 7,-11 3 4,-1 3-4,0-2 8,0 2 0,1 2 0,-2 0 1,0 1 1,0-2 1,-1 1 2,3-1 7,-3 0 15,1 0 21,1 0-15,0-4-8,-1 0-8,3-1 9,-2 0-2,1-2-5,2-1-4,-3-1 3,2-1 14,-3 1-13,2-3 24,-1-2 7,-1 0 13,-1-3-18,2-1-13,-5 0-2,0-2 10,0-1-20,-3 2 3,2 1 10,-3-2-20,-2 12-11,0-20 4,0 20-12,-7-19-3,2 11-22,0 1-16,-3 0-27,-1 3-50,-1 0-28,0 2-65,-4 2-51,1 0-90,-1 2-137,-4 2-164,-2 3-212,2-3-597,-3 3-1069</inkml:trace>
  <inkml:trace contextRef="#ctx0" brushRef="#br1" timeOffset="36258.3608">21481 3120 349,'1'-11'853,"-1"11"-140,5-16-47,-5 16-57,4-16-34,-4 16-73,5-13-68,-5 13-47,3-9-35,-3 9-34,4-10-29,-4 10-16,0 0-14,0 0-7,14 4-9,-14-4-27,9 17-7,-4-4-21,0 4-22,2 4-21,-1 1-15,0 8-67,0 0-63,2 0 0,-2 1 0,-1 3 0,2 7 0,1-3 0,-1 2 0,-2-4 0,0-3 0,2 2 0,-3-3 0,1-1 0,0-1 0,-3-5 0,2 1 0,-1-3 0,1-3-156,-2-2-167,1-2-32,-1 0-71,2-4-94,0-1-129,-4-11-114,6 17-820,-6-17-1232</inkml:trace>
  <inkml:trace contextRef="#ctx0" brushRef="#br1" timeOffset="36555.2289">21698 3176 414,'1'-17'780,"1"0"-155,1 3-1,3 2-92,1-1-35,5 3-53,-1-2-23,6 3-44,2 1-23,3 4-19,-1 1-2,2 2-15,3 2-42,2 2-30,-1 1-32,2 4-28,-3-1-42,-3 1-16,-4 1-26,-1 4-7,-2-2-11,-4 1-9,-4 0 0,-2 0-5,-4-1-15,-2 0-4,-4 0-10,-3 0-8,-4 2-3,-3 0-8,-3-2 2,-2-2-29,0 3-25,-2-3-31,1-1-39,-1-1-42,2 0-48,0-2-54,2 0-65,1-2-51,2 0-110,0-2-129,2-1-123,12 0-792,-20 0-1144</inkml:trace>
  <inkml:trace contextRef="#ctx0" brushRef="#br1" timeOffset="37121.0182">22144 3138 161,'8'-8'937,"-1"3"-172,0-2-68,3 2-63,0-3-51,3 2-39,1 1-77,1-1-43,4 2-15,1 1-33,0 3-18,1 0-53,4 3-34,1 2-24,-3 2-34,4 3-36,-3 2-31,-5 0-28,-2 2-21,-2 1-25,-2-1-1,-3 2-22,-3 0-13,-1-4-5,-4 2-28,1 0-3,-3-3-5,-3 0-34,1 0-19,-1 0-3,-1-3-12,-1 1-40,5-9-23,-7 12-1,7-12 1,-8 8-11,8-8 14,0 0-34,0 0-4,0 0 13,0 0 3,-7-8 19,7 8 6,8-18 24,-1 6 0,0-3 29,5-2 9,-1 0 11,1 1 11,0 0 5,0 2 15,2 1 4,-2 2 5,0 1-1,-1 1 9,0 1 3,0 3 4,-2 1 1,2 1 2,-11 3 5,19 2 8,-19-2 5,18 6-3,-9-2 7,0 3-8,-2 0 4,3 1 8,0 1-2,0-1 3,0 0 0,-1 1 11,1-1 3,2-1 3,-2 0 11,2 0-11,0-3 7,-2 2 8,3-5 5,0 3 5,1-2 2,-1-2-5,0 0 10,2-2 8,-4-1 12,3 1 3,-1-4 3,0 1-3,-2-4-13,1-1 4,-2 0-18,-1-2-1,-2 0-14,-1-1-5,1 2-13,-4-1 2,0 0-15,-2 3 6,-2-4-15,-2 4-1,-1-3-18,-2 4-26,-2 0-28,1 2-36,-4 1-29,1 0-74,-1 2-68,-5 1-60,3 1-129,-3 4-165,1 0-222,-1 2-642,1-3-1103</inkml:trace>
  <inkml:trace contextRef="#ctx0" brushRef="#br1" timeOffset="37465.4591">23426 3055 820,'0'0'660,"6"-16"-68,-6 16-23,3-11-103,-3 11-37,-2-10-48,2 10-42,-6-9-25,6 9-25,-11-7-18,11 7-27,-17-6-19,17 6-10,-21 0-13,10 3-15,-2 0 0,-1 1-39,-1 4 2,1 1-11,0 0-12,1 3-2,1-1-31,1 1 1,2 0-29,2 0-14,2 0-12,0 1 1,4-2-17,2 1 2,4 0-11,0 0-4,4 0-6,0-2 4,5-1-8,-1-3 1,4 3-23,2-2-22,0-3-45,2 0-42,-2-1-25,3-2-38,0-2-50,4-2-65,-2-4-99,1 2-99,0-2-99,3-1-145,0-4-552,0 0-906</inkml:trace>
  <inkml:trace contextRef="#ctx0" brushRef="#br1" timeOffset="37849.1458">23836 3078 168,'0'0'801,"0"0"-147,0 0-35,0 0-96,18 0-36,-18 0-62,15-4-44,-15 4-40,21-4-35,-10 1-41,3 2-34,-2-3-29,0 1-23,1-1-11,-1-1-18,0 0-22,-1 2 1,0-1-16,-2-2 2,-9 6-5,16-9-5,-16 9-6,12-6-12,-12 6-18,5-8-16,-5 8-14,0 0-6,-4-9-9,4 9-3,-12-3 2,12 3-13,-18 0-3,5 2-4,0 0 5,-3 2-5,2 0 7,-3 4-14,0 0 17,0 2-6,1 0 8,0 2-2,1 0 14,2 1-14,1 1 2,2-2-2,1 0 2,1 0-5,3 0-3,0 0 35,2-1-54,3-11 6,3 21-17,-1-12-34,5-1-53,-1-1-59,6 0-42,-1 1-78,2-4-27,4-1-68,-2 0-36,3-1-36,1 0-20,0-4-60,3 1-27,0 0-451,2-4-618</inkml:trace>
  <inkml:trace contextRef="#ctx0" brushRef="#br1" timeOffset="38219.5228">24329 3152 946,'22'-10'453,"-2"1"-30,-2-1 2,-1 0 13,2 0-40,-8 0-6,0-1-28,-1 2 0,-2 2-31,-3-2-38,-1 1-23,-4 8-8,2-14-2,-2 14-25,-2-12-22,2 12 0,-12-13-12,3 9-9,-2-1-23,-2 0-10,-2 1-12,-2 1-20,0 2-24,-1 0-8,-1 1-26,1 0-11,0 1-3,1 3-20,1-2-15,0 3 15,3 0-28,-1 0-1,5 3-11,1-2-2,2 2-21,2 1-5,4-9-26,-1 19-20,3-11-18,4 3-10,1-1-6,1 2-6,1 0-5,1-2 2,1 0 12,1 0 19,3 3 2,-2-4 27,2 0 12,2 3 11,-1-2 9,-1 0 5,-1-3 7,-1 0 8,-1 1 14,-3-3 14,-1 0 20,1 0 19,-9-5 23,11 7-2,-11-7-3,0 0-6,5 10-26,-5-10 12,0 0-13,-10 7-10,10-7 6,-14 1-12,14-1-13,-21 1-21,9-2-39,-1 1-38,-2-1-60,2-2-104,-2 3-52,-1-4-122,1 1-115,2 0-99,-2 0-861,2-1-1123</inkml:trace>
  <inkml:trace contextRef="#ctx0" brushRef="#br1" timeOffset="38672.6254">24861 3057 194,'10'-7'970,"0"2"-191,-10 5-114,13-10-49,-13 10-74,11-12-70,-11 12-65,8-9-25,-8 9-57,4-9-46,-4 9-36,0 0-12,-8-13-16,8 13-24,-15-7-36,6 4-23,-4 1-25,0 2-12,-2-2-13,1 2-15,-3 2-14,-1 0-5,0 1-14,3 1-2,-3 1-13,3 2 9,-2-2-19,4 3-3,0-1-14,1 2-17,3-1-12,2 1-18,1 0-24,6-9-6,0 18-22,4-8-22,3-1-30,4 1-6,-2 0-15,5-1 11,3 1 0,2 0 41,-2 2 16,2-3 39,1 1 2,-2 0 44,0-1 1,-3-2 50,-1 0 17,-1 0 44,1-1 12,-6-1 33,1 1 29,-9-6 19,14 8 2,-14-8-6,5 8-1,-5-8-24,0 0-21,-8 8-11,8-8-16,-15 4-20,3-2-17,0 0-7,-2-2-14,-2 1-8,1-1-17,-2 0-8,0-1-39,-3 1-39,5 0-48,-2 0-49,4 0-63,-3-2-75,5 1-93,11 1-113,-21 0-111,21 0-171,0 0-605,0 0-1000</inkml:trace>
  <inkml:trace contextRef="#ctx0" brushRef="#br1" timeOffset="38961.8172">25243 3027 638,'0'0'710,"0"0"-65,-4-10-88,4 10-28,0 0-79,-10-7-62,10 7-49,0 0-21,-11 8-26,11-8-38,-11 10-31,6 0-36,1-3-27,4-7-27,-5 19-23,5-7-27,0-12-9,0 20-24,1-8-6,2-2 3,4 2-20,-1-3-13,4 3 0,1-3-23,3 0-9,-1-1-24,1 0-15,0-4-29,3 1-20,-1-1-43,2-2 0,-4-2-68,3 0-10,1-1-45,-2-3-64,1 1-34,2-6-74,-3 2-129,0-5-435,-1 0-614</inkml:trace>
  <inkml:trace contextRef="#ctx0" brushRef="#br1" timeOffset="39272.7529">25105 2865 249,'-22'3'797,"7"0"-177,-1-3-65,5 2-79,11-2-45,-17 7-90,17-7-18,-10 8-29,10-8-4,0 0-27,6 12-10,5-7-9,-1 0 0,4-1 5,5-1 5,-1 1 5,0-1-14,2 0-20,1-2-16,-2-1 5,0 0-21,-2-1-3,-1 0-17,-2-2-14,0 0-21,-2 0-25,-1 0-8,1-1-20,-3 0-85,0-2 0,-9 6 0,11-6 0,-11 6 0,7-9 0,-7 9 0,0 0 0,-7-9 0,7 9 0,-15-3 0,15 3 0,-21 0 0,6 3-164,1 1-82,-2 1-49,-1 0-71,-2 4-43,1-1-106,0 2-104,0 1-85,1 4-840,3-4-1184</inkml:trace>
  <inkml:trace contextRef="#ctx0" brushRef="#br1" timeOffset="39736.8134">25386 3144 21,'0'0'886,"0"0"-222,14-2-63,-14 2-91,0 0-37,13 0-77,-13 0-36,12 4-28,-12-4-61,9 9-18,-9-9-45,11 13-28,-5-6-12,-6-7-17,8 16-39,-8-16-15,4 15-22,-4-15-4,5 14-18,-5-14-7,2 14-11,-2-14 6,4 12-16,-4-12 6,0 0-2,2 16 7,-2-16-10,0 0 2,2 10-12,-2-10-1,0 0-4,0 0 5,0 0-9,0 0 3,0 0-10,0 0 7,-2-10-10,2 10 8,2-14 0,-2 14-1,5-18-1,0 5 0,0 1 0,3-2 4,-2-4 8,4 1 2,3 0 9,-4 1 5,7 1 2,-3-2-1,3 3 3,1 0 14,0 1 7,2 2 20,2 2 22,-3 2 6,0 1 3,0 2 7,-1 0 1,0 4 2,3 0-15,-2 1-4,0 3-15,0 1-11,-2 2-7,0 0-16,-3 3-10,1-1-8,-1 2-8,-4 2-21,1-2-33,-2 1-48,-1 1-68,-1 0-80,-1-1-74,-2 0-54,1-2-74,-4 2-91,2-2-78,-2-10-95,-2 21-736,2-21-1038</inkml:trace>
  <inkml:trace contextRef="#ctx0" brushRef="#br1" timeOffset="40402.082">26260 3197 116,'11'-12'897,"1"2"-171,-3-1-76,0 1-49,2-2-37,-2 0-47,0-1-72,-2 1-56,-2 1-26,-1-2-43,-2 2-31,-2 0-13,0 11-24,-4-21-23,-1 6-28,-4 5-8,-2 1-15,-2-1-21,-5 0-16,-1 3-14,-2 1-15,0 1-12,0 2-23,2 2-7,-4 1-18,0 0-5,4 1-15,-2 2-6,-2 2-8,5-1 2,1 4-14,0-2-6,4 2 0,-1 1 0,6 0 0,1 2 0,0-2 0,5 1 0,2-10 0,0 19 0,5-7 0,-1-4-32,1 2-2,5-1 1,0 1-6,5-2 14,-1 1-2,0-2 0,2-2 10,3 2-2,2-1 1,-3-2 7,4 0 2,0 0 1,-1 0 4,-1-2 0,2 0 2,1 0 0,-4 2 4,4 0 1,2-1 3,0 3 5,-2-1-2,-1 2 0,-2 1-3,3 1 4,-3 2 4,0 1 1,-4 2 0,2 1 8,0 2 3,-5 0-3,-1 1 2,-1 3 3,-2 3 2,0-1 2,0 3-8,-5 3-24,1 1 0,1 2 0,-1 2 0,-4 0 0,3 0 0,-2 2 0,0 1 0,-2-1 0,2 0 0,-4-1 0,4-1 0,-4-7 0,2-2 0,-2 0 0,-2-5 0,-1-2 0,-2-4 0,0-1 0,-1-1 0,-1-2 0,-5-2 0,1-2 0,-1-3 0,1 0 0,-3-5 0,-2 0 0,-3-5 0,-1-2 0,-3-4 0,1-4 0,-5-4 0,0-3 0,4-4 0,4 2 0,1-3 0,6 2 0,1 1 0,4 0 0,4 3 0,1-1 0,4 3 0,0-3 0,5 2 0,3-1 0,6-3 0,-1 1 0,5 1 0,5-2 0,4 0 0,-1 2 0,1 0 0,3 3 0,-3 0-58,-2 4-310,-2 0-62,-1 0-104,-2 2-106,-2 1-117,-5 6-951,3-6-1387</inkml:trace>
  <inkml:trace contextRef="#ctx0" brushRef="#br1" timeOffset="41210.8161">28009 2825 830,'0'0'680,"0"-24"-51,2 12-70,0-1 20,0-1-50,1 2-16,-1 0-24,0-1-25,2 1-15,-2 0-5,1 0-36,2 3-35,-5 9-22,4-15-44,-4 15-13,3-14-56,-3 14-183,0 0-55,0 0 0,0 0 0,12 7 0,-12-7 0,8 17 0,-3-3 0,-3 2 0,2 2 0,0 2 0,-1 1 0,-1 1 0,3 1 0,-2 1 0,1-1 0,-2 1 0,2-2 0,-2 0 0,2 0 0,-3-3 0,1-1 0,2-1 0,-2-2 0,0-2-281,0 1-278,-1-4-94,1 2-82,1-2-46,-3-10-859,2 13-1301</inkml:trace>
  <inkml:trace contextRef="#ctx0" brushRef="#br1" timeOffset="41575.0767">27890 2932 340,'-9'-6'849,"2"-1"-150,7 7-68,-9-9-79,9 9-117,-4-10-61,4 10-79,4-7-20,-4 7-53,16-5-23,0-1-41,0 4-6,10-1-37,1 1-2,6 0-27,6 0-15,2 0-8,-1 0-20,8-1-30,0-1 21,-7 3-10,-2-2-7,-2 1 0,-5 0-3,-4 0-2,-1 1-3,-5-1 13,-5 1 36,-1 1 22,-3-2 8,1 2 2,-14 0-6,20 0-10,-20 0-14,12 2-10,-12-2 9,0 0 13,6 10 3,-6-10 3,-2 13 26,2-13-44,-4 16 5,1-6-21,1 0-7,-2 1-6,3 1-6,-1-1-6,2 3-1,0-2-9,2 0 5,-1 0-2,3 0-15,0-1-49,1 0-33,2-1-35,2 0-36,2-3-22,-1 3-54,2-4-6,1 0-67,3-1-78,-4-3-55,0 0-53,3-1-109,-2-2-616,1-1-826</inkml:trace>
  <inkml:trace contextRef="#ctx0" brushRef="#br1" timeOffset="41917.5971">28523 2710 509,'-20'3'713,"2"1"-101,5 0-52,-1-2-99,2 2-55,2 1-39,1 1-42,1-1-25,8-5-39,-8 12-19,8-12-32,0 0-20,6 16-19,-6-16 0,16 11-11,-2-6-1,3-1-11,0 0-15,3-3-15,2 1-5,-2-1-18,3-1-11,-3-1-4,1-1 19,-2-1-18,0-3 23,-3 1-20,-1-1 9,-1-3-26,-4 2 15,2-3-18,-5 4 5,-1 0-31,-6 6 2,5-15-10,-5 15 1,-3-14-17,3 14 9,-9-10-21,9 10 8,-14-7-32,14 7-14,-19-3-31,19 3-30,-23 3-61,9 1-61,0 1-45,1 3-63,-2-2-67,2 2-63,1 2-56,0 0-26,1 2-222,1-1-389,3 0-764</inkml:trace>
  <inkml:trace contextRef="#ctx0" brushRef="#br1" timeOffset="42629.2941">28681 2910 791,'0'0'713,"0"0"-108,13-3-53,-13 3-77,0 0-20,18 2-66,-18-2-32,15 7-58,-15-7-24,17 10-43,-10-6-25,0 3-39,2 0-21,-3-1-25,1 2-23,-1 0-16,0 1-16,0-2-16,0 0-13,-6-7-2,7 15-3,-7-15-9,7 10-6,-7-10-2,7 11-5,-7-11 2,4 8-3,-4-8 4,0 0-6,5 10 2,-5-10-5,0 0 3,0 0-10,0 0 11,0 0-8,0 0 6,0 0 0,-7-8-2,7 8-5,-5-10 6,5 10-2,0-15 0,0 15 2,0-18 4,0 8-4,5-1 9,-4-1-7,3-1 7,0 1 2,3 1-1,-1 0 10,5-1 32,-2 2-7,1 2 13,3-1 41,-2 4-29,5-1 29,-2 3-8,2 0 18,0 3-19,3 0-1,-1 4-12,0 0-11,2 3-14,-1 0-11,-1 3-5,-1 0-3,-2 1-6,-2-3-11,-2 5-2,0-2-6,-2 1-1,-1 0-6,-1-2-1,-2 0-6,-1-1 0,-4-9-3,4 16 5,-4-16-10,-1 15-2,1-15-8,-3 13-18,3-13-7,-5 9-10,5-9 2,-8 8 3,8-8-2,-10 4-13,10-4-6,0 0 13,-13 1-12,13-1 1,-10-4-3,10 4 7,-10-8 10,10 8 9,-7-13 2,7 13 8,-4-16 8,4 16 5,0-22 8,0 22 3,3-22-2,0 10 2,2-2 2,1 2 10,2-1-9,-2 1 4,3 0-2,4 0 6,-3 2 3,2 1 28,0 0 9,1 1 5,2 2 25,0 2 3,1-1-7,1 2 33,-1 2-31,0 1 7,3 1-3,-1 3-3,-2 0-3,2 0-6,-2 4-6,-1-2-9,-1 3-7,-1 0-6,-2 1-8,0 1-1,-1 0-7,-3 0-6,1 2-3,-3-1-10,1 2-37,-2-1-60,-1-1-70,-1-1-57,-2-11-36,2 22-84,-2-22-52,0 20-134,0-20-43,-3 18-62,3-18-118,-5 16-448,5-16-812</inkml:trace>
  <inkml:trace contextRef="#ctx0" brushRef="#br1" timeOffset="43121.4285">29532 3055 706,'9'-7'669,"-9"7"-84,15-8-35,-6 3-32,2 2-78,3-3-17,0 1-37,2 1-40,1-3-38,1 2-9,2-1-42,-1-1-3,3-2-46,-2 1-17,0 0-18,-1 0-21,-1-2-10,1 0-27,-1 1 2,-4-2-33,2 1-8,-4 0-10,-2-1 0,2 0-32,-3 2-1,-2-3-4,0 5-9,-2-3-2,-5 10 3,5-16-2,-5 16-11,-1-14-12,-4 6 6,5 8-12,-16-8-8,6 3-3,-3 3-5,-1 0 3,-1 2-2,-2 3-8,-2 3 20,0-1 11,-2 2-18,1 1 16,2 4-10,-1-2 15,1 4-14,4-3 13,1 4-8,1-1 23,4-1-7,0 2 9,3-1 13,1 1 0,3-3 21,1 1 27,3 0 10,1 0 8,2-1 13,1 2 9,2-4 49,8 4-1,1-2-30,2-2-136,6 1 0,2 0 0,0-3 0,1-1 0,1 3 0,-3-8 0,1 3 0,-3-3 0,2 0 0,-3-2 0,-1 0 0,0-2 0,-2 0 0,-1 0 0,2-1 0,-5 1 0,0-4 0,0 1 0,-3 0-58,0 0-260,-1-2-81,-4 1-46,0 1-37,0-3-107,-3 2-74,1 0-85,-7 6-679,6-12-1034</inkml:trace>
  <inkml:trace contextRef="#ctx0" brushRef="#br1" timeOffset="49289.4046">31747 2992 119,'0'0'684,"10"-8"-136,-4 2-71,-6 6-1,14-12-66,-7 5-37,0-3-30,2 0-16,0 0-27,-1-2 1,0 1-23,0 0 4,-1-2-50,-1 2 18,-1-4-40,-1 3 20,1 0-26,-2 0 27,-2 1-69,-2-2 31,1 13-77,-6-17 40,-1 8-83,-1 3 59,-2 2-63,-2 0 44,-4 4-21,-3 3-11,-4 2-17,1 2-12,-5 6-6,2 1-4,-1 3-9,2 0-5,1 1-7,4 0-5,0 2-6,6-3 8,0-3-18,5 4-3,2-5-15,3 0-12,3-13-41,3 25 0,1-16-79,4 0-38,0 0-8,1-3-13,0-2-10,5-1 2,-2 0 0,1-2-5,1-2 19,-1 0 11,3-6 10,-2 2 10,3-3 26,-2-2 35,2-2 18,-2-1 26,0-2 6,0 0 25,0-2 17,-4 1 31,2 2 39,-3-1 26,-1 3 20,0 0 32,-1 3 8,-3 1 9,0-1 1,-5 9 10,12-12-38,-12 12 5,6-8-32,-6 8 53,0 0-46,0 0 31,10 5-34,-10-5 8,4 14-43,-4-14 4,3 18-35,-1-8 22,1 1-9,-1 1-9,1 0-2,1 3-12,0-2-47,1 1-56,0-3-73,2 1-32,0-1-53,-1-2-33,3 0-47,-1-1-15,1-3-21,-2-1-28,-7-4 2,17 6-8,-17-6 33,13-3 33,-13 3 28,10-7 59,-10 7 45,10-14 36,-10 14 76,5-20 25,-3 8 68,-1 1 14,0-3 62,0 2 25,-1 0 13,0 0 47,2 2 7,-2 10 23,1-20 10,-1 20-5,3-14-9,-3 14 2,0 0 17,5-12-8,-5 12 1,0 0-23,0 0-18,15 7-9,-15-7-10,9 13-23,-4-7-13,1 2-18,-2 1 0,0 1-33,1-2-1,-1 3-26,-1-2 5,1 1-5,-4-10-19,6 16 13,-6-16-18,4 13 11,-4-13-15,2 11 19,-2-11-16,0 0 19,0 0-15,0 13 27,0-13-11,0 0 11,0 0-22,0 0 16,-6-8-16,6 8 12,-3-10-16,3 10 17,-1-17-14,1 17 23,1-20 23,2 8 24,-1 1-7,3-1 43,1 0-42,0 0 61,2 2-60,2 0 66,0 0-71,2 1 58,2 1-54,0 1 54,2 2-61,1 0 64,1 3-66,1-1 55,-4 4-69,3 1 32,-2 0-57,1 3-36,-2 1 0,-1 1 0,-2 0 0,0 2 0,-2 1 0,-1 0 0,-2 0 0,-1 1 0,-4-2 0,2 1-197,-4-10-93,3 18-62,-3-18-53,0 17-68,0-17-71,-2 16-53,2-16-14,-2 13-96,2-13-562,-3 14-876</inkml:trace>
  <inkml:trace contextRef="#ctx0" brushRef="#br1" timeOffset="49877.1155">32779 2950 710,'9'-11'668,"-1"1"-57,-2-2-53,0 1-91,-2-2-7,0 2-78,-1 0-17,-2-1-43,0 2-45,-1 10-18,0-22-15,0 22-18,-5-15-13,1 6-13,-1 2-36,-1 0 1,6 7-25,-15-7-2,15 7 38,-20-3-76,20 3 47,-21 3-80,9 2 57,-1 2-75,-1 0 51,4 2-74,-2 3 58,1-1-85,2 2 62,0 0-69,0 1 61,4 1-13,1-3-7,2 2-12,2-1-8,0-1-17,1 0-20,2 0-39,0-2-54,1 0 10,3-1-39,-1-2 3,2-1-37,-8-6-5,17 8-7,-17-8 8,17 4-7,-17-4 4,22-4 19,-12 0-2,3-1 13,-2-5 6,3 1 1,2-4 0,-1-1 5,0-6 9,2-1 11,-2 1 26,1-4 4,-2 1 17,0-2 12,-3-4 24,0 0-3,0 0 26,-3 0 32,-2-3 25,-1 0 30,-1 1 6,0-1 12,-2 6 45,-2 2-41,0 2 5,0 3 5,0-1 8,-1 4 12,0 3 1,1-1-8,-3 4-11,3 10-18,-1-16 12,1 16 13,0 0 22,0 0 12,0 0 14,0 0 9,0 19-5,4-5 0,-3 2 9,2 3 38,-1 6-75,1 0 47,1 1-69,0 4 36,-1 0-71,0 0 42,1 1-68,1-6 51,-1 2-75,-1-3 42,1 0-60,0-2 43,1-1-55,-2-4 46,2 0-74,-3-2 5,2-3-124,0-1 36,0-1-108,0-2-39,-4-8-70,9 14-51,-9-14-37,14 3-86,-14-3-96,17 0-19,-6-1-782,2-4-1006</inkml:trace>
  <inkml:trace contextRef="#ctx0" brushRef="#br1" timeOffset="51597.6135">861 4863 230,'0'0'984,"0"-11"-194,0 11-84,2-11-18,-2 11-29,0 0-47,3-13-80,-3 13-58,0 0-68,0 0-49,0 0-33,0 0-2,0 0-34,0 0-27,-7 10-22,5-2-33,1 4-93,-3 1-113,4 0 0,-2 2 0,0 2 0,2-3 0,0 1 0,0-1 0,0 1 0,2-1 0,0-2 0,2 1 0,-1 1 0,-1-4 0,5-1 0,-2 1 0,1 0 0,-1-4 0,3 0-9,-8-6-296,15 7-39,-15-7-31,15 3-14,-15-3-34,16-4-63,-6 0-35,-3-1-34,3-2-30,-3 0-747,1-5-934</inkml:trace>
  <inkml:trace contextRef="#ctx0" brushRef="#br1" timeOffset="51941.3551">871 4678 58,'-13'-1'701,"13"1"-137,-19-1-65,19 1-41,-18 0-34,18 0-48,-11 2-6,11-2-41,0 0-17,-12 7-27,12-7-38,0 0-35,0 0-14,8 10-39,-8-10 5,13 4-39,-13-4 7,18 1-21,-18-1 8,22-1-23,-8 0 11,-1-3-13,3 1 8,-3 0-13,3-4-12,-2 2-4,0 0-16,-2-4-3,-1 4 3,1-2 6,-3 0-6,0 1 12,-2-3-15,0 1 10,-5-1-6,2 1 0,-4 8-19,2-19 6,-2 19-15,-6-14-6,2 5-4,4 9-5,-14-12-4,14 12-6,-18-7-2,18 7 16,-21-1-8,9 3-2,-2 1-28,0 1-33,0 4-35,1 1-46,1 1-42,1-1-43,1 4-45,2-3-75,3 2-65,1 0-61,4 0-44,2 0-74,0 2-703,6-3-890</inkml:trace>
  <inkml:trace contextRef="#ctx0" brushRef="#br1" timeOffset="52269.4726">1365 4689 74,'7'-8'893,"-2"0"-184,-5 8-52,8-16-92,-8 16-25,2-15-52,-2 15-33,1-14-40,-1 14-55,-1-11-40,1 11-49,0 0-31,-7-9-30,7 9-5,0 0-27,-9 3 7,2 4-3,1 3-2,-2 2-17,-2 5-2,1 1-27,1 2-5,-3 5-12,1 0-12,1 1-6,0 0-21,2 2 0,1-4-78,1-1 0,1 0 0,3-1 0,-2-2 0,3-1 0,3-1 0,-2-1 0,3-2 0,1 1 0,1-4 0,1 0 0,2 0 0,0-2 0,2 0 0,2-4 0,0 0-13,2-3-149,-2 0-29,0-2-49,3-1-22,-3-1-38,5-3-19,-1 0-28,3-4-48,-2 0-50,-1-3-38,2 0-36,-2-2-163,-3 0-526,-1-3-816</inkml:trace>
  <inkml:trace contextRef="#ctx0" brushRef="#br1" timeOffset="52822.7865">1286 4857 738,'-13'3'697,"2"0"-114,11-3-79,-17 4-31,17-4-58,0 0-64,-11 4-59,11-4-56,0 0-47,0 0-37,11 3-30,-11-3-19,17 0-25,-4 0-12,3 0-7,1 1-40,2-3-49,2 2-57,2 0-51,0-1-31,2 0-2,2 0-7,0-2-4,2 3-4,1-4 39,-2 2 19,3-1 39,-2 0 7,0 0 26,3-1 38,-2 0 29,1-2 8,-4 3 14,-2-3 32,-1 2 14,-8 0 49,2 1 6,-2-3 23,-4 3-3,-1 0-1,-11 3-20,16-7 12,-16 7 5,8-7-8,-8 7 14,0 0 7,0 0 18,-6-9-5,6 9 8,-14-3 2,14 3-1,-20 2-13,9 0-14,-1 1-19,1-1-30,-2 1-8,0 1-30,-1 1-1,1 1-30,2 1 8,0 0-21,1 1 6,1 2-5,2-1-5,2 0-7,1 1-16,1 0 8,3-10 6,0 19-21,3-10 4,2 2-2,3-2-31,2 0-18,0-1-18,3 2-4,1-2 7,3 1 21,1-1 9,1 1 9,-5-4 2,5 3 11,-5-3 3,1-1-1,-4 1 9,0-1 17,-2 1 32,-9-5 25,13 6-12,-13-6 8,10 4-22,-10-4 19,0 0-20,0 0 14,-6 9-19,6-9 17,-12 4-26,12-4 6,-19 1-18,19-1 2,-22 3-38,8-2 43,1 0-50,-3 1-47,3-2-87,-2 0-78,2 0-100,-2 0-118,2 0-154,-2 1-209,2-2-632,0 1-1068</inkml:trace>
  <inkml:trace contextRef="#ctx0" brushRef="#br1" timeOffset="53730.5164">2630 4982 752,'0'0'804,"0"0"-107,-2-14-76,2 14-34,0 0-82,0 0-68,0-14-107,0 14-36,0 0-15,0 0-8,0 0-13,9 8-40,-9-8-9,9 15-46,-5-4-13,1-1-27,1-1-14,-2 4-33,1-1-6,-1 0-24,0-2-10,-2 2-4,1-3-9,1 1-6,-4-10 5,2 17-4,-2-17-2,3 15-1,-3-15-8,1 11 4,-1-11-2,0 0-2,0 13 7,0-13-2,0 0-5,0 0 0,0 0-1,0 0-10,0 0 0,0 0 1,-9-7 17,9 7-21,0-13 17,0 13-18,4-21 12,-1 9-10,-1-4 12,2 2-14,1-2 13,2 1-13,0-2 9,1 1 12,0 1-10,2 2-15,1 1 16,1 0-14,-1 2 16,2 1-12,1 3 16,0 2-14,-1 2 14,2 2-8,-1 0 22,2 5-17,-1 0 14,1 2-21,-1 2 17,0 0-17,-1 4 4,1-1 33,-4-1-33,-1 0-8,0 1-2,-1 0 4,-1 0 0,-2 0-1,0 0 11,-1-2-11,-2-1-2,-3-9 1,3 17 1,-3-17-7,0 13-8,0-13 0,-4 12-24,4-12-10,-5 7-14,5-7-8,-8 6 2,8-6-3,0 0-5,-11 1 3,11-1 14,-8-4 6,8 4 19,-5-10 10,5 10-2,-3-14 0,3 14 9,1-22 1,2 10 14,1-1-9,1-3 8,1 2-1,4-3 11,1 0-1,0 3 5,3-1 13,0 2 14,2 1 25,0 2 13,2 1 4,2 2 12,-3 1 14,2 2 9,1 1 23,0 2-2,0 2 0,1-1-10,-2 4-18,1 1-18,-3 1-10,-2 1-16,1 3-7,-2 0-6,-4 2-6,-1-1-11,0 2-8,-3 1-4,-3-2-17,0 1-48,-2-1-62,-2 0-78,-1 1-66,0 0-67,-2-1-60,0 1-117,-1 0-136,0-2-129,1 1-789,0-2-1190</inkml:trace>
  <inkml:trace contextRef="#ctx0" brushRef="#br1" timeOffset="54215.8928">3939 5066 389,'6'-12'909,"-2"2"-205,-1-2-39,-3 12-83,0-20-25,-1 10-71,-3-1-58,-1 2-46,-3-2-39,-2 2-26,-1 1-27,0 1-29,-4 2-30,0 0-26,-1 2-16,1 2-37,-3 2-13,-1 3-8,-2 1-15,-2 3-14,1 1-11,1 2-14,-1 4-10,0-1-10,3 1-13,4-2-10,0 1 12,2 0-27,1 0-2,2-2-1,5-1-6,0 0-3,5-11-2,0 20-6,0-20 0,6 15-13,2-8-11,1 0-33,1-3-24,0 0-27,4-2-22,0 0-19,3-2-19,0-2 15,2 0 2,0-2 14,-3 0 12,5-3 16,-2 0 6,0-3 22,-1 2 1,-3-4 20,2-1 4,-3 0 20,0 0-2,-2-2 21,-1 1-9,-1 2 16,-2 0 10,-1 1 21,-1 3 12,0-1 17,-1 2-3,-5 7 1,9-11-12,-9 11 0,7-7-2,-7 7 10,0 0 10,0 0-2,11 5-2,-11-5-1,4 12-8,-4-12-7,4 15-8,-3-4-4,2-1-5,-2 2-2,2 0-5,-2 0-13,1 1-52,-2-1-58,3-2-67,-2 1-89,3-1-55,-2 0-108,-2-10-114,4 19-36,-4-19-788,5 15-973</inkml:trace>
  <inkml:trace contextRef="#ctx0" brushRef="#br1" timeOffset="54492.5179">4260 4880 793,'0'-20'823,"0"3"-116,0 0-45,0 1-57,0 3-52,0-1-72,-1 2-58,2 2-36,-1 10-14,0-20-45,0 20-36,0-14-29,0 14 4,0 0-15,0 0-3,0 0-20,7 5-23,-4 6 6,-1 1-126,2 5-86,0 4 0,0 4 0,1-2 0,-1 3 0,0 2 0,1 2 0,-3-5 0,2 1 0,-1 0 0,1-1 0,-2-2 0,1 2 0,-2-1 0,2-2 0,0 1 0,-1-2 0,0-2 0,0-2-90,-2 0-333,-2-1-53,1-3-112,0 0-118,-3-2-106,4-11-802,-8 17-1267</inkml:trace>
  <inkml:trace contextRef="#ctx0" brushRef="#br1" timeOffset="55354.9745">4075 5111 698,'-4'-7'716,"4"7"-98,-4-16-29,4 16-106,2-13-43,-2 13-93,9-12-40,1 7-65,2-2-29,3 2-51,1 0-18,3 0-45,3 1-15,2 0-21,1 0-5,1 2-50,1-3-20,0 4-67,-1-2 3,1 1-31,2-1 19,-1 2-44,0-1 19,0 0 2,-1-2 24,-2 0 17,-1 2 12,0-2 10,-4 3 11,0-3 8,0-1 5,-1 2 5,-2 1 21,0-1 22,-2-1 49,-3-1 1,-2 2 27,-1-2-21,-1 0 32,-8 5-23,6-10 33,-6 10-12,0 0 14,-1-14-4,1 14 18,-9-8 14,9 8 10,-17-4-4,17 4 6,-19 3 11,7-1-20,-1 2 11,-3 4-6,2 0 2,-1 1-2,0 3-11,-1 3-24,3-1-8,1 2-10,0 0-24,2 1-16,0 0-8,2-1-16,3-2-6,0 1-11,2-2-6,2 0-20,1 0-9,1-3-62,3-1-41,1 1-50,2-2-55,-1-1-21,4 0-41,1-2-17,1-3-28,0 1-8,1-1-26,1 0 0,-2-2 7,4-2 23,-2 0 14,1-2 3,-2-2 14,2-1 32,-2-2 43,1-1 32,-1-3 42,0 1 31,-1-5 42,-1 2 52,-2-3 36,2-2 23,-3 1 41,0-2 30,0 0 52,-1-1 32,-1-2 4,-1 3 11,0 1-3,-1 1 17,0 2-20,-1 3 29,-1 1-15,-1 1-17,1 2-14,0 0-13,-2 10-22,2-15-9,-2 15 6,0 0-1,0 0-11,0 0-4,0 0-2,0 0-11,1 21-12,-1-8 3,0 1-6,1 5-3,-1 0 5,1 1-15,1 4 7,-2 0-9,1 0 6,0 0-25,-1 0-17,2-4 11,-1 2-11,0-3-13,-1 1-6,1-2-5,1 0 2,-2-4-9,0-2-7,0 1-1,2-2 0,-2-11-2,0 19 4,0-19-2,0 15-2,0-15-1,0 0-4,-2 13 1,2-13-1,0 0 1,0 0-13,0 0 12,0 0 2,0 0-5,0 0 6,-3-16-7,3 16 5,3-18 3,0 6-2,1-2-5,0-1 5,1 0-15,2-1 2,-1 0-13,5-1 6,-2 2 10,3 2 1,1 0 2,-2 2-10,3 2 7,-1 1 3,2 2-3,-2 2 13,1 1-13,0 3 8,0 0 11,2 3 3,-1 2 8,0 2 25,0-1 1,-2 5 3,2-1-11,-4 1-6,-1 0-11,-1 3 4,0 0-12,-3-3-7,1 2-30,-3 0-66,-2-1-72,1-3-84,-2 3-66,-1-12-87,-1 20-124,1-20-96,-1 17-86,1-17-810,-3 12-1136</inkml:trace>
  <inkml:trace contextRef="#ctx0" brushRef="#br1" timeOffset="55667.4737">5465 5072 204,'0'0'839,"-4"-13"-164,4 13-27,-4-10-108,4 10-22,-5-9-47,5 9-30,0 0-56,0 0-35,-13 1-12,13-1-31,-5 10-43,5-10-14,-2 17-46,2-17-31,-2 22-31,2-10-24,2 3-25,-1-4-18,0 2-17,2 2-8,-1-1-10,2-2-3,0 1-6,1-3-7,0 1-6,0-2-12,2 1 3,-1-2-5,3 0-27,-3-2-24,2-1-33,2 0-37,0-1-4,-10-4-48,20 3-2,-20-3-54,19 0-24,-9-3-33,1 0-51,-2-3-41,1 1-55,1-3-36,-2-3-129,0-2-545,0-1-754</inkml:trace>
  <inkml:trace contextRef="#ctx0" brushRef="#br1" timeOffset="55967.054">5382 4911 852,'-26'5'696,"4"0"-50,2 2-101,2-1-17,4 2-72,2-1-34,4 0-60,3 1-24,5-8-35,-3 14-32,3-14-7,8 16-73,0-8-18,5-2-15,3 1-23,0-2-20,6 0-9,1-1-5,-2-1-8,0-3 17,2 2-18,-1-4 2,0-1-21,1 1-8,-2-3-12,-1-2-5,-3 0-13,-1-2 15,0-2-19,-5 0 0,0 1-11,-3-1 4,-2 0-14,-1 0-3,-5 11-3,3-18 4,-3 18-7,-4-17 8,4 17 14,-12-12-29,12 12-20,-19-5-31,19 5-41,-24-2-49,11 4-63,-3 0-69,-1 5-29,-1-2-110,-1 4-89,-1 2-82,0-2-150,4 1-579,-2 2-922</inkml:trace>
  <inkml:trace contextRef="#ctx0" brushRef="#br1" timeOffset="56415.8467">5709 5211 381,'0'0'870,"0"0"-167,9-8-44,-9 8-73,0 0-57,9-7-73,-9 7-90,0 0-69,0 0-32,0 0-21,0 0-6,13 4-10,-13-4-53,5 11 3,-5-11-34,4 12-13,-4-12-24,6 19-21,-6-19-18,2 17-10,-2-17-14,3 18-7,-3-18-7,2 16-8,-2-16 0,0 13-2,0-13 1,2 11 4,-2-11-5,0 0-5,-2 12-5,2-12 3,0 0-4,0 0-4,0 0 11,0 0-2,0 0 2,-9-5 6,9 5-9,0 0-1,-2-17 1,2 17 9,5-19-20,-4 7 9,3-2-1,1-1-3,1 0 2,1-4 0,5 2 7,-2 0 13,1 0-11,2 1 6,1 1 11,0 1 1,2 1 18,0 2 12,1 2 13,-1 3-1,2 0 3,-2 2-2,1 2 2,1 2-1,-1 0-7,0 0 0,1 4-22,-3-1-51,1 3 0,-1 2 0,-1-2 0,-3 3 0,0-1 0,-3 3 0,0 0 0,-3 0 0,1 2 0,-2-2-19,-1 0-196,-2 1-71,0-2-84,-1 3-42,0-13-110,0 21-120,0-21-60,0 20-186,0-20-423,3 19-912</inkml:trace>
  <inkml:trace contextRef="#ctx0" brushRef="#br1" timeOffset="57082.0378">6491 5204 609,'11'-13'843,"-1"1"-146,0-1-44,-3 1-57,0-1-58,-2 0-64,0 3-62,-3 1-37,-2 9-40,0-21-19,0 21-30,-8-17-22,2 9-34,-3 1-16,0 2-11,-3 0-15,-1 4-18,-1 0-22,-2 1-12,-1 1-20,0 0-18,-2 4-15,2 0-18,-2 5-10,0-3-11,2 3-7,1 0-31,2 3-6,1-2 0,3-1 0,1 2 0,1-1 0,2-1 0,2 0 0,1-1 0,3-9 0,0 17 0,0-17 0,5 17 0,1-10 0,-6-7 0,13 10 0,-5-5 0,2-2 0,2 1 0,-1-4 0,3 1-8,-1-1-9,0 0-2,2-1-1,-1 1 1,3-3-1,-4 1 3,3-1 3,-3 1 2,1-1 14,-2 2-13,-1-2 2,-11 3 1,19-4 1,-19 4 0,17-1-3,-17 1 4,13 2 11,-13-2-10,12 7 3,-12-7-1,9 13 24,-6-4-26,0 0 33,-2 4-36,0 0 4,-1 3 4,-1 2 12,1 2 35,-1 6-6,-2 0 12,2 6-31,-3 0-22,0 1 0,0 0 0,-1-1 0,-1 2 0,1-2 0,-2 1 0,1-2 0,-3-1 0,1 0 0,1-1 0,-3-2 0,-1 1 0,1-2 0,-1-3 0,-1 2 0,-1-2 0,-1-2 0,0 1 0,0-5 0,1 0 0,-2-2 0,1-1 0,-1-2 0,0-2 0,0-1 0,2-1 0,-2-3 0,0 2 0,-2-5 0,3 0 0,-3-1 0,3-4 0,-2 1 0,0-5 0,0-1 0,0-1 0,1-3 0,5 1 0,0-3 0,2-3 0,3 2 0,2-4 0,2-1 0,4-3 0,2-1 0,2-5 0,4 1 0,1-1 0,6-2 0,3 1 0,2 1 0,4 1-153,2-1-156,4 3-21,0-1-68,4 4-9,0 0-86,1 3-80,-1-1-111,1 4-852,0 0-1171</inkml:trace>
  <inkml:trace contextRef="#ctx0" brushRef="#br1" timeOffset="57721.465">7805 5006 176,'-2'-15'879,"2"2"-170,2 2-53,-1-2-45,0 2-24,-1 11-27,3-20-57,-3 20-67,1-14-46,-1 14-34,3-13-50,-3 13-16,0 0 24,0 0-7,0 0-35,0 0-33,12 10-6,-9 0 0,-1 4-99,0 1-134,0 1 0,-2 4 0,1 1 0,2 2 0,-2 1 0,1 2 0,0-1 0,2 0 0,-2 0 0,1 0 0,1-1 0,-2-1 0,2-2 0,-1-2 0,-1-2 0,1 0-197,0-1-207,-2-4-36,0-2-59,3 2-93,-4-12-60,0 17-72,0-17-762,-2 12-1110</inkml:trace>
  <inkml:trace contextRef="#ctx0" brushRef="#br1" timeOffset="58065.2165">7550 5228 808,'-10'-6'787,"10"6"-117,-12-9-91,12 9-53,-5-8-81,5 8-27,0 0-78,9-10-26,3 6-53,2 0-11,5 1-50,5-2-16,6 4-36,5-2-4,4 1-54,-1 1 8,3-1-40,1-1 9,-1 3-34,2-1 13,6 0-30,-7-1 7,0 1-14,-2 1 13,-2 0-20,-7 0 13,-3 0-18,-1 1 22,-5 1-27,-2 0 27,-3 1-17,-2-1 22,-5 3-19,-1 0 22,-1 2-3,-8-7 1,8 14-1,-8-14-1,1 15-2,-1-15-4,-3 20-7,1-9 8,0-1-12,0 2 2,-1-2-2,1 0-2,2-10-6,-4 20 1,4-20-10,-1 16-17,1-16-29,2 13-37,-2-13-40,5 10-41,-5-10-44,9 8-18,-9-8-41,13 3-43,-13-3-37,17 0-25,-17 0-53,18-5-92,-7 2-97,3-4-297,1-2-492</inkml:trace>
  <inkml:trace contextRef="#ctx0" brushRef="#br1" timeOffset="58398.6519">8252 5004 688,'-22'3'658,"5"1"-93,1 1-38,2-1-87,1 1-20,5 2-63,1-2-49,7-5-33,-7 12-44,7-12-40,4 12-31,-4-12-16,14 12 2,-5-6 13,5-1-23,2 0 20,3-2-17,1 0 21,2-2-30,2-1 9,3-1-40,-2-1 16,2-1-25,-1 0 2,-4-2-3,-1-2 13,0 0-8,-3 0-16,-3-3-1,-3 1-7,0-1-6,-4-2-2,-2 0-7,-2 0-6,-1 1 9,-3 11-13,0-24 0,-4 15-17,0-1-1,-2 2-9,-3 2 5,0-1-17,-2 2 1,0 2-1,-2 1-2,-1 4-14,0-2-42,-1 5-44,-2 0-72,2 2-46,-2 5-67,1-2-38,2 2-88,1 2-88,0 2-59,5-2-59,1 2-761,3-1-974</inkml:trace>
  <inkml:trace contextRef="#ctx0" brushRef="#br1" timeOffset="59064.2458">8617 5205 117,'16'-4'880,"-16"4"-195,14-2-57,-14 2-91,16 0-65,-16 0-86,18 1-37,-18-1-70,17 6-36,-10-1-68,1 1 2,0 0-43,-8-6 4,12 14-36,-6-8 10,-3 3-45,-3-9 7,8 16-11,-8-16-27,4 15 11,-4-15-23,1 12 15,-1-12-22,2 11 17,-2-11-29,0 0 21,-2 14-29,2-14 28,0 0-21,-4 9 19,4-9-25,0 0 22,0 0-3,0 0 0,0 0-19,-11-6 24,11 6-23,-3-10 16,3 10-16,-1-13 25,1 13-24,1-17 25,2 5-1,-1 0 21,2-2-17,3-2 8,-1 3 11,3-4 8,0 0 18,1 2 16,3 0 15,0 1-3,1 1 17,1 2-8,2 1 23,-1 1 13,1 3-14,1 1 0,-2 1 2,2 3-21,-2 1-20,3 3-10,-2-1-12,0 3-10,0 1-11,0 3-8,-2-3-10,-2 3-1,-2 0-6,2 1-3,-4 0-3,0-1-6,-2 0-13,0-1 0,-7-8 0,8 16 0,-8-16 0,5 11 0,-5-11 0,1 12 0,-1-12 0,0 0 0,-4 10 0,4-10 0,0 0-50,-8 5-12,8-5-5,0 0 0,-10-3 8,10 3 5,-7-5 8,7 5 7,-6-9 17,6 9-6,-3-15 6,3 15 5,0-17 2,1 5 4,0 1 3,2-1 1,2-3-3,1 3 7,1-1 0,-1-1 7,2 2 6,2 0 20,-1 0 1,1 3 10,1 0 6,1 2 6,0 1 14,0 0-1,0 5 5,0-2-5,1 3-6,-1 2-16,1 0-44,-3 1 0,0 2 0,0 2 0,-1-2 0,-1 3 0,-2 0 0,1 2 0,-3-2 0,-1 3 0,-3-11 0,3 20 0,-3-20 0,-1 21-19,-1-10-243,2-11-81,-5 20-100,1-11-72,4-9-105,-8 19-94,2-11-163,6-8-521,-9 14-1001</inkml:trace>
  <inkml:trace contextRef="#ctx0" brushRef="#br1" timeOffset="59496.9783">9509 5191 1051,'0'0'922,"17"-7"-143,-8 5-40,1-2-75,3 0-59,1 0-82,1-1-78,-1 0-48,3-1-45,-2 0-64,0 1-37,2 0-36,-2-4-25,0 3-27,-2 0-17,-1-2-34,1 1-24,-2 0-8,-2 0-19,1-1-9,-2 1-11,-2 0-14,0-1-27,-1-1 0,-5 9 0,6-17 0,-6 17 0,3-16 0,-3 16 0,-3-13 0,3 13 0,-10-14 0,10 14 0,-14-8 0,14 8 0,-21-4 0,21 4 0,-24 2 0,13 1 0,-5 3 0,2 0 0,0 4 0,-1 1 0,1 2 0,-2 1 0,5 2 0,-1 1 0,2 0 0,2 0 0,2-2 0,0-1 0,3 1 0,1-1 0,0-2 0,4 1 0,-1-2 0,2-1 0,0 0 0,5-1 0,-2-1 0,3-1 0,3 0 0,1-2 0,-1 0 0,4-2 0,-2-1 0,1 0 0,1-2 0,-1 0 0,3-3 0,0 1 0,1-3 0,-3 1 0,5-3 0,-1-1-348,-2-1-147,2-2-119,-3 2-177,-2 1-1083,2-5-1594</inkml:trace>
  <inkml:trace contextRef="#ctx0" brushRef="#br1" timeOffset="60137.59">11164 5191 80,'-1'-12'1026,"1"12"-223,0-21-109,0 21-79,0-20-20,0 20-67,1-17-44,-1 17-75,0-14-33,0 14-56,0 0-45,0-15-52,0 15-34,0 0-24,0 0-8,0 0 8,0 0-24,4 12-13,-3 0-20,1-2-21,-1 3-15,0 0 14,1 1-48,0 2 23,0-2-42,1 3 29,-1-2-43,3-1 28,-2 1-52,1-1-14,0-2-88,1-4-11,-1 1-67,1-1-29,-5-8-38,12 12-37,-12-12-28,13 4-73,-13-4-55,13-1-28,-13 1-78,13-6-182,-8-1-393,1-1-755</inkml:trace>
  <inkml:trace contextRef="#ctx0" brushRef="#br1" timeOffset="60455.8866">11104 4988 31,'0'0'751,"-21"3"-163,21-3-86,-15 2-51,15-2-26,-11 5-6,11-5-51,0 0-18,-8 6-49,8-6-11,0 0-37,0 0-5,8 7-30,-8-7 13,12 1-36,-12-1 13,18 0-19,-5-2-9,-1-1-31,0 1 1,2-3-40,1 1 1,-2-1-35,2 0 13,-1-3-6,-2 3-25,1-1-13,-1-2-11,-2 0-3,1 0-3,-3 2-11,-2-1 3,1 0-4,-7 7 14,7-12-4,-7 12-21,0 0-11,-1-15-4,1 15 0,-10-8-5,10 8-24,-13-2-17,13 2-42,-21 5-11,8 0-58,-3 0-15,2 5-59,-2 0-22,0 1-88,-2 2-56,4 1-44,-1 1-70,1 0-142,3 1-494,0-1-772</inkml:trace>
  <inkml:trace contextRef="#ctx0" brushRef="#br1" timeOffset="60971.4816">11750 5150 180,'12'-9'765,"-2"0"-162,0-2-48,-1 1-79,1 1-30,-2-1-39,-1 1-47,-1 1-47,0-1-38,-2 1-39,-4 8-22,5-13-21,-5 13-22,0-13 8,0 13-32,-7-10 16,7 10-40,-16-6 5,16 6-43,-20-3 8,6 3-36,-4 3 3,1 1-27,-2-1 12,0 3-29,-3 1 18,2 2-28,2-1 18,0 2-23,1-1 21,3-1-27,3 1 20,1-1-26,1 2 19,3-1-25,6-9 20,-6 13-23,6-13 24,1 14-26,-1-14 21,9 12-29,-9-12 17,17 10-19,-7-5 23,1-1-21,4 0 25,0 0-2,3 1 0,-3-1 2,5 1-18,1-1 17,1 2-11,1-1 24,-3 0-31,3 1 33,-7 0-7,2 0 6,-3 0 10,1 0 12,-3 0 8,-1 1 12,-5-2 28,1 2 24,-3-1 57,-5-6-38,7 12 46,-7-12-35,0 0 34,-1 17-40,1-17 26,-9 11-44,1-6 20,1 0-37,-7-3 8,2 3-39,-5-2 16,2 1-45,-3-1 26,0-2-43,0-1-8,-1 0-6,-2 0-9,0-1-126,0-2-9,2-1-111,-1 1-73,-2-2-78,4 3-137,-1-3-201,0 0-208,4-2-531,-1 0-1108</inkml:trace>
  <inkml:trace contextRef="#ctx0" brushRef="#br2" timeOffset="75942.7493">13836 5119 438,'0'0'638,"0"0"-102,-4-10-34,4 10-44,-4-10-4,4 10-31,0 0-22,-4-14-27,4 14-29,0 0-23,-2-13-27,2 13-15,0 0-6,-4-11 1,4 11-21,0 0-21,-4-12-15,4 12-30,0 0-25,-5-8-24,5 8-14,0 0-18,0 0 5,-14 3-7,14-3-7,-9 9 0,3-1-3,0-1-9,1 4 1,-4 2-19,2 1-68,1 1 0,-1 3 0,0 1 0,2 1 0,-1 1 0,3 0 0,1 1 0,-2 0 0,2-1 0,2-1 0,2 0 0,-2 1 0,4 0 0,1 0 0,3 0 0,2-4 0,-1 1 0,2-2 0,3-2 0,-1 1 0,5-4 0,-3 0 0,1-1 0,2-3 0,-2-1 0,1-2 0,2 0 0,-1-4 0,1 1 0,0-2 0,2-1 0,-2-1 0,4-4 0,0 2 0,-4-4 0,4 1 0,-1-4 0,-4 2 0,2-3 0,-1 0 0,0-3 0,-2 0 0,-4 0 0,1 0 0,-1-2 0,-1 1 0,-3-2 0,-1 0 0,-2 0 0,-2 1 0,0 0 0,-2 0 0,-2 0 0,-2-1 0,-2 2 0,-2-2 0,-2-1 0,-1 1 0,-3 2 0,-1 0 0,0 1 0,-3 3 0,1-1 0,-3 3 0,-1 2 0,2 0 0,0 4 0,0 1 0,-1 1 0,3 0 0,-2 2 0,4 2 0,-3-1 0,5 3 0,-3 0 0,3 2 0,-3 1 0,5 2 0,1-1 0,1 2 0,2 0 0,1 2 0,1-1 0,3-10 0,0 21 0,0-9 0,4-2 0,1 0 0,3 2 0,0-2 0,1 0 0,3-1 0,1 1 0,5-2 0,-2 1 0,2-1 0,3 0 0,-6-3-5,3 0-63,0 0-83,0-3 13,-3 2-80,5-1-28,-1-2-45,0-1-54,0 0-43,-2 0-92,2-1-49,1-2-49,4-1-144,1 0-553,0-1-881</inkml:trace>
  <inkml:trace contextRef="#ctx0" brushRef="#br2" timeOffset="76332.7887">14983 4979 324,'0'0'847,"2"-13"-127,-2 13-88,2-14-48,-2 14-45,0-13-46,0 13-58,0-11-53,0 11-30,-3-12-32,3 12-31,-5-11-30,5 11-9,-6-9-21,6 9-34,-9-2-15,9 2-8,-13 0 6,3 2-14,0 3-8,-2 2-17,-1 1-13,-1 4-11,0 0-4,0 4-111,-1 1 0,-2 1 0,1 3 0,1 1 0,0 0 0,2 0 0,-1 1 0,4-3 0,1 0 0,-1 1 0,4-1 0,-1 1 0,3 1 0,2-4 0,2 1 0,2 2 0,2-1 0,1 1 0,3 0 0,2 0 0,3 1 0,4-1 0,-2-3 0,3 1 0,0-2 0,2-1 0,1-4 0,-2-3 0,3 2-294,0-5-95,1 2-22,2-5-42,-1-1-76,-2 1-30,-3-3 5,4-3-24,-1 1-15,1-3-110,-3-1-275,1 0-571</inkml:trace>
  <inkml:trace contextRef="#ctx0" brushRef="#br2" timeOffset="76847.8449">15287 5313 256,'-1'-19'713,"1"19"-128,-5-18-64,5 18-17,-3-17-13,3 17-29,-4-16-44,4 16-8,-2-13-59,2 13-1,-2-10-56,2 10-19,0 0-57,-2-14-6,2 14-4,0 0 42,0 0-64,0 0-15,0 0-9,4 11-3,-4-11-16,6 15 14,-3-5-53,-1 0 15,3 2-48,-2 1 17,0 1-40,-1 1 29,1-1-44,1 0-9,-2 1 8,1-3-15,-3 0-6,4 0-1,-2-1-2,0 0 0,-2-11-3,4 17 0,-4-17 0,2 17 0,-2-17-1,2 12 1,-2-12 2,0 0-3,0 14 1,0-14-5,0 0 0,0 0 0,0 0 0,0 0 0,0 0 0,0 0 0,0 0-3,0-15 0,0 15 9,0-21-6,0 9 0,0-3 0,3 0 0,-2-2-4,0-1 3,2 0-13,0-1 1,2 0 2,2-1 3,0 2 0,-1 0 4,0 4-2,4-3 9,-2 2-10,1 3 4,0 0 0,1 1 2,2 0 0,1 2 3,-2 2-1,2 0 4,4 3-1,-3 0 12,1 4 14,-1 2-7,5 0-23,-4 2 0,3 3 0,1 0 0,-3 5 0,0-2 0,-3 2 0,0-1 0,-4 2 0,0-1 0,-3-1 0,2 2 0,-4 2 0,0-3 0,-3 0 0,0 0 0,-1 0 0,0 0 0,-1 0 0,0-2 0,-3 2-136,2-2-159,0-1-82,-3 0-50,5-9-61,-6 16-98,6-16-67,-7 14-137,7-14-621,-5 9-1016</inkml:trace>
  <inkml:trace contextRef="#ctx0" brushRef="#br2" timeOffset="77222.9411">16092 5340 598,'0'0'808,"-10"-3"-111,10 3-54,0 0-71,-13-3-14,13 3-52,0 0-70,0 0-22,-9-5-31,9 5 22,0 0-67,0 0 7,0 0-43,0 0 7,15-1-49,-15 1 1,16 1-36,-16-1-94,24 0-131,-11 3 0,4-3 0,1 2 0,1-2 0,2 0 0,-1 3 0,0-3 0,0 0 0,-2 2 0,-1-2 0,-2 0 0,1 0 0,-4 0 0,2 0 0,-14 0 0,21 0 0,-21 0 0,18 0 0,-18 0 0,14 0 0,-14 0 0,0 0 0,16 0 0,-16 0 0,0 0 0,0 0 0,12-3-266,-12 3-260,0 0-90,0 0-115,0 0-103,0 0-817,0 0-1315</inkml:trace>
  <inkml:trace contextRef="#ctx0" brushRef="#br2" timeOffset="78316.666">16665 5216 357,'0'0'806,"-4"-13"-179,4 13-44,-3-11-41,3 11-43,0 0-33,0-17-26,0 17-31,3-10-52,-3 10-10,5-8-36,-5 8-4,0 0-25,13-3-24,-13 3-36,12 4-15,-5 3-27,1 1-8,0 1-11,0 4 12,0 0-52,0 0 14,0 1-56,0 3 17,-1-1-45,-1-1-48,1 0-3,-1-1 0,-3 1 0,1-2 0,0-3 0,-1 1 0,1-1 0,-2-1 0,-2-9 0,4 15 0,-4-15 0,4 12 0,-4-12 0,2 10 0,-2-10 0,0 0 0,0 0 0,0 0 0,0 0 0,0 0 0,0 0 0,0 0 0,5-11 0,-5 11 0,3-16 0,0 5 0,-1 0 0,1-2 0,2-1 0,0-2 0,0 1 0,0-2 0,3 0 0,-2 1 0,3 2 0,-1 1 0,0 0 0,2 1 0,0 0 0,0 5 0,2-3 0,-1 4 0,1 3 0,0 0 0,0 2 0,2 2 0,-1 2 0,2 2 0,-2 2 0,1 0 0,0 0 0,-1 2 0,-1 2 0,-1-2 0,-2 3 0,1 0 0,-2-1 0,-2 0 0,-1-1 0,-1 0 0,1-1 0,-2 1 0,-3-10 0,5 17 0,-5-17 0,1 13 0,-1-13 0,0 0 0,-1 15 0,1-15 0,0 0 0,-5 8 0,5-8 0,0 0 0,0 0 0,-13-2 0,13 2 0,-5-7 0,5 7 0,-4-12 0,4 12-21,-1-19-15,1 19 4,0-23 3,2 11 6,2-3 8,0 1-1,3-2 3,1 2 2,0 1 3,1 0-2,1 1 5,1 0-2,1 5 2,2-2 0,-1 2 7,2 1 0,1 2 22,0 3 8,-2 1 12,5 1 15,-1 2 2,-1 2-49,-1 1-12,1 1 0,-2 0 0,-1 3 0,-1-2 0,-1 3 0,-3-1 0,1 0 0,-2 1 0,-3 0 0,-1 0 0,-2 0 0,1-2 0,-3-9 0,1 20 0,-1-20 0,-1 20 0,1-20-73,-3 16-273,3-16-66,-5 17-70,5-17-98,-5 14-94,5-14-106,-4 10-756,4-10-1171</inkml:trace>
  <inkml:trace contextRef="#ctx0" brushRef="#br2" timeOffset="78597.8985">17787 5277 671,'0'0'972,"-9"-8"-168,9 8-54,-8-7-45,8 7-38,0 0-88,-6-8-63,6 8-24,0 0-86,0 0-37,-4-8-29,4 8-34,0 0 6,0 0-55,14-4-212,-14 4-45,14 0 0,-14 0 0,20 0 0,-8 0 0,3 0 0,1 1 0,1-1 0,1 2 0,1-2 0,-1 0 0,-1 0 0,-1 0 0,0-2 0,0 2 0,-1 0 0,-3 0 0,2-1 0,-1 1 0,-13 0 0,23-2-346,-23 2-241,18-2-93,-18 2-91,0 0-116,14-3-672,-14 3-1201</inkml:trace>
  <inkml:trace contextRef="#ctx0" brushRef="#br2" timeOffset="78894.7643">17933 5144 551,'0'0'927,"-11"-9"-137,11 9-74,-9-8-50,9 8-13,-6-6-98,6 6-48,0 0-38,-7-10-57,7 10-42,0 0-35,-7-5-35,7 5-15,0 0 0,0 0-3,0 0-194,0 0-88,6 10 0,-6-10 0,5 11 0,-1-2 0,0 0 0,1 2 0,-1 3 0,1 0 0,0 1 0,-3-1 0,2 3 0,-1 0 0,1-2 0,-2 2 0,0 0 0,0 0 0,0-1 0,-1 0 0,0 0 0,1-2 0,0-1 0,-2-1 0,1-1 0,0 2 0,-1-13 0,2 21 0,-2-21 0,3 18 0,-3-18-534,3 16-79,-3-16-90,5 11-100,-5-11-946,7 9-1439</inkml:trace>
  <inkml:trace contextRef="#ctx0" brushRef="#br2" timeOffset="79238.5103">18341 5117 973,'2'-11'774,"-2"11"-78,5-17-72,-5 17-12,3-14-35,-3 14-71,4-12-33,-4 12-42,4-12-26,-4 12-35,4-7-32,-4 7-10,0 0-4,0 0-14,0 0-23,9 5-124,-9-5-163,3 14 0,-2-2 0,-1 0 0,1 2 0,-1 3 0,1 0 0,-1 1 0,0 1 0,0 0 0,3-1 0,-3 1 0,0-1 0,1 0 0,0-1 0,1 1 0,-2-2 0,1-2 0,0 2 0,0-5 0,1 3 0,-1-4 0,-1-10 0,1 21 0,-1-21 0,3 16 0,-3-16 0,2 12 0,-2-12 0,3 12 0,-3-12-517,0 0-261,4 11-112,-4-11-1003,0 0-1619</inkml:trace>
  <inkml:trace contextRef="#ctx0" brushRef="#br2" timeOffset="79646.4237">18690 4832 260,'0'0'920,"-5"-14"-154,5 14-80,-2-11-38,2 11-48,0 0-10,4-15-71,-4 15-21,9-4-17,-9 4-20,17 1-45,-6 2-6,4 4 4,2 3-8,5 4-290,1 2-116,5 6 0,2 3 0,0 2 0,-1 2 0,-1 0 0,-2 0 0,1 3 0,-4-3 0,-2 2 0,-2-2 0,-5-4 0,0 2 0,-4-1 0,2 0 0,-6-2 0,-1 0 0,-1 1 0,-3 0 0,-1 2 0,-2 5 0,-3 0 0,-4 6 0,-5 0 0,-4 0 0,-5 0 0,-9 4 0,-4-1 0,-7 0 0,-7-2-44,-3 2-883,-4-4-163,-7-2-842,-5-3-1665</inkml:trace>
  <inkml:trace contextRef="#ctx0" brushRef="#br2" timeOffset="80697.2217">14592 4778 749,'0'0'582,"9"-12"-74,-9 12-32,8-10-21,-8 10-38,10-7-48,-10 7-48,10-12-29,-10 12-19,9-7-30,-9 7 0,7-6 0,-7 6-39,8-7-1,-8 7-33,0 0 6,0 0-35,0 0 17,0 0 7,0 0-3,0 0-13,0 0-7,-8 15-6,-1-9-10,1 2 5,-3 4-14,-2 2 6,-4 2-6,1 3-2,-2 2-12,-2 1-10,0 7-5,-3 0-6,3 2-9,-1 3-27,1-1-46,0 2 0,0 2 0,2-1 0,0 2 0,2 0 0,3 0 0,-1 0 0,3-1 0,0-1 0,7-4 0,-2 1 0,2-1 0,4-3 0,4 2 0,2 1 0,4-1 0,6 4 0,4 0-64,6-1-103,3-4-107,4-1-50,10 2-96,4-5-92,3 0-145,1-3-188,-1-8-716,10 2-1205</inkml:trace>
  <inkml:trace contextRef="#ctx0" brushRef="#br2" timeOffset="82165.6617">19537 5172 402,'0'0'837,"-2"-14"-148,2 14-52,-3-13-57,3 13-35,0-11-28,0 11-93,0 0-38,3-13-46,-3 13-1,0 0-21,0 0-30,12 5-32,-5 3-22,-1-1-30,2 4 9,0-1-46,-1 2 0,0 1-53,1-1 13,-1 2-54,-1-2 11,0 1-38,0-1 22,-1-2-40,-1 1 23,0-1-32,-1 0 19,-3-10-38,4 15 0,-4-15 0,3 14 0,-3-14 0,0 0 0,0 12 0,0-12 0,0 0 0,0 0 0,0 0 0,0 0 0,-12-5 0,12 5 0,-4-11 0,4 11 0,-1-18 0,0 8 0,2-2 0,0-2 0,2 1 0,0-2 0,2 1 0,0-1 0,3 1 0,0 1 0,1 1 0,0 0 0,3 1 0,-1 3 0,0-1 0,3 4 0,-1 1 0,0 1 0,2 1 0,-2 4 0,4 1 0,-2 1 0,1-1 0,-1 2 0,-2 2 0,1 0 0,-2 0 0,-2 0 0,-1 1 0,-2-3 0,0 3 0,-1-2 0,-1 1 0,-5-7 0,8 10 0,-8-10 0,4 10 0,-4-10 0,0 0 0,2 12 0,-2-12 0,0 0 0,0 0 0,-7 6 0,7-6 0,0 0-28,-9-6-11,9 6 8,-5-7 5,5 7 19,-6-16-21,4 7 8,1-3 2,1 12 5,0-22 7,1 10-4,1 1 0,1-2 0,1 1 7,0-1 10,3 1-2,1 3 6,1 0 14,2 1 12,1 0-1,1 4 8,3 2 3,1 2-10,2 0-37,0 2 0,-1 2 0,1 1 0,2 3 0,-3 1 0,0 1 0,-2 1 0,0 0 0,-6 1 0,1-2 0,-2 2 0,-2-1 0,-1 1 0,-2-1 0,1-1 0,-3 0 0,1-1 0,-3-9 0,3 17 0,-3-17-162,0 14-133,0-14-25,-3 11-48,3-11-39,-5 9-78,5-9-71,-8 7-62,8-7-119,0 0-610,0 0-948</inkml:trace>
  <inkml:trace contextRef="#ctx0" brushRef="#br2" timeOffset="82493.7753">20205 4625 673,'0'-12'748,"0"12"-110,0-17-49,0 17-43,6-16-72,-6 16-37,10-13-51,-2 9-18,4 2-35,1-1 17,6 5-5,2 0-14,4 3 12,6 7-40,8 4-4,-1 2 1,1 6-11,7 6 2,-2 3-143,-2 1-148,-1 5 0,-4-1 0,-1 4 0,-3 0 0,-8-7 0,4 10 0,-7-7 0,0 3 0,-4 0 0,0 2 0,-3 1 0,-1-1 0,-3 3 0,-5-1 0,-3 0 0,-6 1 0,-3-1 0,-3-2 0,-7 0 0,-2-3 0,-5-1 0,-7 7 0,-1-5-498,-6 0-456,-2 0-266,0-5-524,-1-2-1430</inkml:trace>
  <inkml:trace contextRef="#ctx0" brushRef="#br2" timeOffset="89486.2782">22645 5211 319,'-7'-8'863,"2"0"-137,5 8-28,-8-13-47,8 13-29,-7-10-33,7 10-103,-5-9-37,5 9-43,0 0-33,-6-7-12,6 7-22,0 0-23,0 0-29,0 0-28,1 14-41,-1-14-20,1 16-167,-1-16-31,3 20 0,-3-20 0,1 22 0,0-8 0,1-2 0,-2 1 0,0-2 0,1 2 0,0 0 0,0-1 0,1 0 0,-2-12 0,1 21 0,-1-21-179,3 17-264,-3-17-11,2 12-61,-2-12-78,0 0-64,4 12-103,-4-12-697,0 0-1075</inkml:trace>
  <inkml:trace contextRef="#ctx0" brushRef="#br2" timeOffset="89861.2867">22315 5162 458,'-15'0'668,"0"0"-146,2 1-42,13-1-69,-22 0-73,22 0-45,-16 3-6,16-3-9,0 0 18,-11 4-30,11-4-16,0 0-50,14 2 12,-14-2-34,23 0-4,-6-2-35,1-1 10,1 1-19,1-2 6,-2-1-11,0 2 21,0-2 4,-3 0 10,1 0-20,-3-2-5,-1 1-2,1-1-5,-4 0-5,-1 2-11,-1-2-8,-2 0-24,-5 7-8,4-17-13,-4 17-11,0-12 0,0 12-7,-4-14-6,4 14-11,-11-10-4,3 5-2,-1 0-9,9 5-1,-21-1-5,9 2 3,-2 2-5,0 2 1,-1 2-23,2 0-44,-4 5-50,2 0-63,1 3-21,1-1-77,2 3-35,2 0-50,2-3-88,2 1-45,3 2-34,2-1-85,0 1-714,2-2-930</inkml:trace>
  <inkml:trace contextRef="#ctx0" brushRef="#br2" timeOffset="90331.7417">22764 5324 768,'0'0'631,"11"-9"-68,-11 9-30,10-8-69,-10 8-47,8-7-49,-8 7-72,9-5-19,-9 5-56,0 0-7,13-4-28,-13 4 13,9 4-18,-9-4-28,9 10-5,-3-3-15,0 1-13,0 0-15,0 1-3,-2 0-15,1 3-6,-1-2-7,1 1-11,-1 0-18,-2-1 6,1 0-7,-1 1-7,1-3-3,-3-8 1,1 17-6,-1-17 1,3 15-7,-3-15 10,0 0-2,0 14-1,0-14-9,0 0 4,0 0 8,0 0 8,0 0-19,-12-2-2,12 2-3,-5-12-1,5 12-3,-5-20 39,4 7-42,0 1 41,-1-4-49,4-1 5,-1 0 11,3-3 1,1 2 8,1-3 16,2 3 3,1 0 16,2 1 18,2 0 22,1 1 11,1 3 15,3 0 5,-1 2 5,3 1 8,1 3-146,-1 1 0,1 2 0,-1 3 0,1 2 0,0 2 0,2 0 0,0 4 0,-1-2 0,-1 4 0,-2 1 0,-3-1 0,0 4 0,-5-4 0,-1 3 0,2 0 0,-4-1 0,-2 2 0,-2 0 0,-2-1 0,1 0 0,-3 1 0,-4-2-80,-1 4-526,-1-1-135,-1-2-161,-2 0-947,-2 0-1563</inkml:trace>
  <inkml:trace contextRef="#ctx0" brushRef="#br2" timeOffset="91263.0847">24553 5111 725,'-13'-9'931,"13"9"-162,-8-7-125,8 7-30,-7-5-83,7 5-69,0 0-54,-14 3 7,14-3-4,-12 14-42,6-4-39,-1 1-50,0 2-40,0 0-7,2 0-49,0 2 13,0-1-72,1 1 1,2-3-45,0 0 16,1 0-78,2 0-19,3-2 0,-1-1 0,2 1 0,1-2 0,2 1 0,2-4 0,0 0 0,2-3 0,2 1 0,-1-3 0,1-3 0,0 1-19,3-3-84,-1-1 36,2-3-26,-2 0 26,2-3-39,-4 0 19,2 2 16,-5 0 14,0 0 10,0 1 11,-5 2-3,4 0 16,-4 1 6,-6 6-1,11-8-1,-11 8 0,0 0 9,0 0 3,14 1-2,-14-1 4,5 9 0,-5-9 1,5 11-1,-5-11 2,8 12 30,-8-12-32,8 12 40,0-6-57,-2 0 44,1 1-49,4-4 55,1 2-50,-3-1 46,5-2-50,1-1 49,1 1-38,-2-2-9,5 0 47,-1-2-43,3-1 1,-1 0-7,-1-4 18,2 2 5,0-2 4,-6 0 6,2-2 5,-4-1 5,4 0 17,-6 0 13,-2-1-8,1 1 2,-3-5 9,-1 4-2,-2-4 9,-3 3-5,-1 0-15,-1-1 5,-1-1-7,-4 2-3,0 0-6,-2-1 0,-3 2-14,2 1 1,-5 2-6,1 1 3,0 1-8,-1 0 3,-2 3-22,2 0-46,-1 2-57,0 1-81,1 1-38,0 3-70,-1-1-53,1 2-59,3 1-73,0 1-42,2-2-53,2 3-109,7-8-506,-8 13-814</inkml:trace>
  <inkml:trace contextRef="#ctx0" brushRef="#br2" timeOffset="91684.9561">25327 5084 283,'6'-6'812,"-6"6"-184,8-12-3,-8 12-64,3-11-81,-3 11-65,0 0-42,0-14-32,0 14-34,0 0-13,-5-9-56,5 9-3,0 0-29,0 0 1,-16 2-33,16-2-10,-11 10-36,7-3-4,-1 3-13,0 0-9,1 2-16,0-2-16,3 4-14,-1-2 31,2 1-60,0-1-7,2 1-1,3 0 39,-1-1-52,2 0 39,2-2-51,-1-1 43,2 0-49,3-2 26,-2-2-28,4 0 37,-3-2-42,2-3 49,1 1-47,1-2 2,1-1 17,2-1-12,-4-2 4,2 1 2,-3-6 1,0 3 4,1-5 5,-3 2 6,-2-4-11,1 0 6,-4-1 15,-1 1-2,1 0 20,-4 0-6,-1 0-10,-1 2 1,-1 0-2,-1 0-6,-2 2-1,-2-2-3,1 3-1,-1 1-3,-2 0 2,1 3-2,-2-2-20,1 3-43,-4 1-69,2 0-39,10 3-90,-23-1-65,23 1-72,-21 2-108,10 0-71,2 1-70,0 2-170,9-5-376,-14 8-796</inkml:trace>
  <inkml:trace contextRef="#ctx0" brushRef="#br2" timeOffset="92247.436">25667 5034 784,'0'0'773,"14"-5"-88,-14 5-42,10-5-55,-10 5-85,14-4-79,-14 4-65,18-3-35,-18 3-39,23 0-40,-9 3-31,3 1-10,-3 1-58,0 0-10,0 3-43,0 0 4,-2 1-27,1 0-4,-2 2-26,-1-1 10,-4 1-23,3-1 31,-5 1-45,1-4 12,-1 3-22,-4-10 8,4 16-4,-4-16 12,1 12-9,-1-12 3,3 11-3,-3-11-2,0 0 1,-3 10-4,3-10-15,0 0 20,0 0-20,0 0 3,0 0-18,5-8 7,-5 8-26,6-16 16,-1 7-26,1-4-7,2 0 0,-1-1-8,1-3-8,3 0 0,-2 0 13,2 3 15,0-3 8,-3 5 5,0-1 10,-1 1 3,0 2 8,0 1 2,-2 1 4,1 0 6,-6 8 3,7-13 1,-7 13-2,9-8 4,-9 8 0,0 0 2,5-6-4,-5 6 6,0 0-2,0 0 4,0 0 4,6 10 7,-6-10 3,2 11 18,-2-11-25,2 15 5,-2-15-7,5 16 2,-3-7 26,2 0-25,1 0 19,0 1-25,1 0 27,3 2-22,-1-2 20,0 2 13,3-3 5,-2 1 1,1 0 23,-1-1 13,3-1 17,-2 1-4,-4-1-2,3 1-5,-9-9-5,12 11-6,-12-11 0,9 11-6,-9-11-11,4 10-10,-4-10-12,0 0-9,-2 14 2,2-14-15,-9 8 11,9-8-23,-12 7-3,12-7-3,-13 6-8,13-6-31,-16 6-79,16-6-41,-15 0-39,15 0-72,-14 0-59,14 0-95,-15-6-152,15 6-109,-11-9-217,11 9-480,-8-17-974</inkml:trace>
  <inkml:trace contextRef="#ctx0" brushRef="#br2" timeOffset="92529.404">26559 4799 265,'-2'-14'931,"0"1"-150,-2 2-81,2 0-52,-2 1-26,2 0-85,0 1-57,2 9-56,-4-16-36,4 16-46,-3-11-60,3 11-51,0 0-21,0 0 2,0 0 5,0 0-16,-2 11-28,2-1-6,2 5-19,1 1-21,1 4-22,0 2-105,2-1 0,2 2 0,-3 0 0,3-1 0,-2 0 0,3-3 0,-3 2 0,1-1 0,-1-3 0,0-2 0,0 0 0,0-1 0,-1 0 0,-1-3-168,2-2-162,-2 0-43,-4-9-66,6 16-85,-6-16-104,5 13-85,-5-13-204,0 0-381,0 14-902</inkml:trace>
  <inkml:trace contextRef="#ctx0" brushRef="#br2" timeOffset="92748.1364">26390 5067 444,'-6'-6'941,"6"6"-163,-9-11-75,9 11-47,0 0-66,2-16-82,-2 16-55,9-12-30,-2 6-22,4-2-51,1 0-41,4 1-49,5-1-28,2-2-38,6 2-33,1-2-34,3 2-24,-1 1-14,-1-1-20,1 2-49,-1-1-78,-4 2-75,-2 2-99,0-1-84,-5 1-62,0 0-65,0 1-105,-7 2-98,2 0-161,-2-1-542,3 1-951</inkml:trace>
  <inkml:trace contextRef="#ctx0" brushRef="#br2" timeOffset="93088.7166">27555 4946 180,'0'0'880,"11"-8"-170,-11 8-23,11-13-105,-11 13-48,9-12-58,-9 12-51,5-10-54,-5 10-30,2-12-21,-2 12-37,-2-11-24,2 11-19,-9-9-7,9 9-27,-14-10 16,4 6-33,-1 2-9,-4 2-13,-1-2-18,1 2-19,-3 2-16,0 3-16,-3 1-11,-1 2-12,3 2-22,-2 2-53,0 3 0,2-1 0,0 1 0,6 1 0,-3-1 0,5 2 0,-3-1 0,6 0 0,1-2 0,3 1 0,3-3 0,1 0 0,1 0-121,3-2-84,3 1-57,1 0 0,6-3-60,-1-1-26,6-1-23,3-1-46,0 0-47,3-1-22,0-3-24,4 0-108,3-1-85,4-1-267,1-3-561</inkml:trace>
  <inkml:trace contextRef="#ctx0" brushRef="#br2" timeOffset="93890.9561">28020 5046 655,'18'-12'614,"-2"1"-71,-2-1-20,-4 1-28,-3-1-66,0 1-23,-2 2-66,-3 0-1,-2 9-54,-2-17-20,-2 9-25,-2 2-19,-2 0-16,-2 2 0,-3 2 6,-1-1-13,-1 3-4,-3 0-1,0 3-11,1-1-23,-2 3-8,-1 2-23,0 0-14,2 1-23,-3 1-11,6-1-12,1 3-16,1-3-14,4 2-3,-1 1-12,2-2-9,3 0 3,1-1-1,4-8-15,-2 14 6,2-14-19,4 13-14,-4-13-33,11 11-17,-11-11-6,18 6-21,-18-6 10,18 3-28,-18-3 23,25 0 10,-12-3 5,0-1-1,0-1 13,2-2 13,-2 0 11,1-1 7,-3-1 11,1 0 6,-2 1 8,-1-1 10,0 1 0,-4 1 7,3 0 18,-8 7 13,9-11 12,-9 11 8,5-9-6,-5 9-5,0 0 4,0 0 2,0 0 4,0 0 3,0 0 8,0 0 10,0 12-10,0-12-21,-3 13-5,3-13-6,-1 15-9,1-15-5,0 16-3,0-16-3,1 14 3,-1-14-6,5 15-6,-5-15-1,12 14 9,-6-7-13,1-2-5,3 0-20,0 0-29,2-1-10,3-1-10,0 0 5,2-2-1,4-1 30,-2 0-18,3-3 9,4 2 10,-2-4 8,1-2 5,0 2 4,3-4 9,0-3 3,-1 3 2,0-4 2,0 1 0,-2-2 2,-3-1 3,1 0-2,-1-1 3,-7 3 5,2 0-1,-4-1 8,-2 0 15,-2 3 14,-1 0 9,-3 0-6,-3 1 1,2 2 15,-4 8-4,-1-17-3,1 17 25,-9-15-13,4 8-1,-3 0-7,-2 3 8,0-1-3,-1 2 16,-1 2-19,12 1-6,-23 0-10,10 3 3,1-1-20,-1 2-1,5 0-2,-1 1-5,-1 2-1,3 0-4,1 3-1,2-2 10,1 2-10,3-10-8,-2 22-4,6-12 10,-1 3-15,3 2-8,0-3 8,3 2-6,1 3 9,3-2-4,1 0 7,1 1-1,1-1 2,-2-1-5,1-2 6,-2 3-14,-2-5 13,-1-1 2,-1 1 11,2 0 8,-5-3 7,0 0 3,0 0 20,-6-7 2,7 11 6,-7-11-1,3 9-5,-3-9-7,0 0-4,-8 13-5,8-13-10,-13 6-23,13-6-3,-20 5 0,7-4 0,-1-1 0,3 0 0,-5 0 0,3 0 0,-1-1 0,0-1-14,1 0-144,0-1-78,1 1-49,-2-1-80,4-2-69,-1-2-122,1 4-106,4-4-61,-3 1-787,9 6-1137</inkml:trace>
  <inkml:trace contextRef="#ctx0" brushRef="#br2" timeOffset="94270.2561">28514 5004 204,'16'-1'783,"-16"1"-144,21-1-37,-21 1-71,24-3-37,-8 2-60,1-2-24,2 1-38,2-2-37,4 1-34,-1-1-26,0-2-34,0 1-39,0-4-29,-1 3-26,0-3-27,-2 0-16,2 1-17,-3-2-13,-1 1-6,-2-2 6,0 2-21,-4 0-11,-2-1-3,-1 0-5,0 1 1,-3 0-7,-4 1-5,-3 8-5,6-15-3,-6 15-2,-4-12-4,4 12 0,-8-9-2,8 9-2,-14-4 0,14 4 0,-18 1 3,7 2 1,-2 2 24,0 2-22,0 4 11,0 1 38,0 2 12,2 0 0,-1 3 10,5-1 11,-1 4-1,2-3-15,0 0 0,5 0-6,-1 0-8,2-1-5,2 0-7,-1 0-8,5-2 0,0-1-9,1 0-5,1-1-6,4-1-4,1-2-5,5 1-15,-4-3-54,4-2-74,-1 0-80,2-2-91,1-3-94,2-2-105,2-2-164,3 1-163,2-6-786,2-3-1265</inkml:trace>
  <inkml:trace contextRef="#ctx0" brushRef="#br2" timeOffset="94504.6231">29697 4843 1051,'0'0'1206,"0"0"-81,5 12-76,-5-12-134,0 0-76,6 8-106,-6-8-70,0 0-77,6 8-562,-6-8-24,0 0 0,0 0 0,5 8 0,-5-8 0,0 0 0,0 0 0,0 0 0,0 0 0,6 7 0,-6-7 0,0 0 0,0 0 0,0 0 0,0 0 0,0 0 0,0 0-522,0 0-608,0 0-928,0 0-1822</inkml:trace>
  <inkml:trace contextRef="#ctx0" brushRef="#br1" timeOffset="104747.9141">151 3632 334,'-8'-8'676,"8"8"-87,-8-6-49,8 6-50,-7-6-42,7 6-38,-8-6-36,8 6-29,0 0-34,0 0-20,-7-5-13,7 5-9,0 0-7,0 0 15,0 0-53,0 0 18,0 0-65,0 0 31,0 0-84,0 0 40,2-9-42,-2 9 41,0 0-51,0 0 55,18 0-61,-18 0 27,18 0-52,-18 0 31,23 0-50,-12 0 38,-11 0-100,27 0 0,-16 0 0,3 0 0,-14 0 0,23-3 0,-10 3 0,-13 0 0,20-1 0,-20 1 0,20 0 0,-20 0 0,16-1 0,-16 1 0,13 0-19,-13 0-173,0 0-127,16 1-56,-16-1-49,0 0-74,0 0-134,0 0-112,0 0-836,-2 13-1227</inkml:trace>
  <inkml:trace contextRef="#ctx0" brushRef="#br1" timeOffset="105935.0921">0 6645 707,'0'0'675,"0"0"-96,0 0-30,0 0-79,0 0-45,0 0-24,0 0-20,0 0-46,0 0-10,0 11-38,0-11 17,0 0-30,0 0 21,0 0-30,0 0-38,0 0-25,0 0-22,0 0-14,0 0-20,1 12-13,12-12-18,1 0-15,1 2-20,6-4-7,-1 2-8,-3 0-22,2-1 2,1 1-11,-2 1-3,0-1-37,-3 0 32,2 0-10,-4 0-2,1 0-2,-14 0-2,21 0-20,-21 0-25,17 2-30,-17-2-20,16 0-88,-16 0-57,0 0-61,11 4-30,-11-4-59,0 0-78,0 0-86,11 3-104,-11-3-857,0 0-1133</inkml:trace>
  <inkml:trace contextRef="#ctx0" brushRef="#br1" timeOffset="106261.7877">861 6738 584,'0'0'858,"0"0"-112,-4-9-49,4 9-46,0 0-40,0 0-58,-5-10-56,5 10-45,0 0-62,0 0-51,0 0-43,0 0-35,0 0-3,0 0-35,0 0 5,0 0-25,-2 13-10,2-13-42,-2 16-151,2-16 0,0 19 0,0-19 0,0 23 0,0-23 0,0 23 0,0-12 0,0-11 0,0 22 0,0-22 0,-2 20 0,2-20 0,-1 19 0,1-19 0,1 12-274,-1-12-184,0 12-67,0-12-86,0 0-101,0 12-165,0-12-625,0 0-1129</inkml:trace>
  <inkml:trace contextRef="#ctx0" brushRef="#br1" timeOffset="106492.5996">922 6627 359,'0'-11'1133,"0"11"-210,0-20-73,0 20 0,0-16-92,0 16-85,-1-15-55,1 15-70,-1-12-27,1 12-68,-3-12-23,3 12-355,0 0-75,0-12 0,0 12 0,0 0 0,0 0 0,-2-16 0,2 16 0,0 0 0,0 0 0,0 0 0,0 0 0,0 0 0,0 0 0,-2-10 0,2 10 0,0 0 0,0 0 0,0 0 0,-2 8 0,2-8-630,0 0-226,-4 14-225,4-14-695,-5 15-1471</inkml:trace>
  <inkml:trace contextRef="#ctx0" brushRef="#br1" timeOffset="106695.7217">1133 6734 1007,'0'0'1056,"0"0"-132,11 8-50,-11-8-93,0 0-117,0 0-96,8 6-99,-8-6-78,0 0-80,0 0-53,0 0-57,0 0-35,0 0-38,0 0-25,0 0-76,0 0-88,8 3-110,-8-3-120,0 0-126,0 0-79,0 0-117,0 0-74,0 0-224,14 0-449,-14 0-960</inkml:trace>
  <inkml:trace contextRef="#ctx0" brushRef="#br1" timeOffset="107179.5867">1266 6852 37,'0'0'878,"15"-2"-177,-15 2-68,21-4-50,-10 2-104,2-2-3,-2 0-49,5 0-38,-2-1-33,-1 0-23,3-2-12,-3 2-43,1-2-9,-1 2-24,-1-1-13,-1-1-32,0 0-35,1 0-24,-2 2-10,-3-2-22,3 0-7,-4 2-13,0-2-15,0-1-18,-6 8-9,9-13-9,-9 13-7,4-14-12,-4 14 1,-2-10-10,2 10-7,-4-9 5,4 9-7,-10-7 8,10 7-5,-15-1-3,15 1-11,-21 1 0,11 2-9,-5 1 3,2 1 0,-3 3 7,3-2-5,1 2 6,-1 2-6,2 0 3,1 2 0,0-1 1,1 2 1,3-3 0,0 4 3,4-2 0,0-2-1,2-10 6,4 22-2,1-10 1,0-2 6,4-1-1,0 1 6,4-1 11,-2-1 6,2 0 5,1-2 9,0 1 2,3-3 11,-2 0 11,2-1 6,-1 1 11,2-1-37,0-2-44,-5 0 0,3 1 0,-2-2 0,2 0 0,-3 0 0,-1-2 0,1 1 0,-13 1 0,22-2 0,-22 2 0,16-3 0,-16 3 0,14-3 0,-14 3 0,12-5 0,-12 5 0,10-4 0,-10 4 0,8-6 0,-8 6-357,0 0-143,8-10-124,-8 10-195,0 0-1040,-2-12-1572</inkml:trace>
  <inkml:trace contextRef="#ctx0" brushRef="#br1" timeOffset="112102.7195">2829 6551 705,'4'-14'961,"-3"4"-137,0-2-64,0 2 2,-1 10-28,3-17-97,-3 17-72,0-14-69,0 14-76,-3-13-49,3 13-51,0 0-42,-5-7-16,5 7-166,-7 3-96,7-3 0,-12 14 0,4-1 0,3 1 0,-1 1 0,-1 4 0,0 2 0,-1 1 0,2 0 0,-1 0 0,1 2 0,-2-2 0,2 0 0,1 2 0,-2-3 0,1 1 0,0-2 0,-1 0 0,3-3 0,1-1 0,0-1 0,-1-4 0,2 0 0,0 0 0,2-11 0,-1 14 0,1-14-292,0 0-267,0 0-73,4 10-94,-4-10-78,8-9-835,-2 1-1299</inkml:trace>
  <inkml:trace contextRef="#ctx0" brushRef="#br1" timeOffset="112365.2621">2839 6481 809,'2'-17'661,"-2"4"-32,2 1-65,0 1-38,-1-1-66,-1 12-30,3-16-55,-3 16-3,4-9 11,-4 9-3,0 0-46,0 0 25,19 5-46,-13 2-34,2 3-23,0 2-17,3 4-22,0 2-18,-1 2-16,2 3-23,0-1-97,1 3-63,-2-3 0,1 2 0,1-2 0,-3-3 0,0 1 0,0 0 0,0-1 0,0-1 0,1 1 0,-1-1 0,0 1 0,2-2 0,-3 0 0,2 0 0,-2-5-319,0 1-59,-1-2-79,1-2-56,-3-1-101,1-2-96,-7-6-160,7 10-506,-7-10-977</inkml:trace>
  <inkml:trace contextRef="#ctx0" brushRef="#br1" timeOffset="112818.3627">2790 6799 479,'-15'-1'768,"2"-1"-119,13 2-39,-18-2-55,18 2-40,-14-2-31,14 2-51,0 0-66,-9-6-42,9 6-46,0 0-35,7-8-40,-7 8-29,18-7-29,-4 3-23,1-1-32,7-1-16,2 0-12,1 1-11,7-3-19,0 0-4,0 1-6,2 0-13,-1-1-26,0 0-27,0-1-16,2-2-17,-1 2 2,-1 0-1,-1-2 5,5-1-14,-1-1 13,-5 1-4,-2 1 23,-2-2 0,-1-1 21,-2 2-13,-6 0 29,0 0-6,-3 0 19,-1-2-4,-2 1 12,-3 1 22,-2 0 25,-2 0 5,-2 2 9,-1 1 31,-2 9 8,0-23-12,0 23 34,-1-19 33,1 19 12,-2-14-21,2 14-1,-3-14-5,3 14-15,-3-9-21,3 9-19,0 0 14,0 0 24,0 0 6,0 0 6,-10 6-79,10-6-62,-1 19 0,0-7 0,0 2 0,1 4 0,-2-1 0,2 3 0,-1-1 0,1 3 0,0-1 0,-1-1 0,1 1 0,0 0 0,-2 3 0,2 1 0,0-5 0,0 2 0,0-1 0,0-1 0,0 0 0,2-1 0,-2-1 0,1 0 0,2-1 0,-1-3 0,1-2-329,0 0-219,1-2-69,1 0-101,3-2-73,-1-4-851,3 1-1303</inkml:trace>
  <inkml:trace contextRef="#ctx0" brushRef="#br1" timeOffset="113770.8164">3976 6742 279,'13'-10'799,"0"0"-110,-2-1-48,1 0-45,-3 0-40,0-1-44,-3 0-53,3 1-40,-4-2-30,-1 5-39,-2-1-27,1-2-9,-3 11-36,1-14-42,-1 14-42,-5-15-40,5 15-24,-11-10-7,11 10-23,-20-8-15,9 7-15,-3 1-9,0 1-14,-3 3-5,0 1-4,-3 2-10,1 1-5,0 2-5,1 1-2,1 2-3,1-1 5,2 0-11,0 1 1,3-2-4,1-1-11,3 2 12,1-3-5,3-1 1,3-8 5,-3 16-14,3-16-9,5 11-14,-5-11-27,13 7-30,-13-7-6,22 2-21,-11-4-10,4-1-17,1 1-11,2-4 3,-1 0 20,2-2 6,0-1 39,-1 1 10,-1-1 13,-1-1 10,-2 3 14,-3-2 6,2 1 9,-3 1 7,1-1 9,-4 1 14,-7 7 19,13-11-3,-13 11-1,9-7 4,-9 7 0,0 0 5,11-3 13,-11 3 2,0 0 21,7 7 15,-7-7 22,1 12 1,-1-12 5,1 20 18,-1-6 5,0 3-2,2 3-17,-2 1 2,0 5-1,0 1-10,0 3-8,0 4-12,1 1-36,0 2-49,1-1 0,-1 3 0,1 4 0,2 0 0,-1 1 0,-2-7 0,1-1 0,0 1 0,-1-1 0,0-1 0,-2-1 0,1-5 0,-3 3 0,1-5 0,-2-2 0,-1 0 0,0-1 0,0-3 0,-3-2 0,2 0 0,-3-4 0,2 0 0,-2-4 0,-1-2 0,0-2 0,0-2 0,-3-2 0,13-3 0,-24-5 0,8 0 0,1-5 0,-2-4 0,1-2 0,0-5 0,1-3-9,2-4-91,-1-6-24,3-1-18,2-4-3,4 4-12,3-1 1,2-2 4,2 2 11,4-7 7,4 2-28,3 0 28,3 2-10,3 1 21,1 0-6,4 3 16,2 1 20,2-2 24,0 4 13,2 2 9,-1 1 13,0 4 4,-1 1 7,-5 4 9,-2 5-11,-2 1 14,-3 1 6,-3 7 7,0-1 10,-1 4 9,-12 3 8,19 0 4,-9 5 4,-2 0 2,-2 3-1,2 1 0,-1 2 32,0 2-9,1 1 14,-2 0-36,3 0 5,-1 0-5,-2 0 23,2 1-24,0-3 20,1-1-18,1-1 22,-1 0-12,1-3 26,-1-2-12,1 0-2,0 0-18,-10-5 0,19 1-7,-6-2-7,-3-2-7,1-1 3,-1-2-7,0-1 14,-1-1-11,1-3 9,-2 1 0,-3-2 3,-1 1 2,-2-2-3,-2-1 3,-1 2 7,-2-1-7,0-1 9,-3 0 1,-3 2-15,-1 0 1,1 2-11,-2 0-1,-2 0-7,0 5-6,-1-2 9,-1 2-5,0 3-3,0-1-3,0 3 1,0 0-5,-3 3-15,3-1-16,-5 3-49,5 2-66,-2-2-35,3 3-72,-1 1-29,3 0-78,0 1-107,3 2-86,1-4-72,2 5-850,1-5-1097</inkml:trace>
  <inkml:trace contextRef="#ctx0" brushRef="#br1" timeOffset="114238.2783">4670 6824 320,'0'0'834,"8"-9"-184,-8 9 6,6-12-77,-6 12-46,4-11-22,-4 11-44,4-13-39,-4 13-34,3-12-26,-3 12-43,7-11-47,-1 5-27,-6 6-29,17-5-15,-7 2-30,-10 3-18,24 3-13,-8 0-12,0 1-17,2 5-12,3 1-11,-3 2-14,0-1-17,-1 3 2,-1 1-37,-1-2-28,-2 1 0,1 1 0,-5-2 0,-1-1 0,-1 2 0,-1-1 0,-2-3 0,-1 1 0,-3-11 0,3 18 0,-3-18 0,0 14 0,0-14 0,-4 8 0,4-8 0,0 0 0,-9 6 0,9-6 0,0 0-13,-9-9-25,9 9 8,-4-13-15,3 1 42,-1 0-33,4-2 6,-1 0 4,3-1 2,2-2-3,0 2 8,2-2 6,3 0 1,1 3 8,1-1 5,2 1-1,1 5-3,1-1 9,-1 2 9,2 3 24,-1 2 14,2 1 16,0 2-2,-3 1 6,2 1-73,-1 2 0,-1 2 0,0 1 0,-2-2 0,-1 5 0,-2-2 0,-1 2 0,-1 1 0,-1-1 0,-2-1 0,-1 3 0,-1-3 0,-1 1 0,-3-10 0,1 16-283,-1-16-113,-4 16-61,4-16-130,-9 15-160,2-9-198,7-6-570,-17 5-1145</inkml:trace>
  <inkml:trace contextRef="#ctx0" brushRef="#br1" timeOffset="114566.143">5012 6621 387,'0'0'861,"-1"-12"-94,1 12-10,5-6-73,-5 6-30,10-8-43,-10 8-28,15-12-67,-6 7-52,3-2-58,1-1-43,1 3-48,-1-4-40,2-1-14,-1 0-35,1-2-165,-2 3-61,-1-1 0,1-2 0,-3 4 0,-1-3 0,1 1 0,-4-1 0,1 0 0,-2 1 0,-2 1 0,-3 9 0,3-20 0,-3 20 0,-2-14 0,2 14 0,-8-15 0,2 10 0,6 5 0,-14-9 0,2 8 0,12 1 0,-21 1 0,8 1 0,0 5 0,-2-2 0,2 3 0,-1 3 0,0 2 0,0-1 0,2 2 0,3-1-86,2 0-257,0 2-40,3-2-43,3-1-53,1 2-103,3 1-98,2 2 122,6-1-88,2-1-620,1 0-875</inkml:trace>
  <inkml:trace contextRef="#ctx0" brushRef="#br1" timeOffset="114816.1457">5562 6611 633,'13'-7'780,"-4"-1"-99,0 0-52,-2 0-77,0-1-40,-2 1-7,-5 8-48,7-14-43,-7 14-39,6-13-23,-6 13-31,3-9-40,-3 9-50,0 0-35,5-12-17,-5 12 19,0 0-11,0 0-9,0 0 2,3 17-14,-3-17-10,1 21-128,0-8-28,1 3 0,-1 1 0,0 2 0,-1-1 0,0 3 0,2 0 0,-2 0 0,1 1 0,-1-1 0,0 0 0,0 0 0,0-2 0,1 0 0,-1 1 0,2-4 0,-2 1 0,1-4-425,-1 0-38,1-2-85,-1-11-116,3 18-100,-3-18-920,2 9-1358</inkml:trace>
  <inkml:trace contextRef="#ctx0" brushRef="#br1" timeOffset="115353.876">5418 6756 441,'-20'-6'854,"4"1"-180,2-2-12,-2 2-83,6 0-43,0 2-61,10 3-60,-17-9-65,17 9-52,-9-5-56,9 5-45,0 0-36,7-8-31,-7 8-29,23-4-21,-5 1-13,6-1-13,3 2-15,2-2-6,7 0-6,2 0 9,8 0-42,0-3-12,0 0-40,-2 0-8,-6 1-6,-2-1 10,-2 1-6,-2-2 11,-6 1 9,-1 1 6,-4-1 9,-3 1 3,-4-2 8,-2 1-3,-1 0 14,-2-1 0,-4 1-5,-3-3 9,-2 10 7,3-17 0,-3 17-1,-3-19 10,1 10 24,2 9 19,-5-18 3,0 11 3,5 7 4,-5-13-1,5 13-5,-6-10-7,6 10-6,0 0 8,-9-3 16,9 3 10,-4 9 14,4-9 16,-3 17-6,2-6 9,-1 3 8,2 3-20,0 2 35,0 2-28,-1 2 13,1 2-6,0 0-9,-1 0 23,1 1-44,0-2 27,0 3-46,0-6-5,-2-1-12,2 2-6,2-3-40,-2-1 0,0-1 0,1-3 0,-1 0 0,0-3 0,1 0 0,-1-11 0,0 17 0,0-17 0,2 15 0,-2-15 0,0 0 0,1 13 0,-1-13 0,0 0 0,0 0 0,0 0 0,0 0 0,3-11 0,-3 11 0,2-10 0,-2 10 0,2-13 0,-2 13 0,4-15 0,-4 15 0,5-13 0,-1 5 0,-4 8-272,7-16-83,-7 16-94,8-17-81,-2 10-104,0-3-80,0 2-155,5-1-520,-2 1-989</inkml:trace>
  <inkml:trace contextRef="#ctx0" brushRef="#br1" timeOffset="115979.8307">6140 6745 531,'0'0'810,"0"0"-135,0 0-50,-3-13-88,3 13-27,0 0-71,0 0-21,0 0-46,0 0 3,0 0-31,0 0-6,0 0-17,6 10-25,-6-10-16,8 15-36,-4-5-26,1 1 13,0 4-67,0-1-23,0 1-11,0 2-19,0-2-30,-2 2-81,1 0 0,-2-2 0,1 1 0,0-1 0,-2-3 0,0 1 0,0-2 0,-1-11 0,2 21 0,-2-21 0,1 13 0,-1-13 0,0 0 0,0 14 0,0-14 0,0 0 0,0 0 0,0 0 0,-6-5 0,6 5 0,-2-14 0,2 14 0,0-22 0,0 7 0,3-2 0,-2 1 0,3-4 0,1 0 0,0-1 0,0 2 0,3-1 0,0 2 0,-1 2 0,1 4 0,1-1 0,2 0 0,0 6 0,-1-1 0,3 4 0,-2 1 0,2 2 0,0 2 0,0 2 0,0 1 0,2 2 0,-1 2 0,-2 0 0,1 2 0,-1 1 0,-2-1 0,0 2 0,-1 2 0,-1-1 0,0-1 0,-2 1 0,-1-1 0,-1-1 0,0-3 0,1 3 0,-5-11 0,4 16 0,-4-16 0,4 13 0,-4-13 0,0 0 0,2 13 0,-2-13 0,0 0 0,0 0 0,0 0 0,-12 2 0,12-2 0,-7-9 0,7 9 0,-7-17 0,3 5 0,2-3 0,-2-2 0,4 0 0,2-4 0,2 1 0,-1-3 0,5 3 0,-1 0 0,6 0 0,-1 4 0,2-2 0,2 5 0,1 1 0,0 2 0,-1 2 0,1 4 0,2 1 0,-1 3 0,0 3 0,1 0 0,0 4 0,0 4 0,0-1 0,-3 3 0,2 1 0,-6 3 0,1 0 0,0-1 0,-5 1 0,-2 1 0,0 0 0,-4 0 0,-1-1 0,-2 0 0,-2 0 0,-3 2 0,1 1-853,-2-4-412,-2 2-650,-1-1-1642</inkml:trace>
  <inkml:trace contextRef="#ctx0" brushRef="#br1" timeOffset="117011.0994">7503 6952 782,'0'0'712,"0"0"-43,0 0-43,0 0-75,0 0-30,8 6-62,-8-6-29,14-2-40,-14 2-50,20-4-40,-8 0-36,0 0-28,5-1-31,-2 0 2,-1-2-72,4 0 23,-1 1-58,-3-2 16,3-1-34,-5 1 23,1-1-57,-1 1 1,-2 0-2,-3 1-1,0-1 5,-2 2 9,-5 6-21,5-14-5,-5 14-8,-4-9-5,4 9-1,-10-9-5,10 9-4,-19-3-1,19 3-5,-23 3 25,8 1-35,-2 3 27,0 0-27,-2 7 30,4-3-30,-2 3 27,3 3-30,-1 0 21,5 1 25,-1 0 10,1 2 10,4-1 11,1-2-50,2 0-19,2 0 0,1-5 0,1 5 0,3-4 0,2 1 0,1-2 0,4-1 0,-1-3 0,3 2 0,1-3 0,2-2 0,0-1 0,2 0-97,0-3-148,0-1-53,1-2-8,0-1-55,0-1 14,1-4 0,0 2-11,0-2 1,-3-3 1,-2 3 11,-1-4 62,-2 0 52,-3-1 43,-3 1 39,-1 0 64,-1-1 49,-2 2 49,-2-1 38,0 1 65,-2 0 40,2 11 41,-2-21-19,2 21 41,-3-18-5,3 18 28,-2-14-11,2 14-3,0 0-6,1-12 27,-1 12-7,0 0 26,14-3-34,-14 3 24,18 6-40,-4-1-15,-1 2-16,2 0-29,2 2-27,0 1-9,1 2-70,5 4-52,2-2 0,-3 2 0,2-2 0,-1 1 0,1 2 0,-2-4 0,-1 3 0,-1-5-94,-1 0-204,-1-2-96,-4 1-40,0-3-101,-2 0-104,-1-2-71,-2-2-901,-9-3-1264</inkml:trace>
  <inkml:trace contextRef="#ctx0" brushRef="#br1" timeOffset="117246.9251">8275 6945 608,'-7'-11'767,"4"-1"-66,0 4-69,-1-3-35,2 3-47,2 8-2,-7-17-51,7 17-45,-5-11-51,5 11-41,-6-9-41,6 9-69,0 0 27,-12-4-56,12 4 1,-11 7-58,1 0 10,1 3-64,-2 1-21,-1 2-5,-1 3-25,-4 4-7,0 0-11,0 0-25,0 1-16,-1 1 0,0 2 0,3-3 0,-2-1-12,3 2-129,0-3-54,4-2-64,1 0-41,2-4-63,0 0-17,4-2-88,2-2-87,1-9-84,5 17-907,3-13-1186</inkml:trace>
  <inkml:trace contextRef="#ctx0" brushRef="#br1" timeOffset="117559.4227">8538 7024 364,'11'-11'927,"-4"0"-162,1 0-54,-3 2-81,-1 0-9,2 1-57,-6 8-54,5-13 8,-5 13-88,5-13-24,-5 13-92,0 0 20,4-8-47,-4 8 34,0 0-44,0 0-65,1 10-212,-1-10 0,0 21 0,0-8 0,0 6 0,-1 4 0,-2 0 0,1 6 0,-1 5 0,-1 0 0,-2 10 0,1-4 0,0 4 0,0-1 0,0 0 0,-1 1 0,0 0 0,2-1 0,-1-1 0,1-1 0,2-4 0,-2-4 0,1 3 0,1-4 0,-1-6 0,1 2 0,1-4 0,-1-3 0,2-2 0,-1-4-156,1-1-474,-1-3-94,1-11-77,1 17-166,-1-17-590,0 0-1198</inkml:trace>
  <inkml:trace contextRef="#ctx0" brushRef="#br1" timeOffset="117868.3626">8570 7195 871,'-6'-24'861,"0"2"-191,4-1-135,1 3-20,1 0-63,1 3-7,1-1-69,4 2-41,3-2-38,2 3-41,3-1-17,3 3-17,2 2-17,3 1-23,2 1 16,1 2-57,2 4 38,0 0-42,0 2 23,0 2-58,-3 2 21,-2-1-44,-4 1 22,-1 2-31,-1 1 28,-3 3-37,-3-2-9,-4 1-6,-1 1-7,-5-9-1,2 21-15,-6-11-1,-5 2-4,0 1-2,-3 0-5,-3 2-2,-2-3-2,0 1-7,-6 3-3,5-5-34,-3 0-25,1 1-44,0-1-37,3-2-40,-1 0-56,4-2-6,1-1-66,0 0-25,4 0-88,9-6-75,-15 7-52,15-7-119,0 0-723,0 0-995</inkml:trace>
  <inkml:trace contextRef="#ctx0" brushRef="#br1" timeOffset="118371.213">9171 6910 452,'10'-14'807,"0"3"-159,-2-2-17,-1 2-57,-1-1-70,-2 2 0,0 0-57,-4 10-9,5-16-31,-5 16-43,3-14-49,-3 14-32,3-11-39,-3 11 19,0 0-47,0 0 22,0 0-41,0 0 10,0 0-42,-11 10 6,9 0-55,-2 3-116,-2 2 0,2 2 0,0 5 0,0 0 0,-1 3 0,1 1 0,-2 4 0,2 2 0,0-3 0,0-2 0,2-2 0,0 2 0,1 0 0,2-3 0,1-1 0,2 1 0,-1-4 0,4-3 0,3 1 0,-2-6 0,3 1 0,2-5 0,1 1 0,1-4 0,2-2 0,1-2 0,1-2-186,-1-1 3,4-4 2,-1-1 8,0-3-9,-1-1 41,2-3 3,-5-1 46,3-2-3,-5 2 40,1-2-11,-4 2 35,1 0-12,-3-1 39,-2 4 22,0 0 31,-2 4 25,-1-1 6,-1 1-1,-4 8-12,8-12-10,-8 12 5,0 0 24,7-7 45,-7 7-27,0 0 6,0 0 4,4 14-11,-4-14-12,0 13-6,0-13-13,0 19-3,1-9-11,-1-10-9,3 22-37,-2-11-12,2-1 0,-1 1 0,2-1 0,0-2 0,1 3 0,3-4 0,0 1 0,-1-2 0,5-1 0,-2 1-123,2-5-78,1 2-24,2-3-79,-1-1-52,2-2-47,1-4-82,1 0-64,1-5-88,0 1-257,-1-9-374,1 2-877</inkml:trace>
  <inkml:trace contextRef="#ctx0" brushRef="#br1" timeOffset="118690.6349">9670 6870 357,'-20'2'770,"2"1"-130,1 1-8,1 0-67,1 1-70,0 2-13,2-2-38,2 1-59,3-2-47,1 3-25,7-7-26,-11 10-23,11-10-29,0 0-36,0 0-19,3 11-31,-3-11 22,11 2-66,-11-2 27,22-2-42,-10-1 22,3-1-43,-1 0 20,1-3-38,-1 2 20,0-3-37,-2 0 27,0-1-31,-1 1 29,-2-2-32,-1 1 41,-2-2-40,-1 2-3,-2-2-2,-2 1-6,-1 10-2,-1-19-5,1 19 3,-8-15-8,8 15-3,-10-14-4,10 14-2,-14-5-15,14 5-16,-17-5-30,17 5-41,-19 5-51,9-3-21,-2 4-41,1 1-37,-1 1-34,1 2-15,-1 1-50,3-1-60,1 3-65,1 0-39,2-1-118,2 0-627,1 2-871</inkml:trace>
  <inkml:trace contextRef="#ctx0" brushRef="#br1" timeOffset="119210.1781">10115 7093 267,'22'-4'802,"-3"1"-133,-5 0-52,-3-2-85,1 2-53,-5-2-39,-7 5-61,9-8-18,-9 8-68,0 0-5,-5-11-18,5 11-18,-11-5-16,11 5-20,-22-1-14,9 3-10,-2 1 6,-1 1 18,0 1-49,-3 4 29,1 1-49,-1 1-15,3 3 0,-1 0-16,2 1-9,0 2-19,2 0-9,1 0-11,1 2-18,4-1-50,-1-3 0,4 3 0,3-3 0,1-1 0,4 1 0,1-1 0,2 2 0,3-5 0,3 1 0,4-1 0,2-2 0,2-2 0,2-2 0,2-2-114,3 0-18,2-3-63,0-3 0,5-1 9,0-3-1,-2 2 40,-1-6-3,-2 2 32,0-3-10,-2-2 36,-3 2-1,-2-4 31,-2 0-9,-6 2 36,-1-1-9,-2-1 31,-3 3-15,-3-2 32,2 4 3,-5-1 48,1 2-24,-4 10 27,3-20 9,-3 20 22,1-14-20,-1 14 4,0 0 7,-2-12 11,2 12-1,0 0 13,0 0 15,-7 5-9,7-5-8,-4 10-14,4-10-6,-2 17-13,2-17-6,0 19-13,0-19-9,1 20-7,0-11-4,2 4-8,-1-5-2,2 2-4,0 0-2,1-1-5,2-1-2,0 1-2,1-4-38,1 1-22,1-2-96,-1 0-60,3-2-64,-12-2-72,23 0-44,-10-2-104,-1-2-60,2-3-71,2 2-224,-2-7-373,1 0-832</inkml:trace>
  <inkml:trace contextRef="#ctx0" brushRef="#br1" timeOffset="119554.7537">10533 6907 324,'-23'2'794,"3"-1"-164,0 4-15,1-1-59,0 1-65,1 2-2,4 0-74,-2 1-26,5 2-30,-2-1-42,5 0-35,2 1-32,1-2-26,5-8-38,-3 15-26,3-15-22,7 13-30,-1-8-22,2 1-20,5-2-12,-2-2-12,4 0-7,0-2-2,1-1-6,1 0-3,1-3-10,-3 2 6,2-4 0,-3 1-1,0-2 0,-3 1 51,-2-5-51,0 3 40,-3-2-53,0-1 47,-4 2-51,1-3 41,-3 12-48,0-19 36,0 19-41,-5-18 43,1 10-45,-1 2 30,-1-2-31,-2 3 38,8 5-43,-16-4 38,16 4-41,-18 0 30,8 1-65,-1 3 0,0 1-81,1 2-37,-1-1-33,1 3-31,0 0-45,4-1-47,0 3-68,2-3-50,1 4-56,3-12-82,0 20-705,3-10-895</inkml:trace>
  <inkml:trace contextRef="#ctx0" brushRef="#br1" timeOffset="119831.4084">10876 7013 514,'11'-10'759,"-5"2"-133,0-1 0,-3 0-65,-3 9-54,5-17-22,-5 17-47,1-16-52,-1 16-16,2-14-54,-2 14 12,0 0-86,0-15 10,0 15-67,0 0 49,0 0-5,0 0-32,0 0 22,0 0-50,-4 14 35,3-4-49,-1 3 11,1 2-143,0 0-23,-1 5 0,0-1 0,1 5 0,-1-2 0,0 0 0,0 2 0,1-1 0,-1 2 0,0-5 0,1 2 0,-1-1 0,0-2 0,1-1 0,0 0 0,1-2 0,0-3 0,0 0-35,1-1-362,-1-12-41,0 19-41,0-19-94,1 15-119,-1-15-89,0 0-741,5 10-1151</inkml:trace>
  <inkml:trace contextRef="#ctx0" brushRef="#br1" timeOffset="120285.5675">10728 7200 446,'-11'-5'830,"2"0"-152,9 5-59,-14-7-79,14 7-85,-11-5-34,11 5-69,-6-7-40,6 7-49,0 0-10,5-8-49,-5 8-13,16-2-65,-2 0-4,1 0-43,4-1 4,3 1-41,3 2 22,2-5-13,4 3-32,6-2 15,0 0-41,8-1-9,1-1-44,-3-2-10,0 1-31,-2-1 6,-6 1-38,-2-3 39,-2 2-36,-3-1 64,-4 0-19,-2-1 40,-4-1-5,-2 0 27,-4 1-12,-2-1 22,-2 0 5,-2-3 1,-1 2 1,-3 1 1,-2-4 1,1 2 31,-1 0 3,-1 1 34,-1-2-10,0 2 57,1 2-14,-2-1 35,3 11-22,-4-17 24,4 17-23,-3-13 0,3 13-17,-3-9-4,3 9 23,0 0 7,0 0 3,0 0 2,-12 3 39,12-3-24,-6 19 29,2-8-32,0 4 38,-1 6-69,-2 0 3,0 4-9,3-1-9,-5 5-7,3-2-15,-3 3-5,3-5-58,0 1-6,1-2 0,-1-2 0,1 2 0,1-1 0,0-2 0,2-2 0,1 0-31,-1-2-177,2 0-63,-1-3-52,2-2-43,1 2-50,-1-3-86,1 1-54,2-5-54,2 1-132,-6-8-578,14 7-925</inkml:trace>
  <inkml:trace contextRef="#ctx0" brushRef="#br1" timeOffset="120957.4345">11465 7224 584,'7'-10'666,"-7"10"-133,6-12-26,-6 12-76,5-10-34,-5 10-6,0 0-51,0 0 0,0 0-8,0 0-18,0 0-49,0 0 14,0 0-42,3 14 12,-3-14-16,-1 14-30,1-14-33,0 15-14,0-15-15,2 15-12,2-5-9,-4-10 23,6 17-51,-3-9 17,-3-8-37,10 14 30,-3-7-50,0-2 21,2 0-47,0 0 16,3-1-30,-1-1 30,1-2-42,2-1 35,-1 0-35,2-1 25,-1 1-31,3-5 26,-1 1-37,1-1 30,-2-1-38,4-3 8,-1 0 5,-3 1-4,2-3 6,-4 1 4,-2 2 2,1-3-2,-2 1 0,0 2 37,-1-2-33,-1 2 3,-3 1 5,1 0 15,2-1-4,-8 8 5,6-10 4,-6 10-1,7-9 0,-7 9-1,0 0 7,6-6 15,-6 6 20,0 0 29,0 0-88,0 0-7,2 11 0,-2-11 0,-2 13 0,1-1 0,0-1 0,-1 4 0,2 0 0,-2 5 0,2 0 0,0 0 0,0 5 0,0 1 0,0 1 0,0 1 0,0 5 0,0 0 0,2 3 0,-2-1 0,3 0 0,-2 2 0,2-2 0,-1 2 0,3 1 0,-3-1 0,0 0 0,1 0 0,-1 1 0,2-2 0,-4-2 0,2 0 0,-1-5 0,-1 0 0,0-1 0,-1-2 0,-1-1 0,0-3 0,0 2 0,-3-6 0,1-2 0,-1 0 0,0-3 0,-1-1 0,-3-1 0,-3-2 0,0-4 0,-5 1 0,0-4 0,-4 0 0,-5-4 0,-7-2 0,-2-3 0,-7-5 0,-1-2 0,0 0 0,-1-3 0,2-4 0,1-1 0,0-3 0,4 0 0,4-4 0,2 0 0,5-2 0,5-2 0,4 1 0,7 3 0,4 0 0,6 2 0,7-2 0,3 3 0,11-3 0,4 0 0,8 1 0,13-1 0,2 1 0,3 3 0,3 0 0,0 4 0,-9 4 0,13-2 0,-11 3-43,0 2-504,-1 1-100,-2 0-152,-1 2-213,-3-3-616,-3 2-1286</inkml:trace>
  <inkml:trace contextRef="#ctx0" brushRef="#br1" timeOffset="121727.5967">13223 7068 880,'-16'-8'789,"16"8"-80,-9-6-110,9 6-30,-9-5-75,9 5-43,0 0-94,0 0-33,0 0-25,0 0-10,0 0-25,0 0-25,9 15-32,-2-5-11,2 2-19,2 2-32,2 1-24,-2 2-22,-1 0-17,3 0-2,1 0-26,-3-1-4,0 1 21,1-1 6,-2-2 3,-1-2 0,1 1-6,-1-2-4,-3-2-3,1-1 3,0 0 11,-7-8-34,9 11-47,-9-11 0,9 4 0,-9-4 0,0 0 0,13-1 0,-13 1 0,7-8 0,-7 8 0,7-14 0,-3 2 0,3 1 0,-2-4 0,1 1 0,-1-1 0,1-4 0,2 1 0,2 0 0,-3-2-144,4 2-186,-1 1-54,-2-1-60,5 2-73,-3 2-91,1 2-56,1 1-114,-1 0-596,0 4-973</inkml:trace>
  <inkml:trace contextRef="#ctx0" brushRef="#br1" timeOffset="122110.7037">13776 7210 703,'0'0'755,"0"0"-79,8 11-76,-8-11-71,0 0-63,14 0-17,-14 0-81,11-4-17,-2 0-59,1-2 3,-2 2-52,1-1-4,0-1-33,2-3-24,-2 0-20,2 0-16,-3-2-21,2 2-8,-3-2-7,-2 3-12,0-3 24,-1 3-54,-4 8 31,5-17-49,-5 17 22,0-13-40,0 13 24,-7-13-39,7 13 29,-12-10-41,12 10 31,-17-1-41,17 1 2,-21 1 1,8 2 2,-1 0-1,-3 4 1,3 1-1,1 1 1,-2 3-1,0 0-5,4 0 9,2 0-3,0 2 2,2 1 1,2 1 7,3-3-4,0 3 3,2-1-9,4-1-1,-1 1 3,4 0-1,0-1 33,1 3-44,4-2 40,-1-1-44,4 1 27,1-4-39,-3 1-15,6-3-95,-1 1-52,2-1-55,0-4-61,-2 1-52,2-2-71,1-1-73,-2-2-17,2 0 11,-3-1-49,0-1-100,0-3-383,-3 0-653</inkml:trace>
  <inkml:trace contextRef="#ctx0" brushRef="#br1" timeOffset="122545.0812">14126 7256 539,'-5'-10'678,"-1"0"-119,6 10-28,-6-15-51,6 15-24,-5-14-38,5 14-55,0-12-16,0 12-73,4-12 1,-4 12-50,13-8 21,-13 8-45,19-5-2,-19 5-37,27 1 12,-12 2-11,4 1-19,0 3-3,3 0 3,-1 3-3,0-2-16,-2 3-20,0 0-15,-2 2-21,1-2-8,-3 0-13,-2 0 27,-3 0-57,0-1 43,-1-1-50,-2 1 35,-1-1-38,-2-2 34,-4-7-42,5 14 31,-5-14-40,-1 12 37,1-12-42,0 0 38,-8 11-34,8-11 23,0 0-57,-11 1 36,11-1-44,0 0 3,-14-5 8,14 5-4,-4-11 7,4 11 3,-3-16 3,3 16 8,2-22 2,1 6-9,2-1 3,2-3 19,2 1 4,1 0-2,5-5 3,1 4-1,-1 0-2,5 3 9,0 0 6,-1 5 10,-1 2 12,1 1 9,1 2 25,-4 4 7,4 1 34,-4 2 10,2 4 0,0 2 17,-3 0-25,-2 2-18,0 2-8,-4-1-62,0 2-19,-1 1 0,-3-1 0,1 3 0,-3-3 0,-1 0 0,-2-11 0,0 22 0,0-22 0,-2 22-54,-1-12-162,1-1-71,-2 0-88,-1-2-33,-1 0-119,-1-1-121,0 0-84,7-6-835,-13 5-1209</inkml:trace>
  <inkml:trace contextRef="#ctx0" brushRef="#br1" timeOffset="122854.6351">14483 6959 37,'0'0'1023,"-2"-11"-213,2 11-85,9-8-91,-9 8-19,18-7-43,-7 3-68,3-1-55,2-1-14,0 0-93,1-2-34,3 1-72,-3 0-5,-2-1-54,-1-1 11,1 2-68,2-3-20,-4 0-20,-3 1-12,2 0-9,-3 1-8,-3-4-9,-2 2-9,-1 0-7,-3 10-6,0-19 7,-3 7-14,-3 2 1,-1-2-10,-3 4 0,0-3-5,-3 3-16,-3 0-22,1 2-27,-1-1-30,0 4-43,-2-2-17,2 4-50,-2 0-37,0 2-54,3-1-28,-2 1-108,2 4-106,-1 0-59,5 0-204,3 0-458,1 0-869</inkml:trace>
  <inkml:trace contextRef="#ctx0" brushRef="#br1" timeOffset="123259.1619">15135 6940 71,'14'1'977,"-1"-1"-198,1-1-84,-2-1-99,1-1-16,-1-1-46,2 0-68,-1-3-75,0 2-48,-1-3-43,1 0-37,0-1-44,-1 1-33,-1-2-27,-1 1-26,1-1-9,-2 0-22,1-1-22,-4 0-9,0 0-20,0 1-11,-2 1 0,-1-1-9,0 0 8,-3 10 0,0-15-18,0 15 0,-6-14-7,6 14-3,-10-12 6,10 12 1,-11-5-23,11 5 9,-18-2-7,5 4 1,3 1 3,-3 2 0,-1 4 0,-1 1 40,0 4-24,2 3 62,-3 3-14,2 4 47,1 1-26,1 2 6,0 3 14,2 5 10,-2 2-47,4-7-69,3 4 0,-1-2 0,0-1 0,2 1 0,2-5 0,0 1 0,2-2 0,0 1 0,2-1 0,2-4 0,-1 0 0,2-2 0,-1-2 0,1-3 0,0 0-34,3-3-255,0-1-31,-3 0-34,1-6-25,-6-5-48,9 10-93,-9-10-101,0 0-98,0 0-720,0 0-1049</inkml:trace>
  <inkml:trace contextRef="#ctx0" brushRef="#br1" timeOffset="123560.1817">14985 7257 462,'-12'-7'714,"4"3"-152,8 4-35,-10-10-73,10 10-42,-7-9-46,7 9-34,7-10-71,-7 10-22,15-10-52,-1 6-9,2 0-37,7 0 7,4-2-27,3 2 25,5 0-35,0 1 6,3-1-34,0 1 12,-1 1-15,-1 0 11,-6 2-24,1 0 14,-4 2-21,-2 0 21,-4 2-28,-2-1 29,-1 2-8,-4 2 27,-2 1-5,-1 0 9,-3 3-12,-2-4-6,-2 5-13,0-1-15,-3-1-11,0 1-10,-1 0-6,0 3-9,0-14-4,0 20-10,0-20 19,0 19-20,0-19-16,0 16-20,0-16-12,0 12-37,0-12-41,5 10-22,-5-10-78,8 7-30,-8-7-79,0 0-70,18 0-41,-18 0-45,15-6-169,-6 1-602,4-4-862</inkml:trace>
  <inkml:trace contextRef="#ctx0" brushRef="#br1" timeOffset="123868.1548">15568 7016 319,'-14'1'853,"14"-1"-195,-19 3-76,19-3-56,-14 0-50,14 0-8,0 0-44,-13 2-34,13-2-75,0 0-18,0 0-54,0 0-15,11-7-51,-1 3-14,-1 0-17,2-1-24,3-2-13,-2 0-4,2 0-14,-1-2-16,-2 0-7,2-1 42,-2 1-60,-2 0 38,1-2-50,-3 2-13,-2-2-4,-1 2-2,-4 9-5,4-17 4,-4 17-5,-3-15-2,3 15-3,-8-14-3,8 14 1,-12-9-9,12 9-20,-19-5-39,19 5-28,-18 0-39,18 0-47,-22 4-49,7 1-41,3 0-100,-2 3-74,2 1-75,2 0-76,0 2-800,4-1-992</inkml:trace>
  <inkml:trace contextRef="#ctx0" brushRef="#br1" timeOffset="124546.2649">15747 7206 2,'10'4'918,"-1"-1"-224,-9-3-59,21 4-81,-10-3-32,3-2-68,-1 0-27,2-2-82,1 0-27,3-1-75,-1 0-27,0-2-29,1-1-4,0-1-38,0 1-1,-4-1-35,0 1-2,-2-3-6,-1 2-24,0-1-12,-2 0-12,-1 1-4,-3 0-10,-1-1 4,1 1-14,-6 8-3,6-12-12,-6 12 7,1-12 2,-1 12-4,-4-9-3,4 9-3,-11-4-1,11 4 23,-14-2-35,2 5-2,2 0 4,-3-1 1,-1 5-6,0-1 5,-2 6-14,0-2 17,1 4-14,-1 0 17,1 0-18,2 3 18,1-1-9,0 2 11,1-1-11,0 3 15,4-3-16,2-1 14,1 1-2,-1-2 0,4-1-9,1-1 6,1-1 6,4 0-2,-1-1-5,1-1 2,2-1-2,4-2-2,3-2 0,-1 1 27,3-3-34,2-2 0,1-1-1,3-2 4,3-2-4,2-2 10,4-3-5,-1 0 1,1-3-14,5-2 16,-3-3-14,0-2 13,-1-2-15,-1 2 17,-3-5-15,0 2 10,-2-2 2,-4-1 0,-3 4-5,-1 0 6,-7 4-13,1-3 17,-3 5 1,-3 1 4,-2 2 1,-2 0-4,-3 1 0,1 11 3,-5-16-2,0 9-3,-4 0-1,1 3-2,-1 0 3,-1 2-4,-3 1 3,13 1-3,-23 1-2,13 3 0,1 2-2,-1 1 1,4 1 8,2 1-13,1 3 2,3-1 1,4 4-7,2-1-4,6 4 10,2-2-19,4 2 3,1-1-15,3 2 19,-1-2-13,1-2 21,-5-1-23,-1-3 32,-3 0-15,-1 0 21,-2-3 12,-1 2 43,-4-2 38,-1 1 31,-4-9 11,2 12-10,-2-12-1,-5 15-23,5-15-18,-11 14-21,3-9-12,-2 2-12,1-1-9,-1-1-13,-3 1-50,3-1-98,-2-1-114,-1-2-106,3 0-146,-4 2-182,3-1-233,-1-2-747,-1 0-1317</inkml:trace>
  <inkml:trace contextRef="#ctx0" brushRef="#br1" timeOffset="126104.9155">18236 7443 719,'7'-14'703,"-7"14"-101,4-8-44,-4 8-48,6-10-78,-6 10-42,5-11-53,-5 11-19,5-12-54,-5 12-14,3-16-49,-3 16 13,0-14-41,0 14-8,-5-13-40,-2 5 8,1 2-37,-2 2 13,-1-2-19,-2 4 5,-2 1-23,-2-1 5,1 4-19,-4 1-3,0 4-5,-1-1-11,-2 3 0,5 1-3,-3 3-4,3-1-7,0 2-5,1 0-5,3 1 40,3-4-43,1 3 30,1-2-46,1 0 34,5-1-41,1-11 43,3 19-50,1-9 52,3-3-50,1-2 43,2 2-56,3-3 23,1-1-59,4-1 2,-3-2-40,4-2-20,1-1-16,2-2-1,0-2-13,-2 0-11,1-3 27,-1-1-12,-1-1 44,-2-2-7,1 1 26,-5-2-10,1-2 19,-4 1 24,-1-1 25,-1-1-11,-3 0 9,-1 2 1,-3 0 35,0 2-24,-1 1 40,-1 1-17,-2 0 22,3 12-9,-4-20 18,4 20-21,-8-12 24,8 12-21,-11-6 28,11 6-15,0 0 7,-17 4-21,17-4 22,-15 11-5,9-2 30,0-1-27,-1 3 16,2 1-23,0 0 2,2 3-16,1-1 23,1-2-27,1 1 16,2 1-14,1 0 5,1 0-2,2 0-4,2-1 3,1 0-9,1-3-5,3-1-14,-1 1-35,5-3-15,-2 0-15,2-2-18,0-1-5,2-2-5,-3-1-4,4-1-16,-1-2-11,0 0-8,3-5 22,-1 0-5,-1-1 22,0-3 11,-1 0 20,-2-3 0,3-1 17,-3-4 10,-1-1 11,-1 0 26,-3 2 23,-2 0 35,2-1 35,-4-1 40,-1 3-1,-2 3 16,-1 0 4,0 1 51,-2 2-18,-2 11 10,0-18-31,0 18 30,-3-11-5,3 11 0,-7-11-13,7 11-14,-9-4-13,9 4-2,-11 3-3,11-3 12,-15 9 33,8 0-40,-3 2-13,4 1-8,-2 2 5,1 0-18,0 4-12,-2 2 18,3-1-49,0 1 8,3-1-70,0 0 0,0-1 0,2 2 0,1-2 0,0 0 0,1 0 0,2-2 0,1 2 0,1-1 0,3 1 0,3-2 0,-1-2 0,3 0-54,2-2-78,2-3-61,-2-1 19,2-3-34,2-1 1,2-1-11,-3-3-10,3 0 0,2-4 1,1-2 5,0-1-4,-1-2 16,3-2 22,-1-3 12,-2-1 19,-3-1 18,2-2 25,-4-3 20,-2 1 21,0-2 10,-2 0 15,-3-2 28,-1-1 25,-2 2 42,-1 0 26,-2 0 14,0 1 22,-3 1-4,1 2 25,-3 1-16,1 1 24,-2 2-13,1 2 14,-3 1-29,2 0 15,-2 2-25,3 10 13,-7-17-17,7 17-15,-9-7 26,9 7-3,0 0 23,-19 5-5,11 3 17,0 2-11,1 3 16,-2 3-15,1 3 0,0 1-1,2 3 12,-2 0-9,5 1 7,-1 1 10,2-2-60,1 3-88,1-3 0,1 1 0,3 1 0,1-4 0,3 2 0,0-5 0,1 2 0,2-2 0,1-2 0,2 0 0,2-3 0,0-1 0,2-2 0,1-1 0,-4-3 0,3-1 0,-1-1 0,-1-2 0,0-2 0,-1-2 0,-1 1 0,2-5 0,-3-2-393,1 3-112,-2-4-137,-2 1-166,-1-3-1036,1 0-1554</inkml:trace>
  <inkml:trace contextRef="#ctx0" brushRef="#br1" timeOffset="126775.3565">20764 7328 588,'22'-6'557,"-2"-1"-83,1 0-35,0-1-32,-1 2-44,-1-3-5,-2 1-14,-1-2-20,-2 0-35,-3 3-14,0-2-37,-1 0-6,-3 1-40,-1-2 14,-6 10-36,5-15 5,-5 15-23,-3-16-4,3 16-30,-9-14 11,1 6-34,-3 1 22,-2 2-14,-2 1-4,0 0-15,-2 2-5,-1 0-13,0 4-7,-1 0-7,0 3-8,-1 1-8,1 3-3,0-1-7,3 4-6,3-1-1,1 0-5,5 2 1,0-1-1,6 1-3,1 2-6,5-1-3,5 2 1,3 2 2,5 0-17,3 0-17,2-1-12,2 0 9,1-1 10,2-3 0,1 1 36,-1-2-35,-3 0 46,-4-4-49,0 0 47,-7-1-38,0-1 64,-4-1-39,-1-1 46,-9-4-56,9 8 47,-9-8-47,0 0 46,-8 8-51,8-8 45,-20 1-41,3-1 30,-3 0-37,-1-1 2,-5 1 2,-1-2 1,0-1 0,-1 2 1,0-1 2,1 1-2,2 0 2,3-1 0,1 2-23,1-1-50,6 1-56,-1-1-57,2 1-77,1-2-72,12 2-82,-13-1-40,13 1-47,0 0-69,0 0-232,19-3-289,-4 0-712</inkml:trace>
  <inkml:trace contextRef="#ctx0" brushRef="#br1" timeOffset="127458.4971">21275 7113 494,'0'-17'797,"-1"0"-154,-1 2-58,0 0-18,1-1-39,-2 1-48,-1 4-56,2-1-52,1 1-34,-2 1-46,3 10-13,-4-14-77,4 14 14,0 0-62,0 0 57,0 0-41,-9 5 25,7 4-38,0 8 24,0-1-52,0 5 0,2 2-11,-2 3-15,2 0-14,2 0-13,0 1-8,0 0-13,1 0-10,-1 4 33,2-5-62,1 3-16,1-5 0,1 1 0,-1-3 0,2-1 0,3-3 0,0 0 0,2-1 0,2-5 0,-1 0 0,4-2 0,-1-2 0,0-3 0,2-3 0,0 1-41,1-3-87,-2-4 30,5-2-30,-1-2-13,-3-1 17,1-3 4,-2 0 8,-1-3-12,-1-1 42,-2-1-3,-1 0 34,-3 1-8,1-2 29,-3 3-10,-2 1 27,0 0-15,-2 4 31,0-1-1,-4 11 15,5-14-17,-5 14 16,0 0-17,0 0 15,0 0-20,0 0 35,0 0 12,-8 6-13,8-6 1,-4 14-11,4-14 8,-2 19-6,2-19-1,0 23-6,1-13-1,2 1 8,-1-1-13,3 2 0,2-4-5,2 3-2,0-2-21,2-1-6,1-1-33,0-3-10,2 1-22,2-2-10,-1-1-4,0-2-31,5-2 18,4-1-37,1-4 14,0 2-17,-1-3 41,3-2 5,-6-1 27,-1 0 1,-1-2 33,-1 1-8,-3-4 33,-1 5-9,-5-1 23,0 1-9,-2 1 23,-3 2 4,-4 8 28,4-13-5,-4 13 17,0 0 19,-2-11 27,2 11-12,0 0 20,-13 5-11,13-5 18,-12 13-21,7-5 17,-1 0-36,1 4 7,1-3-18,0 3-6,0-1-19,2 1 5,1-2-10,1-10-3,0 21 0,0-21-6,3 19-4,3-10-2,-1-1-12,1-1-18,3-2-28,0-2-40,1 1-26,-10-4-40,23 2-12,-9-4-48,2-3-64,0 1-55,2-6-59,2 0-54,2-5-125,-1-3-595,-1-1-782</inkml:trace>
  <inkml:trace contextRef="#ctx0" brushRef="#br1" timeOffset="127771.0127">22120 6912 348,'-26'3'746,"-1"0"-108,3 1-41,0 3-50,3 0-85,1 0-50,1 2-86,6-1-37,0 2-54,2-5 10,3 2-41,2 2 8,6-9-41,-7 13 0,7-13-48,7 11 8,-7-11-20,14 7 18,-14-7-21,20 3 23,-20-3-5,24 0-16,-12 0 5,0-3-2,0-1-5,-2-1-8,2 1 22,-4-3-58,-1-1 23,-2 0-51,-1-1 25,0 2-38,-4 7 29,2-18-51,-5 7 39,3 11-48,-8-14 24,2 7-40,-1 2 8,-3-1-78,1 1-33,-1 2-33,10 3-53,-21-4-46,21 4-41,-20 2-99,10 0-72,1 1-66,1 3-98,-1 2-720,2-2-956</inkml:trace>
  <inkml:trace contextRef="#ctx0" brushRef="#br1" timeOffset="128441.7661">22295 7182 112,'19'-1'796,"0"-2"-130,-1 0-25,5-2-70,-1-2-28,1 0-86,0-2-22,4-4-69,-1 4-21,1-5-48,0 0-11,0-1-36,-2-1-35,0 0-21,-1-2-20,-1-1 22,-1 1-74,-2 0 14,-1-1-60,-3-1 10,-1 2-19,-3 0-8,0 1-14,-3-2-7,-1 2-11,-1 2-2,-3 1-2,0-1-6,-3 3-5,-1 0-3,0 1 5,-2 0-1,-1 2-11,-3-1 1,1 3 2,-3 2 7,1-2-12,-3 2 23,-1 2-30,11 3 2,-23 0-2,13 3 2,-4 1 2,0 3-8,0 0 13,-3 4-5,2 1-4,1 5 57,-2 4-36,1 1 63,2 4-34,1 1 23,1 2 8,0 7 2,-1 1 4,3 2-3,2 0 1,-1 1-4,2 4 7,1 3 8,1-1-89,-2 1 0,3 0 0,-1 3 0,0 0 0,2-1 0,-2 0 0,-1-3 0,-1 2 0,1-4 0,-1-1 0,0-1 0,2-6 0,-1-3 0,1-2 0,0-3 0,1-3 0,0-1 0,0-3 0,3-3 0,-1-2 0,2 1 0,2-2 0,2-3 0,-2-2 0,4 0 0,-1-3 0,2 0 0,2-2 0,0-1 0,1-1 0,-11-3 0,23 2 0,-23-2 0,23-1 0,-12 0-5,1-3-5,-2-2-30,0 1 45,0 0-38,-2-2 29,-2-2-26,1 1 38,-2-3-33,0-3 32,-4 2-30,0 0 34,-2-6-34,0 2 36,-4-2-38,-4-2 30,-1 0-26,-4-3 24,-3-1-36,-5-2 36,-1 1-40,0-2 32,-2 2-53,-2 2 33,1 0-38,5 2 37,0 2-41,3 0 28,2-1-41,2 4-28,3-2-11,1 2-29,6 1-28,3 3-49,2-1-8,3-1-39,8-1-22,1-2-41,6 3-23,4 1-27,2-3-9,10 0-17,-1-1 3,3-1-102,0 2-490,0 0-597</inkml:trace>
  <inkml:trace contextRef="#ctx0" brushRef="#br1" timeOffset="128749.0784">22929 7134 323,'4'-14'590,"-1"2"-112,-3 0-42,0 0-14,-3-2-51,1 1 14,-2 1-13,2-2-46,-2-1 1,0 5-1,2-1-37,-1 0-10,0 2-25,1-1-8,2 10 12,-6-13-55,6 13-2,-3-13-66,3 13 11,0 0-55,-4-9 20,4 9-42,0 0 46,0 0-13,-5 14 41,5-14-46,-3 23 40,2-6-50,1 3 26,0 4-23,1 1-8,1 0-5,0 1-7,1-1 0,-2 3-12,3-2 21,0 1-44,2-3 27,-1-1-42,2-1 28,-1-1-42,3 0 38,-1-2-35,1-3 0,1-1-9,0-3 0,0 0 0,2-1 0,1-3 0,-2-2 0,3-2 0,-1 0-36,1-4-79,-1 0 7,3-3-83,0-1-44,1-2-68,0-3-23,2-4-86,-2 0-120,0-1-95,2-5-175,-4 0-629,-1-1-1041</inkml:trace>
  <inkml:trace contextRef="#ctx0" brushRef="#br1" timeOffset="128983.8533">22856 7171 355,'-14'3'986,"4"0"-171,10-3-129,-16 1-46,16-1-101,0 0-76,-14 3-110,14-3-23,0 0-72,0 0-8,15-3-59,-15 3-20,20-3-32,-4 1-23,2-1-44,3-1 0,2 1-31,1-1-6,0-1-88,3 0-55,0 0-74,0 1-33,1-2-61,-1 1-63,1 1-27,-2-1-32,1 0-68,1 1-53,-2 0-57,2 0-368,4-2-525</inkml:trace>
  <inkml:trace contextRef="#ctx0" brushRef="#br1" timeOffset="129370.9404">23679 7042 298,'15'-5'690,"-2"1"-127,-3 2-14,1-4-16,-2 2-56,-1-2-53,1 2-57,-9 4-3,13-9-60,-13 9-17,8-11-34,-8 11-38,5-9-34,-5 9-23,0 0-30,0-12-13,0 12-24,0 0-7,-11-7-11,11 7-16,-11-1-10,11 1-24,-17 0 7,17 0-1,-19 3-20,9-1 11,1 3-2,-2 0-25,0 0 23,1 2-24,-1 0 22,2 1-22,0 1 22,2-1-22,0 2 18,3-2-17,4-8 25,-4 18-22,4-18 21,3 20-19,0-11 16,4 1-22,0 1 24,2-3-27,3 4 22,2 0-21,1-2 23,4 2-25,0 0 24,1-2-19,-1-1 15,0 2-18,-2-1 19,0 1-23,-4-3 32,0-2-15,-3 2 32,-2-1-5,0-2 23,-8-5 9,7 13 54,-7-13-52,1 11-8,-1-11 1,-7 9-3,7-9-8,-12 8-9,12-8-16,-17 8 2,5-7-3,0 2-3,0-1-2,-1-1-2,-1-1-11,1 0-70,-1-3-77,-3 0-75,1 1-94,-1-4-108,1 2-101,2-1-133,0-3-877,2 1-1170</inkml:trace>
  <inkml:trace contextRef="#ctx0" brushRef="#br1" timeOffset="129574.0705">24433 7042 1255,'11'4'985,"1"-1"-111,-12-3-104,14 4-108,-14-4-146,11 4-102,-11-4-82,12 0-69,-12 0-57,0 0-84,13 5-93,-13-5-121,0 0-89,0 0-139,13 0-158,-13 0-130,0 0-899,0 0-1134</inkml:trace>
  <inkml:trace contextRef="#ctx0" brushRef="#br3" timeOffset="137123.8113">1833 8315 146,'0'0'368,"10"5"-74,-10-5-55,0 0-36,0 0-38,13 2-43,-13-2-1,0 0-31,9 4 24,-9-4-19,0 0 27,0 0 29,12 4 30,-12-4 29,0 0 36,0 0 34,0 0 4,0 0 31,7 5-14,-7-5-15,0 0-22,0 0-28,0 0-15,0 0-19,9-3-16,-9 3-12,0 0-13,7-7 10,-7 7-28,7-10-19,-7 10 3,8-8-12,-8 8 17,8-13-28,-8 13-15,11-11-11,-5 3-3,0 2 8,-1-2-6,0 1-10,1 0-9,1 0 5,-2-1-21,-5 8 6,7-12-7,-7 12 0,8-10-8,-8 10 15,3-9-22,-3 9-13,0 0 6,3-12-5,-3 12-9,0 0-2,-11-6-2,11 6-4,-13 2-9,13-2 10,-20 6-9,7 0 8,-1-1-7,1 4 0,-2-1 1,-1 1 6,-1 3-4,2 1 5,0-2-6,1 2-1,0 3 2,1-2 2,3 1 0,1-1 10,2 1-11,-1-2 5,4 1-2,0 0 10,1-3-8,0 2 9,6-3-8,0 2 4,0-1-4,2-1 9,4 1-17,2-3 20,1 1-13,1-1 6,3-2-25,-1-1-33,3 0-36,3-2-24,-1-3-5,3 1-15,3-2-3,2 1-5,0-4-11,4-2-2,0 1 7,1-2-4,2-3 31,-2 0-3,4-1 41,0-1-6,-6 1 39,-1-3-10,-2 2 31,0-2-6,-2 1 25,-2-3-20,-1 2 7,-1-2 5,-7 2 8,2 0 2,-4 0 6,-4 0 11,1 3 1,-4-1 8,-2 1 27,0 2 9,-4 9-8,0-17-1,0 17 8,-5-13-4,5 13 6,-13-9-5,13 9-2,-20-2 1,20 2-8,-26 0-5,13 3-3,-1 2-7,-1-1-7,1 3 1,0 1-7,-1-2 0,2 2-6,0 0-1,2-2 23,0 2-33,2 0 26,3-2-29,6-6 25,-9 10-30,9-10 24,-4 11-23,4-11 25,0 0-29,9 10 21,-9-10-35,13 0 21,-13 0-36,15 0 16,-15 0-17,21-6 20,-11 2-24,-1 0 28,2 0-19,-2 1 9,0-2 5,1 0-1,-2 1 12,-8 4 1,14-8 4,-14 8 0,13-7 0,-13 7 0,0 0 0,13 0 7,-13 0 6,0 0 31,12 5-8,-12-5 37,6 12-27,-1-3 17,-3 4-26,2 2 36,0 6 66,3 2 10,3 4-30,-1 2-14,2 6-24,0 1-2,1 1-12,1 1 4,-4 1-15,2 0-4,1 0-14,-3-1 3,1 1-12,0-2-3,-2-5-4,0 1 1,0-1-3,-1-2-4,-3 2-1,1-3 1,-3-2 0,0-4-1,-2 2 5,0-4 0,-2 0 2,0-3 2,-2 2 6,0-4-5,-2 2 4,-4 0 5,2-5 14,-1 0-5,-3-1 14,1-2-1,-2-1 7,-1-2 18,-1-1-4,-3-2-2,-1-1-9,-1-2-4,-1-3-14,-2-2-6,-1-4-3,-4-2-7,2-2 3,-1-3-4,1-3-6,2 0 2,-3-3-1,2-4-7,5 4 5,3-1-7,1-2 4,1 1-6,2 1 1,3 0-6,2 1 3,3-3-6,1 3 2,2 1-2,2 1-16,2-4-25,3 1-22,2-1-46,2-1-44,4-1-33,2 0-51,4-3-60,3 2-9,1-2-51,0 2-106,2 1-71,2 1-72,0 1-208,-1 1-416,3-2-841</inkml:trace>
  <inkml:trace contextRef="#ctx0" brushRef="#br3" timeOffset="137326.9265">3014 8257 657,'0'0'969,"0"0"-145,0 0-110,0 0-42,0 0-119,0 0-95,0 0-109,0 0-47,0 0-80,0 0-32,0 0-58,0 0-25,0 0-90,0 0-58,0 0-105,0 0-86,0 0-132,0 0-93,0 0-79,0 0-140,-8 5-490,8-5-781</inkml:trace>
  <inkml:trace contextRef="#ctx0" brushRef="#br3" timeOffset="137498.8053">3027 8421 928,'0'0'752,"3"12"-56,-3-12-62,0 0-67,4 13-23,-4-13-75,0 0-19,2 12-22,-2-12-23,0 0-42,0 0-39,1 12-54,-1-12-55,0 0-42,0 0-38,0 0-22,0 0-33,0 0-57,1 11-106,-1-11-97,0 0-125,0 0-68,0 0-198,-4 8-142,4-8-232,0 0-453,0 0-1002</inkml:trace>
  <inkml:trace contextRef="#ctx0" brushRef="#br3" timeOffset="141608.0887">5009 8320 348,'0'0'762,"0"-17"-90,0 17-5,0-17-74,0 17-70,-2-21-14,2 21-57,-1-17-4,1 17-36,-4-17-18,4 17-21,-2-15-40,2 15-15,-3-12-17,3 12-27,-4-9-36,4 9-34,0 0-19,-3-10 0,3 10-185,0 0 0,-8 6 0,8-6 0,-7 15 0,5-6 0,-1 4 0,-1-1 0,2 5 0,-3 0 0,2 0 0,1 2 0,-1 3 0,1 1 0,-2 0 0,1-1 0,1 0 0,-1 0 0,2-2 0,-3-2 0,1 2 0,1-3 0,1 2 0,-1-2 0,0-1 0,0-3 0,1 0 0,0-2 0,0 1 0,1-12-289,-4 17-275,4-17-72,-3 12-109,3-12-134,-2 11-729,2-11-1261</inkml:trace>
  <inkml:trace contextRef="#ctx0" brushRef="#br3" timeOffset="141967.4481">4863 8257 508,'1'-10'903,"-1"10"-153,4-21-82,-1 10-75,2 2-28,0-3-89,1 0-42,3 0-55,3 2-14,-1 1-34,6-3-29,1 2-26,3 0-16,4 3-12,0 2-20,1 0-17,1 3-17,2 0-3,0 4-21,0 2-31,-1-1-139,-2 4 0,1-2 0,-3 2 0,-3 0 0,1 1 0,-5 4 0,-1-3 0,-2-1 0,-5 3 0,-1-1 0,-4-2 0,-4-8 0,0 21 0,-4-10 0,-3-2 0,-3 1 0,-3 0 0,-1 1 0,-4-1 0,-1-1 0,0 1 0,-3-2 0,1 4 0,-1-6 0,0 0 0,0 2 0,2-1 0,-1-2 0,4 1-104,1-3-176,0 2-30,1-1-48,2 0-38,2-2-97,1 0-101,10-2-77,-14 5-167,14-5-476,0 0-918</inkml:trace>
  <inkml:trace contextRef="#ctx0" brushRef="#br3" timeOffset="142233.073">5681 8429 830,'0'0'917,"0"0"-91,0 0-63,0 0-52,0 0-87,0 0-29,0 0-103,0 0-8,0 0-91,0 0-11,0 0-56,0 0 6,12-2-66,-12 2-20,15 2-242,-15-2-4,21 0 0,-8 0 0,1 0 0,-1 2 0,2-2 0,-1 0 0,0 0 0,2 1 0,-3-1 0,0 0 0,2-1 0,-15 1-347,24 1-79,-24-1-42,19 0-93,-19 0-85,15 0-89,-15 0-851,13 1-1235</inkml:trace>
  <inkml:trace contextRef="#ctx0" brushRef="#br3" timeOffset="142433.1209">5683 8584 1020,'0'0'824,"-6"6"-57,6-6-100,0 0-27,0 0-83,0 0-47,4 11-47,-4-11-42,0 0 0,16 3-94,-16-3-7,17 2-69,-17-2-13,26 0-72,-26 0-4,26 0-61,-13-2-23,4 1 2,-4 1-92,1-2-41,0 1-121,0-2-97,-1 2-103,2-2-87,-2 2-158,1 0-133,-14 1-923,25-1-1346</inkml:trace>
  <inkml:trace contextRef="#ctx0" brushRef="#br3" timeOffset="143277.2319">7175 8485 279,'0'0'729,"0"0"-104,0 0-50,0 0-41,0 0-20,3-10-43,-3 10-26,5-10-36,-5 10-25,6-7 11,-6 7-55,5-12 37,-5 12-55,5-13 18,-5 13-45,4-12-5,-4 12-37,1-16 12,-1 16-31,-1-15-119,1 15-115,-4-16 0,4 16 0,-9-16 0,1 9 0,-2 3 0,-2-3 0,-3 3 0,0 3 0,-3-2 0,-1 6 0,-4-1 0,-2 6 0,-3 2 0,0 1 0,2 4 0,1 2 0,-1 1 0,4 2 0,0-3 0,3 5 0,1 0 0,1-3 0,6 0 0,0-1 0,3 0 0,2-3 0,5 2 0,0-5 0,2 1 0,4 1 0,3-3 0,2 0 0,2-2 0,3-1 0,2-2 0,2 0 0,1-4 0,2 0 0,2-2 0,3-2 0,0-3 0,5 0 0,-3-2 0,1-2 0,-4 0 0,1-4-6,-3 1-66,-2-3-23,0-1 62,-4 2-37,-4-2 46,0-1-30,-1 0 51,-4 0-6,1 0-26,-4 3 43,-1 0-30,1 1 57,-3 1-33,0 3 33,0 1-37,-3 8 39,3-14-48,-3 14 35,0 0-40,-2-11 44,2 11-35,0 0 43,0 0-29,-5 10 43,5-10-27,-2 15 30,2-15-36,0 17 34,2-5-39,-1 0 26,0 0-35,2-2-3,2 2 0,-1 0 0,2 0 0,1-2 0,-1 2 0,3-3-89,0-1-106,1 1-75,0-3-53,0-1-46,2 1-35,3-2-57,-2 0-55,4-1-94,-2-3-155,3 0-563,1-1-932</inkml:trace>
  <inkml:trace contextRef="#ctx0" brushRef="#br3" timeOffset="143965.9467">7688 8216 104,'-6'-12'935,"1"2"-194,0-1-40,1 3-70,-1-2-66,5 10-43,-7-12-107,7 12-45,-4-12-59,4 12-11,0 0-10,0 0-5,0 0-38,0 0-34,0 0-8,4 10 18,-4-10-59,8 14-5,-3-3-42,0-2 9,-1 3-45,2-2 17,-2 1-49,0-1 24,1 0-41,-1 1 26,0-3-40,-4-8 26,6 18-36,-6-18 28,4 14-30,-4-14 27,4 11-33,-4-11 31,0 0-31,3 13 0,-3-13 0,0 0 0,0 0 0,0 0 0,0 0 0,0 0 0,0 0 0,-8-6 0,8 6 0,-3-13 0,3 13 0,-1-18 0,0 7-13,1 11-2,1-22 5,0 10 1,2-1 0,-1-2 1,4 2 0,-3 0 4,5 1 1,-3 1-4,3 0 2,-1 1 2,4 2-2,-1 1 8,0 1-2,3 2 13,-2 3 13,3-2 13,-1 3-26,1 3-14,2 0 0,0 2 0,0 0 0,-1 1 0,0 1 0,-1 1 0,-1 2 0,-1-1 0,-1 1 0,-1-1 0,-1 1 0,-1-2 0,-2 1 0,-1-1 0,1 1 0,-6-9 0,6 13 0,-6-13 0,5 12 0,-5-12 0,1 9 0,-1-9 0,0 0 0,-1 14 0,1-14 0,0 0 0,0 0 0,-8 5 0,8-5 0,0 0 0,-9-2 0,9 2 0,-6-9 0,6 9 0,-4-11 0,4 11 0,-4-20 0,4 20 0,1-21 0,2 9 0,0-1 0,0 0 0,3-1 0,0 1 0,2 1 0,1 0 0,0 2 0,3-1 0,0 3 0,1 1 0,2 1 0,0 5 0,1-2 0,-2 3 0,2 3 0,1 1 0,0 1 0,-1 2 0,-2 0 0,0 4 0,-1-2 0,-3 3 0,2-2 0,-5 2 0,1-2 0,-3 3 0,-2-2 0,-2 0 0,-1 2 0,0 2 0,-1 1 0,-3 0 0,0-1 0,0 1 0,-2 4 0,-3 1-279,3-1-620,-2 3-286,0-6-654,2 2-1549</inkml:trace>
  <inkml:trace contextRef="#ctx0" brushRef="#br3" timeOffset="145615.0863">10918 8770 57,'-2'-14'813,"2"14"-168,-1-17-69,1 17-33,0-15-56,0 15-38,2-20-40,-2 20-41,1-21-31,1 11 2,-1-2-19,2 0 20,-3 12-63,1-22 38,0 10-20,-1 1-26,0 11-8,2-22-8,-4 11-30,0 0-11,-1 1-1,-1 0-19,-1 1-192,-1-1 0,-1 3 0,0-1 0,-3 1 0,-1 3 0,-2 2 0,0 2 0,-4 2 0,-1 2 0,-4 5 0,-1 4 0,-1 2 0,-2 3 0,0 3 0,-3 3 0,4-1 0,2 2 0,2-6 0,1 2 0,3-1 0,3-2 0,3 0 0,2-1 0,1-2 0,4-2 0,2-2 0,1 1 0,1-12 0,2 20 0,3-11 0,0-2 0,4-2 0,0-2 0,-9-3 0,22 2 0,-11-3 0,3 0 0,1-4 0,1-1 0,-2 0 0,4-4 0,-1 0 0,1-3 0,-3 0 0,0-2 0,1-1 0,-2-1 0,0 2 0,-2 0 0,0 0 0,-2 3 0,0 1 0,-2-1 0,-1 4 0,-1 1 0,-6 7 0,11-11 0,-11 11 0,11-3 0,-11 3 0,9 4 0,-9-4 0,11 10 0,-8 0 0,0-1 0,1 1 0,1 2 0,-1 0 0,1 0 0,0 0 0,1 1 0,-1 1 0,1-2 0,3-1 0,-3 0 0,3-1 0,-1 0 0,2-2 0,-2 0 0,0-3 0,-1 2 0,3-2 0,-10-5 0,17 5 0,-17-5-66,18 3 15,-18-3-39,15-3 45,-4 1-29,-3-3 43,0-1-40,4 0 48,-2-4-41,-2 0 35,0-2-26,1 0 45,-1 0-31,1-2 38,1 2-37,-3 1 53,-1-1-48,2 2 53,-1 1-46,-2 2 52,2-1-48,-7 8 55,11-9-37,-11 9 45,9-5-23,-9 5 48,11 3-30,-11-3 36,9 6-33,-9-6 32,12 13-35,-8-5 35,3 0-43,-2 1 30,0-2-43,1 2 29,-1-1-39,1 1 32,-2-2-36,3 1 28,-1-1-33,-1 0 29,-5-7-25,9 10 23,-9-10-30,12 7 28,-12-7-29,14 4 29,-14-4-31,13 2 30,-13-2-33,17-6 33,-8 4-33,2-3 30,0-2-31,-1 0 34,4-3-33,-3 0 31,5-2-32,-3-2 29,0 1-31,1-2 33,-1 1-9,1 2-6,-3 0 0,-2 3 0,1 1 0,-1 1 0,-1 0 0,1 2 0,-9 5 0,13-5 0,-13 5 0,0 0 0,17 2 0,-17-2 0,10 8 0,-10-8 0,7 14 0,-7-14 0,7 16 0,-2-5 0,0-2 0,1 1 0,-1 2 0,1 0 0,1 0-58,2-2-111,-3 2-109,2-1-62,5 0-47,-4-1-58,1-1-90,4 0-25,-1 2-58,2-4-70,0 3-615,1-3-906</inkml:trace>
  <inkml:trace contextRef="#ctx0" brushRef="#br3" timeOffset="146210.4703">12139 8790 216,'9'-10'722,"-4"-2"-128,2 0-76,0-1-28,-1 1-74,-2-3-7,-1 2-21,-1 0-42,0 1-27,0 0-28,-2 12-31,-2-19-17,2 19-11,-7-17-35,1 10-5,6 7-43,-14-8 15,3 4-45,11 4 27,-24 0-61,13 3 40,-4 1-61,2 1 38,-2 3-62,3 0 31,-5 2-52,3 5 45,0-3-56,1 0 48,4 0-53,2 2 36,-2-3-52,4 3 43,1-3-46,4 0 44,-2 0-47,2-11 55,4 20-62,0-13 49,2 3-58,2-4 33,1 0-57,0-1 30,3 0-37,-1-3 27,3 1-39,-1-2-1,0-1-7,1-1 3,1-2 2,0-2-4,1 1 0,1-2-5,-2-2 1,1-3-4,0 0 7,-2-2 2,0-2 5,0-2 0,-3-1 7,1 0 9,-1-7 7,-2 0-3,1-1 13,-2-2-16,-3-1 40,1 3-18,-3 4 49,2-5 30,-5 5 10,2 3 19,-2 0 10,-2 1 14,2 2 14,0 3-5,-3-1 5,1 2-4,0 2-5,2 10-9,-3-17-3,3 17 33,-6-10-39,6 10 58,0 0-39,0 0 46,-14 6-15,9 3 14,1 2 8,-1 4 3,1 3 6,0 2-31,0 4 35,1 0-38,-2 1 10,3 1-136,-1 0 0,2-1 0,0 3 0,1-3 0,0 1 0,1-2 0,0 2 0,2-3 0,2 1 0,-2-2 0,3-1 0,-2-1 0,0-3 0,1 0 0,1-4 0,-1 1 0,2-1 0,-3-2 0,1-3 0,-1 1 0,-1-2 0,-3-7 0,9 9 0,-9-9 0,5 7 0,-5-7-153,0 0-404,0 0-109,0 0-185,12-3-1030,-12 3-1601</inkml:trace>
  <inkml:trace contextRef="#ctx0" brushRef="#br3" timeOffset="146707.4661">14825 8603 293,'0'0'885,"-2"-13"-141,2 13-75,0-15-50,0 15-42,2-13-5,-2 13-79,0-12 14,0 12-52,1-12 3,-1 12-35,0 0-28,1-12-34,-1 12-38,0 0-34,0 0-161,0 0-128,0 0 0,0 0 0,0 0 0,0 0 0,3 12 0,-1-2 0,-2 3 0,0 0 0,0 2 0,0-1 0,0 3 0,0-2 0,3 2 0,-3 0 0,0 0 0,-3-3 0,3 3 0,0-1 0,0-2 0,-2-1 0,2-1 0,0 1 0,0-13 0,-3 20 0,3-20-119,-1 16-429,1-16-87,-3 14-90,3-14-102,-5 8-860,5-8-1362</inkml:trace>
  <inkml:trace contextRef="#ctx0" brushRef="#br3" timeOffset="147045.0955">14427 8443 832,'-9'-5'811,"3"-1"-68,6 6-150,-10-10-36,10 10-57,0 0-55,0-14-53,0 14-64,12-8 10,-1 5-69,3-1 18,3 1-67,6-1 21,4 1-30,3 1-13,3-1-3,4-1 3,0 3 10,5-2 19,-1 2-5,9 0-46,0-1-176,0 1 0,-8 1 0,0-1 0,-2 1 0,-2 0 0,-7-3 0,-2 3 0,-2 0 0,-5-3 0,-3 3 0,-5 0 0,2-1 0,-3 1 0,-13 0 0,21-2 0,-21 2 0,12-4 0,-12 4 0,0 0 0,13-2 0,-13 2 0,0 0 0,0 0 0,0 0 0,0 0-73,-11-2-446,11 2-41,-12 2-112,12-2-106,-14 7-185,14-7-506,-15 9-1087</inkml:trace>
  <inkml:trace contextRef="#ctx0" brushRef="#br3" timeOffset="147357.7465">15711 8690 631,'0'0'977,"-15"0"-122,15 0-99,0 0-53,-15 0-60,15 0-81,0 0-21,0 0-81,0 0-2,0 0-64,0 0-1,0 0-57,0 0-1,0 0-188,16 3-147,-16-3 0,22 2 0,-10-2 0,2 0 0,0 0 0,1 0 0,-1 0 0,3 0 0,-3 0 0,1 0 0,-1 0 0,0 0 0,-1-2 0,-13 2 0,23 0-150,-23 0-341,18 0-74,-18 0-122,15 0-138,-15 0-905,0 0-1412</inkml:trace>
  <inkml:trace contextRef="#ctx0" brushRef="#br3" timeOffset="147560.8641">15751 8844 837,'-9'8'894,"9"-8"-92,0 0-76,-9 8-42,9-8-71,0 0-86,0 0-10,4 9-88,-4-9-12,14 3-78,-14-3-16,20 2-75,-7-1-10,1-1-72,3 0 1,1 0-65,-2 0 3,3 0-79,0-1-40,-2 1-139,2-2-46,-2-1-109,1 3-82,0-3-99,1 2-159,3-1-140,-3-1-849,3 1-1296</inkml:trace>
  <inkml:trace contextRef="#ctx0" brushRef="#br3" timeOffset="148123.3421">17025 8814 657,'0'0'829,"6"-8"-101,-6 8-66,4-12-65,-4 12-62,4-12-68,-4 12-46,3-14-41,-3 14-46,0-12-21,0 12 23,-4-15-96,0 7 13,4 8-49,-10-12 5,2 6-55,-3 2 15,0 1-44,-3 2 41,0 1-52,-4 1 18,0 3-34,-1 4-30,-2-2-68,1 4 0,0 1 0,1 0 0,2 2 0,-1 1 0,4 0 0,-1 1 0,3-3 0,3 2 0,-1-1 0,5 0 0,0 0 0,4-2 0,1 2 0,0-13 0,4 18 0,1-8 0,3-2 0,0 0 0,1 0 0,3-2 0,2-2-29,-3 0-101,6 0 2,-4-3-49,3-1 56,-2 0-49,2-1 31,0-2-19,0-2 15,-1 0 14,2-2 21,-3-2 25,0 2 10,0-4 9,-3-1 16,2-1 8,0 0 12,-4-1 10,0 2 14,-2-1 19,2 2 15,-2 1 24,-2 1 7,0 1 12,0 0 0,-5 8-7,9-13-6,-9 13 42,8-8-45,-8 8 67,0 0-37,0 0 34,13 0-40,-13 0 37,7 8-28,-7-8 22,9 13-47,-4-5 24,0 1-41,0-1 18,2 2-42,-2-1 24,1 0-38,1 1 25,0 0-37,2 0 29,-2-2-63,0 1-3,0-2-78,2 1-12,-3-3-80,2 2-18,-1-2-69,-7-5-42,17 8-72,-8-4-73,-9-4-91,19 2-91,-19-2-799,23 2-1083</inkml:trace>
  <inkml:trace contextRef="#ctx0" brushRef="#br3" timeOffset="148637.8388">17577 8545 372,'-3'-12'827,"3"12"-126,-3-18-45,3 18-76,-3-13-48,3 13-45,-3-12-68,3 12-35,-1-10-70,1 10 8,0 0-42,0 0 17,0 0-56,0 0 29,0 0-58,0 0 30,5 9-56,-5-9 12,4 19-59,-1-8 16,-1 2-49,0 0 11,-1 0-37,2 3-6,-1-1-74,-1-1 0,1-2 0,-1 1 0,1-1 0,0 0 0,-1 0 0,-1-12 0,2 17 0,-2-17 0,2 14 0,-2-14 0,1 12 0,-1-12 0,0 0 0,1 13 0,-1-13 0,0 0 0,0 0 0,0 0 0,0 0 0,0 0 0,0 0 0,-2-13 0,2 13 0,-2-17 0,2 17 0,0-21 0,0 8 0,0-1 0,2-5 0,-2 2 0,1-1 0,2 0 0,-1 0 0,1-1 0,1 1 0,-1 0 0,3 2 0,1 0 0,1 1 0,1 1 0,1 2 0,0 0 0,3 2 0,2 3 0,1 2 0,2 1 0,1 3 0,-1 2 0,2 3 0,2 1 0,-2 3 0,2 4 0,0 2 0,-2 1 0,-3 0 0,-2-1 0,-1 2 0,-2 1 0,-1-2 0,-5 1 0,1-1 0,-3-1 0,-2 2 0,-2-4 0,-1 2 0,-3 0 0,-1-1-330,-4 4-694,-1-3-1130,-2 1-1928</inkml:trace>
  <inkml:trace contextRef="#ctx0" brushRef="#br3" timeOffset="153422.7793">20324 8729 1087,'2'-15'851,"-2"1"-80,0 2-81,-2 0-40,0 1-9,1 1-106,1 10-10,-2-17-72,2 17-48,-2-13-37,2 13-29,0 0-4,0 0-7,0 0-115,0 0-213,-3 10 0,3-10 0,-1 21 0,1-8 0,-1 4 0,1 1 0,0 0 0,0 1 0,0 0 0,0 2 0,0-1 0,0-1 0,1 1 0,0-2 0,-1 0 0,2-1 0,-2 0 0,0-2 0,0-2 0,1 0 0,-1-13-477,0 22-136,0-22-27,-1 20-71,1-20-119,-3 14-729,3-14-1201</inkml:trace>
  <inkml:trace contextRef="#ctx0" brushRef="#br3" timeOffset="154045.6861">20008 8860 794,'0'0'878,"-12"-10"-148,12 10-116,-8-7-60,8 7-44,0 0-65,0 0-69,7-10-42,-7 10-44,14-1-20,-14 1-64,23 1 1,-9 2-80,4-2 22,2 2-71,3 0 26,4 1-60,1-1 34,5 0-63,3 1 44,1-1-59,0 0 30,-1 0-70,0-2 2,0 1-35,-3-2-16,-1 0-7,-2 0 1,2 0-2,3-3-11,-5 0-11,0 0 2,-5-2 16,0-1 15,-2 0 14,-3-1-11,-2-1 41,-3-2 4,-3 1 9,-2-3 9,-1 0 6,-2 0 25,-2-1 20,-3 3 26,2-2 6,-4 12 20,0-21 29,0 21 1,0-15 33,0 15-43,-2-14 19,2 14-41,0 0 62,0 0-50,0 0 52,-13 7-54,9 2 43,0 1-29,0 2 28,-1 3-38,1 0 25,0 2-32,1-1 7,0 1-44,-1 0 31,3 0-26,0-1-9,-1 0-10,2-2-9,0 0-6,0-3 2,2 1 0,0 0-12,1-3-22,1 0-22,-1-1-20,3 0-14,-6-8-1,13 9-18,-13-9-54,15 7 49,-15-7-46,17 0 46,-17 0-40,17-7 38,-5 3-27,-3-2 34,0-2-12,1-3 22,-1 2 9,-2-1 14,2 0 4,-1 0 19,-2 3 13,1-2 6,-2 3 10,-5 6 6,10-12 7,-10 12 21,9-5 64,-9 5-28,0 0 40,15 3-54,-15-3 46,9 5-44,-9-5 37,9 11-44,-9-11 31,9 13-9,-9-13-13,8 12-16,-8-12-9,7 16-3,-7-16-8,8 13-14,-8-13-34,9 12-41,-9-12-77,6 10-2,-6-10-63,11 10-1,-4-5-37,-7-5-83,18 7-56,-9-2-55,3-4-37,0-1-79,1 1-103,1-2-495,0 0-767</inkml:trace>
  <inkml:trace contextRef="#ctx0" brushRef="#br3" timeOffset="154835.8278">21315 8939 408,'0'0'853,"0"0"-162,0 0-82,0 0-63,0 0-52,6-7-68,-6 7-56,0 0-60,12-6-29,-12 6-21,12-7-32,-3 2-22,1 1-6,2-2-38,1 2-12,-2-4-21,2 2 34,1-1-66,0 0 34,-1 0-71,0-2 38,-2 1-61,-1 0 39,1 0-60,-2 0 45,-2 0-54,-2 1 32,1-3-42,-6 10 45,7-14-62,-7 14 54,2-13-53,-2 13 45,-6-9-53,6 9 55,-10-7-53,10 7 43,-16-3-42,16 3 52,-18 3-39,5 0 41,0 2-32,-1 2 62,1 3-26,2-2 51,-3 5-42,3-1 33,2 0-25,-1 2 31,4-2-11,1 2-10,1-1-10,1-1-7,2 0-9,1-12-9,1 23-6,2-12-2,1-1 13,1-1-37,3 1-51,0 0-32,3-3-56,-1 0-80,3-2-36,-2 2-32,1-4-59,4-1 62,0 1-17,2-1-58,-3-2-14,3 0-12,0-2 22,-2-1-9,3 0 44,-3-2 12,2-1 38,-2-1 71,1-3 64,-1-2 87,-1-1 73,-1 0 70,-3 0 52,-2-1 63,1 4 26,-3-2 40,0-1 16,-1 4 16,-1 0 5,0 1-18,-5 8-19,7-14-32,-7 14-22,7-10 5,-7 10 12,0 0-2,9-3 37,-9 3-56,9 5 26,-9-5-42,6 10 18,-2-1-43,0 0 34,-2 1-39,1 0 9,-1 2-42,1-1 19,1-2-113,-3 2-31,2-2 0,-3-9 0,2 19 0,-2-19 0,1 14 0,-1-14 0,3 15 0,-3-15 0,0 0 0,1 14 0,-1-14 0,0 0 0,0 0 0,-2 10 0,2-10 0,0 0 0,0 0 0,0 0 0,-8-7 0,8 7 0,-4-15 0,4 15 0,-2-19 0,2 4 0,0 2 0,2-4 0,1 0 0,1-1 0,-1 1 0,3 0 0,1 0 0,3 0 0,1 0 0,0 5 0,2 1 0,0 1 0,2 3 0,2 3 0,0 1 0,0 2 0,2 2 0,0 2 0,-1 0 0,0 2 0,2 2 0,-1 1 0,0 1 0,-3 3 0,1-1 0,-4 0 0,-1 4 0,-1-3 0,0 1 0,-1 0 0,-2 0 0,-1-1 0,-2 3 0,-3-2 0,1 0 0,-3 1 0,-3 1-144,-1-1-713,-1 1-186,-5 0-894,-1 1-1672</inkml:trace>
  <inkml:trace contextRef="#ctx0" brushRef="#br3" timeOffset="155736.8094">23502 8695 293,'-1'-12'913,"0"0"-172,1 12-54,-1-22-57,1 22-25,0-21 9,0 21-76,1-22 0,-1 22-30,0-18-17,0 18-40,1-16-21,-1 16-35,0-14-50,0 14-333,0 0-12,0 0 0,0 0 0,0 0 0,13 7 0,-13-7 0,5 21 0,-3-10 0,2 5 0,-2 1 0,-1 0 0,0 0 0,1 1 0,-2 0 0,0 2 0,0-1 0,0-2 0,0 2 0,-2-1 0,2-1 0,0-3 0,-1-1 0,1 0 0,-1 0 0,1-13-33,-3 23-505,3-23-1,-3 20-77,3-20-37,-3 15-95,3-15-112,-9 11-473,9-11-937</inkml:trace>
  <inkml:trace contextRef="#ctx0" brushRef="#br3" timeOffset="156105.1743">23191 8821 854,'-9'-5'800,"9"5"-126,-16-5-121,16 5-20,-7-5-59,7 5-54,0 0-79,0 0-55,9-7-44,-9 7-19,21-5-22,-4 5-25,3-1-27,6-2-12,3 2-22,7 0-17,3-2-16,1 0-20,1 3-12,8-2 24,-1-1-47,2-1 0,1 2-6,-1-1-15,0 3-6,-9-3-6,0 1-6,-4-1-14,-5 2 21,-3 0 1,-2-1 1,-7 2-2,0 0 2,-1-2-1,-7 2 1,1 2 4,-1 0 13,-2 1 11,-10-3 0,13 10 11,-13-10 1,6 14-3,-6-14 2,1 14-15,-1-14 14,0 20 29,0-20-54,-1 19 40,-1-9-52,2-10 41,-2 18-53,2-18 57,0 17-63,0-17 16,0 14-47,0-14 20,5 13-65,-5-13-18,7 10-29,-7-10-30,10 7-23,-10-7-30,13 4-63,-13-4-2,15-1-57,-15 1-12,22-5-71,-8 0-79,-3-2-153,1-2-295,1-1-545</inkml:trace>
  <inkml:trace contextRef="#ctx0" brushRef="#br3" timeOffset="156435.5832">24040 8570 320,'-19'2'755,"4"0"-130,0 1-61,0 3-61,0-1-36,4 0-38,-1 2-70,2-1-44,2 1-26,8-7-34,-6 14-19,6-14-23,1 15-29,4-8-7,2-1-11,4 0-16,1 2-14,3-1-10,3-5-1,2 2-3,1-3 3,2 1 20,0-2-47,3-2 18,-1 0-51,-2-3 38,0 0-68,-2-1 28,-2 0-31,0-4 37,-3 0-47,-2-2 42,-3 0-55,-1 1 44,-1-1-13,-4-1-1,-3 3-11,1-2-7,-6 0-9,1 2-10,-3 1 8,-3-1-7,0 5 1,-3-2-2,-1 2-1,0 3-28,-1 2-49,-4 0-91,2 4-40,-4 1-67,-1 3-69,1 2-110,0 1-110,2 2-101,1 3-189,3-1-428,2 0-887</inkml:trace>
  <inkml:trace contextRef="#ctx0" brushRef="#br3" timeOffset="157079.4609">24534 8835 632,'0'0'901,"0"0"-148,-2-15-92,2 15-30,0 0-82,-2-10-118,2 10-81,0 0-46,0 0-24,0 0-40,0 0-28,-8 6-38,8-6-22,-3 12 12,3-12-60,-1 12 25,1-12-62,-1 13 27,1-13-60,0 13 36,0-13-67,-3 11 51,3-11-50,-1 12 46,1-12-49,0 0 46,0 0-56,-2 14 51,2-14-53,0 0 46,0 0-49,0 0 36,0 0-40,0 0 53,0 0-58,-3-14 53,3 14-55,1-15 52,3 4-51,0 0 51,-3-3-52,4 2 48,2-3-49,-1 1 49,3 2-48,1-3 38,3 1-33,1 1 55,-1 6-33,3-3 67,0 5-38,2 1 53,2 2-25,-2 3 40,2 2-42,3 2 38,-1 2-45,0 1 29,-1 2-47,-2 1 24,-2 1-39,0 1 29,0-1-39,-2 2 28,-2-2-39,-3-2 29,1 2-25,-2-2 20,-2 0-33,-1-1 37,0-1-39,0-1 29,-6-7-27,7 14 30,-7-14-32,4 8 27,-4-8-36,0 0 21,4 10-35,-4-10 35,0 0-40,0 0 11,0 0-5,0 0 16,0 0-28,-10-8 45,10 8-40,-3-10 43,3 10-33,0-19 41,0 9-39,2-3 40,0-1-35,2-1 39,1 1-29,-1-1 32,4 2-18,-1 1 16,2-1-18,1 4 53,2 2-21,-1-3 46,3 7-20,1-1 47,-1 1-14,0 3 27,1 3-113,0-1 0,2 3 0,-4 2 0,1 0 0,-4 3 0,0-1 0,0 1 0,-2 2 0,-4 1 0,1-2 0,-1-1 0,-4 2 0,2 0 0,-2-12 0,-2 22 0,2-22-284,-3 18-139,1-7-70,2-11-122,-6 18-104,6-18-126,-6 14-681,6-14-1159</inkml:trace>
  <inkml:trace contextRef="#ctx0" brushRef="#br3" timeOffset="157467.2415">25419 8899 1033,'12'-5'831,"-2"1"-117,3 0-82,-2 1-29,2-3-71,1 3-79,1-4-64,2 1-42,-2 0-31,6 0-40,-1-3-26,-3 2-5,2 0-74,1-3 20,-4 3-66,0-3 19,-3 0-69,0 1 18,-2-1-50,0-1 26,-4-1-51,3 1 30,-4-1-45,-4 0 37,-1 2-37,-1 10 19,2-20-35,-5 11 28,-1 0-32,0 2 35,-6 2-41,1 0 39,-2 2-37,-2 2 37,0 2-41,-2 2 40,-2 1-37,-1 4 44,2-1-18,-2 5 44,1 3-12,1-1 42,2 0-12,0 1 37,2 2-25,2-2 29,3-1-83,2 1-24,3-1 0,0 1 0,4-3 0,-1 2 0,5-3 0,0 2 0,2 0 0,-1-2 0,2-2 0,1 0 0,4-1 0,-3-2 0,1 1 0,1-2 0,-2 0 0,1-3-298,-2 0-132,-10-2-100,23 2-200,-23-2-283,23-3-630,-10 0-1303</inkml:trace>
  <inkml:trace contextRef="#ctx0" brushRef="#br3" timeOffset="158278.7957">27070 8431 624,'6'-10'783,"1"0"-84,-1 1-62,0 2-58,-2-1-57,-4 8-37,9-14-48,-9 14-45,4-12 8,-4 12-76,0 0 2,0-12-68,0 12 16,0 0-46,-13-2 14,13 2-36,-16 10 21,3-1-5,-1 6-14,-1-1-90,-2 7-118,0 1 0,-1 1 0,2 1 0,-4 5 0,3 0 0,2-2 0,3-3 0,-1 2 0,7-4 0,-1 0 0,2-1 0,1-2 0,4-1 0,2-1 0,0 2 0,3-2 0,2 1 0,2-1 0,3-1 0,3-2 0,1-1 0,1-3 0,0 1 0,2-4 0,1-3 0,-1 0 0,1-2 0,2-1 0,-1-2 0,1 0 0,3-4 0,-1 1 0,-1-5 0,4-2 0,0-1 0,-3-2 0,-1-3 0,0-2 0,-1-2 0,-4-1 0,0-2 0,-3-1 0,-1-4 0,-3 2 0,-4-1 0,-1 4 0,-2-1 0,-4-1 0,-4 4 0,-2-2 0,-3 3 0,-2-2 0,-5 1 0,-1 5 0,-4 0 0,-2 2-5,-4 2 10,0 3-20,-2 2 26,2 1-32,1 5 33,-3 0-31,2 2 32,-1 4-27,4-1 43,-2 6-25,2-1-4,6 4 0,-2-1 0,5 4 0,1-1 0,5 1 0,2 0 0,5-1 0,2 1 0,2 0 0,5 0 0,4 1 0,3 1 0,1-3 0,7 3 0,1-5 0,4 2 0,-3-4-129,4 0-116,-4-4-41,1-1-49,0-1-49,2-1 29,2-2-82,1 0-74,-1-2-75,7 0-116,1-2-637,-3-2-942</inkml:trace>
  <inkml:trace contextRef="#ctx0" brushRef="#br3" timeOffset="158622.5338">27946 8340 234,'3'-11'892,"-3"11"-144,4-16-70,-4 16-63,0-16-75,0 16-25,0-14-85,0 14-30,-2-12-31,2 12-13,-3-11-37,3 11-39,-9-7-26,9 7 20,-9-4-49,9 4 21,-15 3-37,5 2 14,0 0-23,0 5-16,-3 1-184,0 3 0,-2 3 0,0 4 0,-1 2 0,1 1 0,1 1 0,1 0 0,-1 2 0,3 1 0,-2 0 0,1 5 0,1 0 0,4-4 0,0 3 0,1-1 0,1 0 0,3-4 0,0 0 0,4 0 0,-2-1 0,2 0 0,4-1 0,-1-2 0,2 0 0,0-1 0,2-3 0,3 0 0,0-2 0,1-2 0,4-1 0,-2-2 0,2-2-141,0 0-351,-1-3-11,2-2-68,0-3-13,0 1-79,1-5-33,0 0-746,2-3-1056</inkml:trace>
  <inkml:trace contextRef="#ctx0" brushRef="#br3" timeOffset="159106.8922">28262 8685 566,'1'-14'850,"-1"14"-110,2-19-101,-2 19-31,0-13-100,0 13-64,2-12-101,-2 12 27,0 0-27,0 0-7,0 0-10,0 0-23,0 0-35,8 11-17,-6-2-9,2 3-26,-1-1-20,-1 2-8,2 3-11,-2-1-36,1 0-29,0 0-88,1 1-24,-3-1 0,4-1 0,-3-1 0,0-1 0,0 0 0,1-1 0,-3 0 0,0-11 0,5 18 0,-5-18 0,3 15 0,-3-15 0,1 10 0,-1-10 0,0 0 0,1 12 0,-1-12 0,0 0 0,0 0 0,0 0 0,0 0 0,0 0 0,-2-11 0,2 11 0,0-16 0,0 16 0,0-21 0,0 6 0,1 1 0,0-2 0,0-1 0,1 0 0,3 0 0,0 1 0,-1-1 0,3 2 0,1-1 0,2 2 0,-1-1 0,2 2 0,0 2 0,0 1 0,2 1 0,3 1 0,-2 3 0,2 1 0,-1 2 0,1 1 0,3 2 0,-2 3 0,1 1 0,-2 2 0,-1 0 0,1 3 0,0 0 0,-3 4 0,-1-2 0,-3 0 0,-3 2 0,1-1 0,-2 0 0,0 1 0,-3 0 0,-1-2 0,-1 0 0,0-12 0,-1 22 0,-1-10 0,2-12 0,-5 20 0,5-20-358,-5 16-176,5-16-96,-9 14-101,9-14-105,-8 11-779,8-11-1271</inkml:trace>
  <inkml:trace contextRef="#ctx0" brushRef="#br3" timeOffset="159387.3639">29081 8881 879,'0'0'1026,"0"0"-150,-9-7-38,9 7-59,0 0-113,0 0-101,-7-8-69,7 8-68,0 0-34,0 0-11,0 0-23,0 0-25,0 0-169,0 0-166,17 0 0,-17 0 0,21 1 0,-10 1 0,5-2 0,-2 0 0,1 2 0,0-1 0,2-1 0,-3 2 0,3-2 0,-2 0 0,0 0 0,-1 0 0,2 0 0,-2 0 0,1-2 0,-2 1-363,0-1-247,-1 0-108,-12 2-73,25-1-184,-14 0-527,1-1-1129</inkml:trace>
  <inkml:trace contextRef="#ctx0" brushRef="#br3" timeOffset="160085.5944">29507 8782 245,'0'0'977,"-4"-7"-143,4 7-92,0 0-38,-3-11-84,3 11-70,0 0-99,0 0-33,0 0-5,0 0-24,0 0-45,0 0-35,0 0-27,0 0-30,9 7-19,-9-7-25,8 16-23,-3-6-150,-1-1-35,0 0 0,-2 2 0,2 0 0,0 0 0,-2-2 0,2 3 0,-1-4 0,0 3 0,-3-11 0,6 16 0,-6-16 0,3 11 0,-3-11 0,4 13 0,-4-13 0,0 0 0,4 12 0,-4-12 0,0 0 0,0 0 0,0 0 0,0 0 0,0 0 0,0 0 0,0 0 0,5-8 0,-5 8 0,3-13 0,-3 13 0,4-19 0,-1 8 0,1-3 0,1 1 0,1 0-19,-1-1 7,1 0 5,3 2-2,-1 0 0,1 0 4,-1 0 3,3 3 3,-1 1 10,1-1 9,-2 4 11,2 1-31,-11 4 0,21-2 0,-21 2 0,23 3 0,-12 0 0,3 4 0,-3 0 0,-2 1 0,3 1 0,-2 0 0,-1 3 0,-1 0 0,-1 0 0,-2 1 0,2-1 0,-3-2 0,-2 0 0,1 1 0,-1-1 0,-2-10 0,4 17 0,-4-17 0,0 14 0,0-14 0,-1 13 0,1-13 0,-7 10 0,7-10 0,-6 6 0,6-6 0,0 0 0,-12 5 0,12-5 0,0 0 0,-11-5 0,11 5 0,-5-6 0,5 6-6,-4-12-36,4 12 7,1-16 6,2 6 6,1-2 7,3-2 6,0 1-1,0 0 15,5-3 0,-1 2-1,2 1 12,1 1 24,0 0 10,2 3 8,-2 1-56,1 2-1,0 1 0,3 2 0,-2 0 0,0 3 0,-2 0 0,4 3 0,-1 0 0,-1 3 0,-2 0 0,3 1 0,-4 1 0,2 1 0,-3 1 0,0 0 0,-3 0 0,-1 2 0,0 0 0,-2-3 0,-1 0 0,-1 2 0,-1-1 0,0 0 0,0 1 0,0-1-4,-3-10-548,2 19-79,-2-19-109,5 17-116,-5-17-854,7 16-1387</inkml:trace>
  <inkml:trace contextRef="#ctx0" brushRef="#br3" timeOffset="160318.4913">30333 8836 566,'-5'-16'1051,"5"16"-166,-4-10-83,4 10-48,0 0-86,0-16-83,0 16-60,8-6-38,-8 6-37,18-6-34,-6 4-31,1 0-34,5 1-85,2 0-266,1 1 0,0 0 0,2 0 0,-2 0 0,0 0 0,1 0 0,-2 0 0,-1 0 0,-1 1 0,-1-1 0,-4 0 0,-2 1 0,-11-1 0,22 0-240,-22 0-233,16-1-24,-16 1-58,11-2-96,-11 2-82,0 0-177,0 0-400,0 0-911</inkml:trace>
  <inkml:trace contextRef="#ctx0" brushRef="#br3" timeOffset="160570.1843">30554 8673 418,'-11'-8'857,"11"8"-141,-8-5-41,8 5-70,0 0-62,-6-8-35,6 8-28,0 0-54,0 0 26,0 0-23,0 0-15,1 13-38,3-4 2,1 0-24,0 5-8,-1-1-132,2 1-214,-2 1 0,1 2 0,-2-2 0,1-1 0,0 2 0,-1-1 0,0 1 0,1 0 0,-3-1 0,0-2 0,1 1 0,-2-1 0,1-2 0,-1 1 0,1-1 0,-1-11 0,0 20 0,0-20 0,1 16 0,-1-16 0,2 15-172,-2-15-348,1 14-71,-1-14-45,3 12-134,-3-12-164,3 10-517,-3-10-1065</inkml:trace>
  <inkml:trace contextRef="#ctx0" brushRef="#br3" timeOffset="160847.0651">30982 8623 264,'3'-13'1009,"-3"13"-179,4-10-114,-4 10-46,0 0-46,5-9-44,-5 9-32,0 0-47,10 6-33,-10-6-44,12 13-38,-7-3-38,0 2-41,1 3-41,2-2-36,-3 3-210,1-2-20,0 0 0,-1 2 0,0 0 0,0-2 0,0-1 0,-2 1 0,-1-2 0,1 0 0,-2 1 0,2-4 0,-1 1-240,-2-10-109,3 19-45,-3-19-30,2 14-74,-2-14-97,3 15-47,-3-15-154,3 9-554,-3-9-952</inkml:trace>
  <inkml:trace contextRef="#ctx0" brushRef="#br3" timeOffset="161143.9259">31181 8421 514,'1'-18'938,"1"5"-127,1-1-102,2 3-34,-1 2-49,1 0-58,1 2-34,3 2-35,-9 5-17,25 1-19,-9 6-14,6 7-20,5 7-7,1 4-350,0 5-72,0 2 0,4 10 0,-5-6 0,-3 2 0,-1-1 0,-4 1 0,-1-1 0,-4 3 0,-2-1 0,-5 3 0,-3-7 0,-4 1 0,-1 0 0,-5 4 0,-4-1 0,-2-1 0,-5-3 0,-2-1 0,-4-1 0,-4 1 0,-3-5 0,-5-1 0,-7 2 0,-7-4 0,-3-2 0,-3-3-251,-4-3-566,-3-1-98,-6-8-1041,9-3-1695</inkml:trace>
  <inkml:trace contextRef="#ctx0" brushRef="#br3" timeOffset="161770.9722">28281 8281 766,'0'0'640,"0"0"-44,0 0-42,0 0-11,11 2-85,-11-2-16,0 0-53,0 0-19,0 0-42,8 8 16,-8-8-15,0 0-16,-6 13 11,1-6-57,-3 4 27,-3 2-36,-1 1 23,-3 2-36,-3 4 4,0 0-48,-2 1-201,0-1 0,-1 4 0,-2 0 0,-1 5 0,2 0 0,-3 1 0,4 1 0,3 1 0,0 1 0,5 3 0,2 0 0,6-4 0,2 1 0,4 1 0,3 0 0,6 4 0,3 0 0,3-4 0,3-3 0,2-2 0,1-2-347,-1-8-275,-1 2-177,4-4-233,2-2-673,1-2-1380</inkml:trace>
  <inkml:trace contextRef="#ctx0" brushRef="#br3" timeOffset="162983.2315">31910 8711 237,'5'-8'704,"-5"8"-133,9-13-56,-9 13-48,7-9-30,-7 9-6,7-11-61,-7 11-16,5-6-47,-5 6-54,0 0 9,8-7 2,-8 7-17,0 0 10,8 9-23,-8-9-19,4 15 4,-2-6-38,-1 3 6,1 0-27,-1-1-15,-1 2-11,0 0-21,1 0-8,-1 0-30,0-1 2,0-12-9,-1 22-7,1-22-12,0 22-7,0-22-9,-1 16-8,1-16 1,0 14-3,0-14 0,-2 12-4,2-12-7,0 0-2,-1 11-1,1-11-3,0 0-1,0 0 0,0 0-7,0 0-8,0 0 2,1-14-11,-1 14 5,4-16-3,-1 7 0,1-2-1,1-1 4,1-1 5,-1 1-5,3 0 5,0 0 6,0 0-2,1 2-2,1-2 23,1 4-11,-1-1-15,-1 4 6,1 0 4,1 1 0,-11 4 6,20 0 7,-20 0 0,19 5 19,-9-1-2,-1 1-1,0 2 6,1-2-9,-2 2-6,-1 1-5,-1 0-2,0 1 1,2-1-1,-4 1-8,0-1 4,-4-8-5,4 14 1,-4-14-2,3 13-3,-3-13-1,0 12-16,0-12-23,0 0-21,0 13-7,0-13-16,0 0-41,0 0-10,-3 10-7,3-10 8,0 0 7,0 0 2,0 0 5,-7-10 1,7 10 7,-1-12 16,1 12 25,0-14 4,0 14 22,2-20 0,0 10 14,0-1-3,1 1 16,-1-2-7,2 2 16,0 0-9,1-2 11,1 4 5,0-1 24,0 0-2,0 1 35,3 3 5,-1 1 3,1-1 31,-9 5-3,18-2 26,-18 2-8,21 4 14,-12-1-9,2 2-4,-1-1-15,-1 5 10,0-1-11,-1 0-17,0 1-22,-1 3-6,-1-4-9,-1 2-6,-1 0-17,1 1 2,-2-1-14,1-1-21,-4-9-51,3 20-43,-3-20-67,2 17-44,-2-17-46,1 13-31,-1-13-52,-1 12-42,1-12-34,0 0-51,-4 13-46,4-13-88,0 0-591,-8 5-813</inkml:trace>
  <inkml:trace contextRef="#ctx0" brushRef="#br3" timeOffset="163274.5349">32478 8311 420,'2'-8'917,"2"-2"-149,-4 10-79,9-11-21,-9 11-29,16-8-50,-16 8-21,23 0-23,-6 3-19,2 6-17,7 8 10,2 5-4,0 2-196,1 8-319,1-2 0,-3 5 0,3 6 0,-4-5 0,2 7 0,-2 2 0,0 3 0,-1 0 0,-5 1 0,-2-4 0,-4 1 0,-1 0 0,-5 1 0,-5 0 0,-4 0 0,-4-1 0,-5-2 0,-13 7 0,-8 0 0,-2-6 0,-12 3 0,-4-2-669,-5-6-1703,-3-1-2177</inkml:trace>
  <inkml:trace contextRef="#ctx0" brushRef="#br1" timeOffset="173183.8672">511 11070 297,'0'0'730,"0"0"-133,0 0-24,0 0-56,-9-2-45,9 2-37,0 0-27,0 0-17,0 0-22,-9 8-3,9-8-6,0 0-14,0 0-14,-5 10-42,5-10-35,0 0-18,0 0-27,-2 11-20,2-11-19,0 0-21,0 0-5,0 13-6,0-13 8,0 0-83,9 7-64,-9-7 0,12 4 0,-12-4 0,17 1 0,-17-1 0,21 3 0,-9-6 0,-12 3 0,23 0 0,-7-3 0,-3 2 0,1-1 0,-1 0 0,1-1 0,0 2 0,-1-2 0,-1 1 0,0 0 0,-3-1 0,-9 3 0,21-3 0,-21 3 0,16-3 0,-16 3 0,13-4 0,-13 4 0,13 0 0,-13 0 0,0 0 0,12-3-66,-12 3-298,0 0-96,0 0-57,0 0-149,0 0-91,0 0-938,0 0-1370</inkml:trace>
  <inkml:trace contextRef="#ctx0" brushRef="#br1" timeOffset="184882.1077">1625 10358 1085,'0'0'885,"3"-10"-100,-3 10-67,5-10-27,-5 10-54,0 0-74,3-10-61,-3 10-67,0 0-82,0 0-38,5-9-36,-5 9 16,0 0-20,0 0-16,3 16-145,-3-16-114,1 17 0,1-7 0,-2 2 0,0 1 0,0 1 0,0 2 0,0-3 0,0 4 0,-2 0 0,2-1 0,0-2 0,0 0 0,0 0 0,0 1 0,0-1 0,0 0 0,2-1 0,-2-1 0,1-1 0,-1-11-319,0 19-152,0-19-46,1 15-39,-1-15-106,2 12-95,-2-12-798,0 0-1198</inkml:trace>
  <inkml:trace contextRef="#ctx0" brushRef="#br1" timeOffset="185152.4158">1394 10457 677,'-9'-5'898,"-1"0"-123,10 5-72,-12-9-42,12 9-34,-9-10-64,9 10-53,-8-7-48,8 7-58,0 0-54,-2-13-34,2 13-42,10-7-28,-10 7-38,19-9-22,-4 4-30,1 1-8,3 0-121,4-3-27,4 2 0,5-1 0,-1 0 0,3 1 0,-1-1 0,2 2 0,-2-1 0,0 0 0,0 1 0,-3 1 0,-3-1 0,0 1-79,-1 1-181,-3-1-46,-5 2-44,3 0-23,-4 1-50,-3-2-46,-1 4-23,-13-2-11,18 2-31,-18-2-72,7 9-589,-7-9-805</inkml:trace>
  <inkml:trace contextRef="#ctx0" brushRef="#br1" timeOffset="185730.726">1528 10626 721,'-33'21'577,"3"-1"-77,6-3-12,2 0-57,2 0-49,6-3-37,-2-2-26,5 1-23,3-2-14,2 1-32,2-3-24,1 1-22,3-10-30,3 17-28,1-11-24,5 3-16,2-4-21,2 1-6,4-2-27,4-1-3,0-2-17,2-1 2,9-1-13,1-2 6,8-1-18,-3-2 2,7 1-17,2-4 4,-1 3-18,0-5 9,-2 3-23,-2-1 5,0 1 0,-7 0-4,-2 0 14,-3-2 3,-2 0 6,-5 3 1,-1 0 3,-5-2 2,-2 1 6,-2 0 8,-2 2 10,-3-1 3,-8 7-2,9-9 16,-9 9-5,0 0 5,5-9-2,-5 9 12,0 0-2,0 0 0,-6 7 10,6-7-19,-7 8 4,7-8-6,-6 14-7,6-14 1,-8 18-3,8-18-6,-4 18 4,4-18-6,-2 21 4,1-11-4,1-10 4,1 20-1,-1-20 2,2 20-2,-2-20 0,8 15-1,-8-15-5,9 14-4,-9-14-4,10 10 1,-10-10 5,14 5-10,-14-5 1,14 1-3,-14-1 9,16-2-16,-16 2-13,16-7-13,-7 0-19,1 2-4,0-5-3,-1 1 16,-1-2 3,0 0 4,0-2 6,-2 0 32,3 1-24,-4-1 5,2 1 3,-2 0 2,0 2 6,0 1 12,-1-1 15,-1 3 10,-3 7-8,6-13 13,-6 13-13,5-8 10,-5 8 22,0 0 28,0 0 18,16 3-4,-16-3-2,7 8-11,-2 1-4,0-3-22,0 3-2,1-1-9,0 2-7,0-1-10,-1 3-6,2-3 13,0 3-51,0-3-74,-2 2-77,0-2-70,0-1-60,2 1-115,-1-1-139,0-1-137,2-2-835,-8-5-1151</inkml:trace>
  <inkml:trace contextRef="#ctx0" brushRef="#br1" timeOffset="186807.0441">3374 10768 200,'-2'-11'1023,"0"1"-170,2 10-125,-1-17-16,1 17-81,-2-13-68,2 13-88,-2-12-70,2 12-54,0 0-4,0 0 2,0 0-21,0 0-27,0 0-11,5 16-31,-3-7-10,0 5-122,1 1-127,-1 2 0,1 0 0,2 0 0,-3 1 0,2 0 0,0-1 0,0 0 0,0 0 0,0-3 0,1 1 0,1-3 0,-2 0 0,0-1 0,0-3 0,0 1 0,1-2 0,-5-7 0,9 11 0,-9-11 0,11 5 0,-11-5 0,12 0 0,-12 0 0,16-8 0,-8 2 0,3-2 0,0-3 0,-2-2 0,3-2 0,-1-1 0,-1-1 0,1-1 0,-2 0 0,0 1 0,0 2 0,-3 2 0,2 1 0,-1 0 0,-2 3 0,1-1 0,-1 3 0,-5 7 0,9-12 0,-9 12 0,10-5 0,-10 5 0,13 2 0,-13-2 0,13 9 0,-4-3 0,-3 3 0,3 0 0,-1 2 0,1 0 0,0 1 0,-2-1 0,3 1 0,-2-2 0,1 1 0,0 2 0,0-4 0,0 2 0,-1-2 0,1 1 0,2-2 0,-3-2 0,1 0 0,1-1 0,-1-1 0,0-2 0,-9-2 0,20 2 0,-20-2 0,21-3 0,-11-1 0,0 0 0,2-2 0,-1-3 0,0 0 0,0-2 0,-1-1 0,2 0 0,-5-2 0,2 2 0,-1 0 0,0-2 0,-2 1 0,-1 3 0,2 1 0,-2 0 0,-1 1 0,-4 8 0,8-12 0,-8 12 0,6-10 0,-6 10 0,0 0 0,7-8 0,-7 8 0,0 0 0,0 0 0,8 8 0,-8-8 0,4 12 0,-4-12 0,2 14 0,-2-14 0,3 20 0,-1-11 0,0 3 0,-1-1 0,2 0 0,-1 1 0,1 1 0,1 1 0,1-1 0,0-1 0,-2-1 0,1-1 0,1 2 0,1 0 0,0-2 0,3 2-308,-1-3-168,1 1-47,2-2-68,-1 2-73,2-5-54,2 1-100,-1-1-478,1-3-900</inkml:trace>
  <inkml:trace contextRef="#ctx0" brushRef="#br1" timeOffset="187289.9644">4503 10914 818,'6'-12'654,"-2"2"-76,-2-2-35,0 0-46,-2 12-19,0-19-75,0 19 6,-4-20-59,4 20-17,-8-15-54,3 6-3,-1 4-33,-2 1 4,8 4-25,-18-7-18,18 7-6,-19 1-11,6 2 11,0 2-17,-1 1-23,1 2-8,-3 2-27,2 3-18,-1 0-14,3-1-16,2 0-15,0 1-7,2 1-11,0-2-6,3 0-36,-1 0 0,2-3 0,1 1 0,3-10 0,0 15 0,0-15 0,4 14 0,-4-14 0,12 9 0,-12-9 0,12 5 0,-12-5 0,20 2 0,-20-2 0,24-3 0,-13-1 0,4-1 0,-2 0 0,2-2 0,-1-3 0,-3 0 0,3 1-14,-4-2 8,1 2-3,-1-3 2,-1 3 2,-3-2 2,1 5 6,-1-2 13,-1 1 9,-5 7-25,8-10 0,-8 10 0,7-9 0,-7 9 0,0 0 0,0 0 0,0 0 0,0 0 0,13 6 0,-13-6 0,3 12 0,-3-12 0,2 18 0,-2-18 0,0 21 0,0-21 0,2 20 0,-1-8 0,-1-12 0,1 21 0,-1-21 0,3 20 0,-3-20 0,2 17 0,1-7 0,-3-10 0,5 17 0,-5-17 0,9 15-210,-9-15-65,9 12-75,-9-12-41,10 6 8,-10-6-31,14 4-62,-14-4-24,13 2 0,-13-2-16,15-6 2,-15 6-11,14-7 1,-7 0-301,0-1-362</inkml:trace>
  <inkml:trace contextRef="#ctx0" brushRef="#br1" timeOffset="188409.7191">4734 10892 1504,'2'-14'236,"-2"14"11,0-18 32,0 18 11,-1-12 25,1 12 39,0 0 5,-1-15 1,1 15-31,0 0 1,0 0-46,0 0-10,-3-11-52,3 11 3,0 0-14,0 0 15,0 0-12,0 0 11,-1 15 5,1-15-20,-1 16-8,1-16-10,1 20-12,-1-20-12,0 24-29,0-12-19,0 1-28,1-2-13,1 2-8,-1 1-47,1-5-24,0 3 0,0-1 0,1-2 0,1 0 0,-2 2 0,-2-11 0,9 14 0,-9-14 0,9 12 0,-9-12 0,12 7 0,-12-7 0,12 5 0,-12-5 0,15 1 0,-15-1 0,16-3 0,-16 3 0,17-7 0,-8 1 0,-2-1 0,1 0 0,0-2 0,0-3 0,0 2 0,-1-3 0,-2 2 0,1 2 0,-1-2 0,0 3 0,-1-2 0,0 1 0,-4 9 0,5-14 0,-5 14 0,6-15 0,-6 15 0,4-11 0,-4 11 0,4-10 0,-4 10 0,5-7 0,-5 7 0,0 0 0,0 0 0,0 0 0,0 0 0,0 0 0,0 0 0,9 5 0,-9-5 0,3 9 0,-3-9 0,2 14 0,-2-14 0,4 18 0,-1-9 0,-1 2 0,2 1 0,-1-1 0,1 1 0,-1 0 0,3 1 0,0 0 0,-1-1 0,1-2 0,1 2 0,-2-2 0,2-3 0,0 2 0,-1-1 0,1-1 0,-7-7 0,15 11 0,-15-11 0,14 6 0,-14-6 0,14 3 0,-14-3 0,14-1 0,-14 1 0,15-5 0,-15 5 0,15-9 0,-10 1 0,1 2 0,2-3 0,-1-3 0,1 0 0,0-1 0,1 1 0,-3-1 0,0 1 0,1 2 0,-1-1 0,-2 4 0,-4 7 0,8-15 0,-8 15 0,5-10 0,-5 10 0,0 0 0,6-7 0,-6 7 0,0 0 0,0 0 0,3 13 0,-3-13 0,2 14 0,-2-14 0,0 15 0,0-15 0,0 17 0,0-17 0,0 19 0,0-19 0,-2 17 0,2-17 0,2 16 0,-2-16 0,1 17 0,-1-17 0,4 15 0,-4-15 0,11 12 0,-11-12-8,16 10-201,-6-6 10,1-2 6,3-1 39,-14-1-19,26 0 30,-13-1-8,4-1 32,-3-3 1,3-2 44,-3-1-7,4-1 35,-4-3-11,0-1 31,-4 0-15,0-1 41,2-4 0,-6 4 32,2 0 19,-3-1 20,0 1 9,0-1 28,-2 3 1,-1 2 17,1-2 8,-3 12-11,4-17 3,-4 17-10,2-13 3,-2 13-27,3-13-14,-3 13-3,0 0-1,0 0 7,4-8 15,-4 8 5,0 0-101,0 0 0,0 14 0,0-14 0,0 18 0,0-6 0,-2 3 0,2 0 0,0 3 0,0 1 0,-1 6 0,1 1 0,0 1 0,0 7 0,0 2 0,0 1 0,-1-1 0,1 3 0,-3 6 0,2-2 0,-2 2 0,-1-1 0,2-1 0,-3 0 0,-2 0 0,1-2 0,-2-1 0,-2-2 0,-1-1 0,-1-1 0,-1-3 0,1-5 0,-2-2 0,-2-2 0,0 0 0,0-3 0,-2-1 0,4-5 0,-2 0 0,0-3 0,0-1 0,0-4 0,1 1 0,0-5 0,-2 0 0,2-3 0,-1-1 0,0-2 0,-1-3 0,0-5 0,0 2 0,2-5 0,0-3 0,2-7 0,0-1 0,2-2 0,1-4 0,4 1 0,2-3 0,3 4 0,3-3 0,5-2 0,5-1 0,4 0 0,4 1 0,4 3 0,4-1 0,4 2 0,3 2 0,6-5 0,5 4 0,-8 5 0,9-3 0,-6 7 0,2-1 0,1 1 0,-2 2-363,-1 1-182,4 1-101,-3 4-140,3 0-243,0 0-500,1 2-1163</inkml:trace>
  <inkml:trace contextRef="#ctx0" brushRef="#br1" timeOffset="189251.4852">6847 11139 31,'11'-4'720,"-1"0"-146,0-2-79,-1 2-42,1-1-34,0 0 3,-1-1-31,2 0-9,-1 0-51,-1 0 6,0 1-38,-1-1 6,-1-1-26,1 2 16,-8 5-31,11-12-20,-11 12-6,9-9-32,-9 9-27,3-11-20,-3 11-13,0 0-25,-8-11-15,8 11-11,-13-4-8,13 4-4,-20 4-15,6 0-11,-1 3-7,-2 3-3,-2 0-5,2 3-8,-1 0-5,0 2-7,3 2-4,0-2-5,2-1-2,1 2 0,1 0-4,3-2-4,3-2 21,2 1-23,2-3-6,2 1 27,3 1-45,1-5 6,3 0-62,2 0-4,2-2-37,-1-2-19,3 0 2,1-2 5,1-2-14,1 1 28,1-4-3,-1 0 37,0-2-5,1-1 36,-3 0-9,2-3 34,-4 2-14,2-4 29,-3 1-17,-2-1 32,0 1-1,-2-1 41,-2 1-3,-1 2 24,1 0 1,-6 9 20,9-17-1,-9 17-12,6-10-9,-6 10-16,0 0 18,0 0-27,5-8 5,-5 8 9,0 0-20,0 12-6,0-12-3,0 15 0,0-15-8,2 20-1,0-9-3,0 0 16,2 1-16,-2 0-14,2 2-6,0-2-98,1 2-49,0-1-57,1-1-51,1-1-60,1 0-62,0-2-78,1 0-35,2-1 13,0-3-38,2-1-97,1-1-457,1-3-695</inkml:trace>
  <inkml:trace contextRef="#ctx0" brushRef="#br1" timeOffset="189517.1076">7412 11204 379,'5'-14'703,"-2"1"-100,1 3-33,-3-3-33,0 1-22,-1 12-73,0-23 5,-1 14-56,1 9-3,-4-20-47,4 20-11,-4-14-36,4 14-15,-3-11-19,3 11-21,0 0 0,-9-4-3,9 4-6,0 0-6,-8 13 9,4-5-7,0 3-141,2 3-85,0 4 0,0 1 0,-1 5 0,2 2 0,0 8 0,-1-1 0,1 3 0,0 0 0,0 3 0,-1 5 0,1 0 0,0-6 0,-1 1 0,1-1 0,0-2 0,0 0 0,-1-1 0,0-2 0,1-5 0,-1 0 0,1-2 0,0-2 0,-1-5 0,2-1 0,-1-1-122,1-5-351,-1-1-42,1-11-68,0 18-82,0-18-85,0 0-156,4 7-418,-4-7-928</inkml:trace>
  <inkml:trace contextRef="#ctx0" brushRef="#br1" timeOffset="189815.7782">7414 11165 396,'1'-22'809,"1"5"-131,2 1-61,2-1-59,0 2-63,3 1-26,2 0-57,2 1-34,2 3-63,3 0-10,2 2-42,1 3-5,2 2-28,-1 2-20,1 1-5,0 1-29,2 2-17,0 2-24,-3 1-15,-2 1-18,-1 1-4,-4 0-10,-2-2-8,-3 4-9,-1-3-7,-4 1-9,-5-8-11,3 17-4,-3-17-9,-5 17-6,-2-9-7,0 0 0,-2 2-7,-2 0-3,-3-2-6,2 0-16,-2 0-56,-1 0-46,2-2-37,0 2-35,-3-3-53,4-1-36,-1 2-60,1-1-48,2-1-72,-1-2-56,11-2-64,-13 6-141,13-6-511,0 0-838</inkml:trace>
  <inkml:trace contextRef="#ctx0" brushRef="#br1" timeOffset="190118.9042">7906 11082 47,'11'-6'998,"-11"6"-209,14-12-83,-14 12-66,13-8-51,-13 8-36,9-8-101,-9 8-37,9-4-66,-9 4-14,0 0-8,0 0-15,12 4-12,-12-4-17,3 13-22,-3-13-22,0 22-4,-1-5-4,-2 5-101,0 3-130,-1 6 0,0 2 0,-3 7 0,1 1 0,-2 2 0,-1 1 0,2-1 0,-2 2 0,-3-2 0,3-2 0,-1 0 0,-3-3 0,3-1 0,1-7 0,-1-2 0,1-2 0,1-2 0,2-5 0,-2 1 0,3-3 0,0-4 0,1-2 0,1 0-178,1-2-329,2-9-56,-4 12-94,4-12-108,0 0-153,0 0-543,0 0-1080</inkml:trace>
  <inkml:trace contextRef="#ctx0" brushRef="#br1" timeOffset="190415.7754">7917 11206 256,'-4'-18'900,"1"2"-162,0-1-91,0 4-45,3-1-66,0 1-32,2 1-91,2-1-29,2 1-63,1 2-18,5 1-54,2 1-16,3 1-39,0 1-16,8 3-23,-1-2-1,0 5-11,3 0-18,-1 2-15,0 1-14,0 1-13,-3 1-12,-1 1-5,-4-1-9,-2 1-7,0 0-2,-7-1-3,-1 1-7,-3 1-6,-5-7-5,2 12-4,-2-12-2,-10 13 5,3-6-12,-3 1 6,-4-1-8,0 0-5,-1 0-8,-1 0-41,-2-2-34,2 1-47,-1-2-40,0 1-12,1 0-68,2-1-53,0-1-72,4 0-116,-1-1-120,11-2-180,-14 4-653,14-4-1047</inkml:trace>
  <inkml:trace contextRef="#ctx0" brushRef="#br1" timeOffset="190947.9821">8718 10923 678,'4'-14'872,"0"-1"-128,-2 6-114,-2-4-19,0 1-74,-2 1-30,-1-1-57,2 1-34,-2 2 17,1-1-80,-1 1-4,3 9-73,-4-15 1,4 15-71,-5-11 1,5 11-59,-6-7 18,6 7-54,0 0 25,-13 3-55,8 5-82,-1 1 0,-1 4 0,1 3 0,-2 3 0,2 3 0,-2 5 0,-1 1 0,3 0 0,-1 5 0,2-1 0,0 0 0,0 1 0,3-1 0,-1 1 0,3-5 0,0 0 0,3-2 0,1-1 0,2 0 0,1-3 0,2-1 0,3-3 0,-1-2 0,4-4 0,1-1 0,1-3 0,-1-3 0,2-2 0,1-2 0,2-2 0,-1-1-95,3-4 11,-1-2-38,0-1 14,-3-3 15,3-2 13,-2-1 17,-5 0 16,3-3 2,-5 1 17,1 0-1,-4 0 15,-1 1 14,-1 3 17,-2 1 19,-1 2 12,1 1 3,-6 9-4,5-16-7,-5 16-8,5-9-4,-5 9 2,0 0 17,0 0 0,0 0 1,-7 7-3,7-7-2,-2 14-10,2-14 1,-3 20-6,3-20-7,0 22-8,2-12 25,-1 2-31,1 0 27,1-2-45,2 2 28,-1-2-64,0-1 1,2-1-68,1 0 5,3-2-55,-1-1-16,1 1-65,3-5-26,-2 2-40,3-3-27,0-3-74,3 2-60,-2-5-41,4-1-91,-1-4-177,1 0-330,2-5-726</inkml:trace>
  <inkml:trace contextRef="#ctx0" brushRef="#br1" timeOffset="191260.4743">9113 10890 590,'-22'3'696,"4"1"-103,2 0-37,-1 1-60,2 0-75,2 1-23,3-1-70,1 1 0,1-1-64,8-5 14,-8 11-29,8-11 2,0 0-50,4 11 7,-4-11-51,13 7 1,-13-7-39,22 3 3,-11-4-13,5-1 0,-1 0-14,3-3-10,0 3-14,0-4-2,1-1-9,-1-1-6,0 0-3,-1-2 6,-4 1-21,-1-2 41,-1-1-57,-3 1 38,0-1-48,-3-1 37,0 3-47,-5 10 39,0-19-50,0 19 40,-6-17-43,-1 10 42,-1 2-46,-1 2 38,9 3-65,-23-2 15,10 4-83,-2 1-37,-1 3-49,-2 2-75,-3 2-49,5 0-123,-3 4-107,2 0-120,3 0-814,-1 0-1113</inkml:trace>
  <inkml:trace contextRef="#ctx0" brushRef="#br1" timeOffset="191603.9853">9711 11226 597,'8'-6'814,"-8"6"-83,12-9-70,-12 9-91,8-10-44,-8 10-87,4-11-41,-4 11-64,0-12-28,0 12-49,-4-11-18,4 11-47,-9-11-6,0 6-41,9 5-5,-18-7-23,6 6-10,-3 0-14,0 2 8,-2 2-4,-3-1 1,1 3-6,-2 0-6,0 2-5,-1 1-12,3 2-13,-2 0-7,4 1 20,0-1-43,0 2 25,5-1-44,0 0 30,2 1-38,2-3 23,2 4-55,3-3 11,3-10-79,1 19-7,5-8-80,1-1-19,4 0-42,3-1-28,5 1-44,0-3-64,5 1-24,3-2-48,4 0-3,2-1-35,0-2-35,3-1-34,0 0 39,1-2-255,-4-1-300</inkml:trace>
  <inkml:trace contextRef="#ctx0" brushRef="#br1" timeOffset="192307.0814">10019 11361 1121,'27'-10'337,"-4"-1"-17,-4 1 10,-1-2-10,-1-2-7,-2 2-1,-2-2-7,-3 2 0,-3 1-8,-1-1-41,-4 2-7,0 0-59,-2 10 10,-4-18-20,4 18 8,-11-15-38,5 10 3,-5 0-19,0 2 21,-3 2-19,0 1 44,-4 2-25,2 2-3,-3 1-1,-1 1-11,0 2-21,-1 2-18,5 1-10,-2 0-12,2 2 22,3 1-57,4-3 30,-2 1-46,4-1 32,3 0-43,1-1 30,2 1-45,1-11 38,4 18-43,1-11 30,1 2-38,3-4 38,0 0-55,3 1 27,2-4-58,3 0 36,-2-1-61,4-1 44,-1-2-21,0-1 34,0 0-41,-1-1 12,-1-1 9,0-2 9,1-2 8,-4 1 2,0 0 5,-2-2 9,-1 1 4,1-3 5,-1 4 0,-3-1 8,0 0 2,-2 2 12,-5 7-5,11-13 16,-11 13 3,8-8 4,-8 8-13,5-7-5,-5 7 0,0 0 9,0 0-2,0 0 4,0 0 2,0 0-8,5 8 2,-5-8-4,0 0-5,2 18-3,-2-18 33,3 13-50,-3-13 40,7 15-51,-3-5 26,1-3-74,0 0 41,4 1-71,0-2-22,0 0-15,1 0-19,3-3-24,0 1-22,0-1-23,0-2-18,3-1 7,-1 0-29,3-1 10,-1-3 40,0-2 23,0 1 16,2-4 30,-1 0 26,-3-3 25,2-1 13,-4 0 21,1-2 23,-3-2 30,0 1 15,-1-1 24,-3-1 38,0-2 44,-1 1 7,-2 0 26,1-1-28,-4 3 27,1 0 0,-2 1 26,0 1-6,-2 2 14,1-1-29,0 2 27,-3 2-18,4 10 12,-2-19-24,2 19-14,-6-13-12,6 13 9,0 0 5,-9-4-6,9 4 10,-7 6-6,1 1-9,0 1 2,1 5-16,0 2-16,0 2-16,0 4-8,-1 0-12,0 2-19,1 0-45,1 2 0,0 0 0,1-1 0,1 2 0,0-4 0,2 2 0,-3-4 0,3 1 0,3-4 0,-2 3 0,0-3 0,2-2 0,-1 0 0,4-2-41,-1-1-122,0-2 15,2-3-81,1 1-40,0-1-7,1-5-27,1 2-28,0-1-65,-10-3-52,23-2-100,-11-1-3,3-1-130,-2-3-518,1-1-808</inkml:trace>
  <inkml:trace contextRef="#ctx0" brushRef="#br1" timeOffset="192637.6476">10455 11235 281,'-26'-3'835,"3"2"-179,3 0-61,2-1-69,1 2-74,4-2-53,13 2-40,-21 0-23,21 0-69,0 0-12,0 0-61,0 0-21,0 0-49,0 0-4,24 0-39,-9 0-1,6 0-35,0 0 12,1-3-31,5 3 16,4 0-28,2 0 22,4 0-27,1 3 16,2-3-25,-2 2 19,0 0-21,-2 1 30,-1 2-19,-3 0 24,-7 0-16,1 1 29,-6 1 13,1 0 16,-6 0 2,-2 2-2,-3 1-5,0 0-4,-2 1 25,-2 2-48,0-1 33,-3 2-56,0-3 37,1 2-54,-3-1 43,2-1-52,-3-11 7,1 21-63,-1-21-19,2 17-59,-2-17-31,2 15-20,-2-15-44,1 11-81,-1-11-81,0 0-100,4 11-96,-4-11-741,0 0-938</inkml:trace>
  <inkml:trace contextRef="#ctx0" brushRef="#br1" timeOffset="192963.2417">10835 11137 539,'-15'-2'881,"4"0"-164,11 2-115,-16-4-51,16 4-65,-12-3-26,12 3-88,0 0-23,0 0-55,0 0-24,0 0-56,11-1-5,-11 1-44,19-3 6,-5 3-25,0-1-18,5-2-16,-1 1-12,3 0-5,2-2-6,-3-2 1,2 0 21,-2 1-29,-2-3-2,-1 1 0,-3-1-6,0-1-5,-4-1-9,-1 1-9,-1-1-1,-3 0-5,-1 2-9,-4 8-8,0-17-7,-3 7-4,-2 4 0,0-3 3,-5 3-9,0 0-2,-3-1 17,-2 3-64,-2 1-47,0 0-51,-2 3-37,0 0-65,-1 3-35,-3 0-72,5 2-44,-4 1-102,0 2-81,4 2-140,4-2-710,1 2-1030</inkml:trace>
  <inkml:trace contextRef="#ctx0" brushRef="#br1" timeOffset="193405.8038">11267 11275 467,'0'0'855,"7"-7"-136,-7 7-81,0 0-111,0-13-36,0 13-69,0 0-18,-10-6-77,10 6-7,0 0-42,-21 2-11,21-2-31,-15 6-34,7-1-16,-1 2-30,0 2 2,2 0 29,-1 2-60,2-1 25,0 0-73,4 2 27,0-2-50,0 1 32,2-11-38,3 21 29,-1-12-51,3 0 37,0 0-41,4-1 45,0 1-66,2-3 35,2 0-40,0 0 32,3-3-28,-1-1 26,3 1-34,-3-2 29,2-1-29,3-1 29,-3-2-30,1 0 30,-2-1-33,1-3 28,-2 0-28,1-1 27,-4-2-12,2-3 10,-5 2-36,0-4 7,-3 1 6,-2 0-1,-2 2 10,-2-1-1,-2-1-6,-2 3 8,-2-1 1,0 1-1,-3 0 0,-1 2-2,-2 1 0,-1 2-4,0-2 3,-2 4 4,1 0-35,3 1-34,-3 1-49,3 1-49,11 1-48,-24 1-69,24-1-19,-18 5-42,18-5-72,-14 5-44,14-5-47,-5 8-22,5-8-130,0 0-548,3 15-813</inkml:trace>
  <inkml:trace contextRef="#ctx0" brushRef="#br1" timeOffset="193812.0372">11493 11292 707,'0'0'695,"19"2"-56,-19-2-28,20 4-91,-20-4-15,22 6-77,-22-6-28,19 6-36,-10-2-24,0 3-38,-2-3-37,2 3-31,0 0 11,0-2-64,-4 3 18,3 1-69,0-2 31,-2 1-68,0-2 27,1 2-14,-7-8-25,9 11-14,-9-11-9,6 11-46,-6-11 45,5 9-2,-5-9-4,0 0-19,5 9 5,-5-9-4,0 0-7,0 0-33,0 0 34,0 0-37,0 0 26,-11-5-28,11 5 41,-9-9-41,9 9 33,-7-15-35,2 7 33,2-3-29,0-1 38,1-1-34,0-1 5,1-3 4,1-1 8,1-1-3,3-2 3,1 0 0,3-3 0,1-2 9,0 5-4,2-2 3,3 2 11,-1 3 2,2 2 3,-1 1 3,5 4-3,-3 0-2,4 4 7,-3 0-24,1 4-16,3 3 0,-1 0 0,0 3 0,5 4 0,-2 0 0,-2 2 0,2 4 0,0 1 0,0 1 0,-5 2 0,2 0 0,-3 1 0,0 1 0,-4-4 0,-1 2 0,-2 0-64,-3-2-233,0-1-105,-5 1-82,-1 1-154,0-4-226,-2 2-856,-2 0-1401</inkml:trace>
  <inkml:trace contextRef="#ctx0" brushRef="#br1" timeOffset="197033.22">13243 11226 914,'0'0'886,"0"0"-165,0 0-59,0 0-73,0 0-20,0 0-84,4 9-62,-4-9-51,-4 14-50,4-14-38,-3 19-13,-1-8-90,2 2 4,-4-1-73,3 2 15,-4-2-60,3 2 24,-1 1-56,-1-1 31,1-1-71,1 0-35,-2 0-115,0 0-88,-1-1-86,1 1-128,2-3-131,-4 1-113,4-4-835,-1 2-1171</inkml:trace>
  <inkml:trace contextRef="#ctx0" brushRef="#br1" timeOffset="197361.3259">13989 11064 727,'5'-16'984,"-4"3"-192,2 1-63,-3 0-72,2 1-34,0 0-76,-2 0-51,0 11-18,5-18-82,-5 18-60,1-13-55,-1 13-33,4-9-10,-4 9-7,0 0-19,8 6-24,-8-6-160,3 17-28,-1-6 0,-2 4 0,0 1 0,0 2 0,0-1 0,0 1 0,-2 2 0,0-3 0,2 2 0,-1 0 0,-1-2 0,0 2 0,2-1 0,-2-2 0,0 1 0,2-2 0,-2-1 0,2-1-236,-2-2-270,2-11-90,0 21-106,0-21-125,-1 16-857,1-16-1355</inkml:trace>
  <inkml:trace contextRef="#ctx0" brushRef="#br1" timeOffset="197954.9089">13552 11125 677,'-13'-3'943,"1"-1"-185,2 1-91,10 3-82,-15-5-37,15 5-80,0 0-37,0 0-63,0 0-54,0 0-33,15 1-42,1 0-42,3 1-29,7 0-35,7-1-26,6 1-19,1 0-18,12-1-14,-1-1-14,3-1 22,0-1-61,1 1-14,-1-2-30,1-1-13,2 0-37,-1 0 6,-4-2-19,-2-1 16,-2-1-18,-6 0 36,-10-1-10,2 1 28,-7-2-9,-5-2 31,-3 2-16,-4-5 29,-3 4-16,-5-3 35,-1 0-21,-4-2 27,-2 4 7,0-3 45,-2 1 7,0-1 11,-3 3 8,1 1 5,0 2-5,-1 0-8,5 9-3,-10-9 0,10 9 23,0 0 40,-13 5-48,6 4 50,3 3-48,-1 2 6,1 3-6,0 3-4,0 2-12,1-1-12,-1 2-8,1 0-9,2 0-8,1-2-9,-1-2-8,2 0-3,0-2-2,2 0-4,1-2-5,2-2-5,-1 0-10,3 0 27,2-4-65,-1-1-13,2 0 15,1-4-58,1-1 33,-2-2-53,3-1 5,-1-1 9,3-2 16,-1-2 4,0-2 21,-1-1 8,0-1 16,-1-3-3,2-1 21,-5 3-7,1-1 12,-1 0 3,-1 2 24,-2 1 10,-1 2 21,2 0-3,-8 6-2,8-6 19,-8 6-3,0 0 8,13 0 11,-13 0-1,10 7-13,-10-7-8,6 11-9,-6-11-9,7 14-6,-3-5-2,-4-9-7,10 14-2,-5-7-24,0 1-29,2-3-18,-1 3-13,4-2-56,-1 0-64,2 0-70,3-2-35,2 0-68,1 0-102,-2 0-81,2-3-93,2 2-829,-3-3-1092</inkml:trace>
  <inkml:trace contextRef="#ctx0" brushRef="#br1" timeOffset="198345.5207">15061 11085 275,'0'0'860,"0"0"-159,-13-3-67,13 3-98,0 0-39,0 0-75,0 0-36,0 0-74,13-4-32,-13 4-43,23-2 2,-9-1-59,3 0-1,-1 0-56,3 0 3,0-1-40,-2-1 6,2 0-35,-4-1 14,2 1-32,-2-2 20,-2 1-19,-2-2 20,-1 3-14,-2-3 14,-2 2-25,-6 6 8,6-13-19,-6 13 15,0 0 5,-2-15-9,2 15-6,-9-5 2,9 5-3,-14-1 10,14 1 19,-17 7 24,8-1 31,-1 2 13,1 2 9,0 2 0,0 1 3,2-2-16,0 4-11,1-1-10,-1 3-14,4-2-35,-1-1-51,2 1 0,0-1 0,4-2 0,0 1 0,2 1 0,2-2 0,3 1 0,0-2 0,3 0 0,1-2 0,0 0 0,4-1-146,2-1-121,-2-2-40,2-1-60,0-1-21,1-2-65,1-1-81,-3-1-40,2-2-34,-2-1-179,0-5-396,-3 1-793</inkml:trace>
  <inkml:trace contextRef="#ctx0" brushRef="#br1" timeOffset="198642.3903">15522 11074 171,'-1'-10'717,"1"10"-120,1-17-53,-1 17-37,7-15-39,-1 8-20,2 3-49,2 0 10,3 0-68,0 2 1,4 2-41,1 2-3,5 3-26,2-1 8,-1 4-10,1-1-9,1 3-9,1 2-26,-3-1-40,-4 0-32,-3 1-24,1-1-22,-4 0-15,-1-1-10,-3 0-15,-1 1-9,-1-3-8,-3 1 12,-1-1-21,-4-8-7,1 12-19,-1-12-16,-3 11 0,3-11 0,-6 6 0,6-6 0,0 0 0,-15 2 0,15-2 0,0 0 0,-13-5 0,13 5 0,-8-8 0,8 8 0,-5-13 0,5 13 0,0-16 0,3 6 0,2-1 0,0 0 0,3-2 0,-1 1 0,3-1-138,2 1-108,1-2-55,2 1-76,-1 1-37,5 1-75,0 1-97,2 1-107,2 1-875,0 3-1210</inkml:trace>
  <inkml:trace contextRef="#ctx0" brushRef="#br1" timeOffset="198954.8815">16257 11070 153,'0'0'839,"0"0"-136,0 0-47,2 13-92,-2-13-71,0 0-33,13 5-78,-13-5-35,17 0-54,-17 0-25,23-2-56,-10-1-16,0 1-60,2-3-3,-1 2-42,0-3 3,-1 0-34,-2 0 6,-1-1-31,-1 2 15,-2-3-31,-2 1 17,-5 7-29,5-14 20,-5 14-22,-6-11 6,6 11-31,-16-9-10,5 7-23,-3 2 10,-4 1-16,0 3 27,-4 0-10,1 4 32,-1 1-25,1 3 39,1 1 4,3 0 44,1 1-2,2 2 29,2 0 2,5-2-7,-1-1-6,4 1-9,1-1-7,3-1-13,2 0-8,2 2-6,2-1 0,3-1-8,4-2-5,0 1-15,3-3-40,1-1-54,1 0-66,4-2-78,-2-1-109,5-3-130,-2-1-151,4-1-854,1-4-1109</inkml:trace>
  <inkml:trace contextRef="#ctx0" brushRef="#br1" timeOffset="199704.8562">18284 10938 951,'0'0'813,"-4"-12"-104,4 12-94,-3-11-72,3 11-34,0 0-67,-10-1-16,10 1-25,-11 9-21,4-1-11,1 4-47,-2 0-34,1 1-29,1 3-25,1 0-43,1-1-32,2 0-29,-1 2-19,5-3-24,0 1-14,2-1-16,2 0-11,4-2-4,1-2-12,2-1-26,2-1-4,0 0 0,4-4-16,0-1-69,0-1 23,2-2-54,0-2 31,2-2-46,1-2-4,-1-3 13,0 2 11,2-7 9,-4 0-1,-2 0 21,-2 0 18,-2-1 6,-2 2 15,-2 2 9,-2-1 7,-2 2 5,-2 1 5,-5 9 5,6-13 2,-6 13 1,0 0 7,0 0 5,0 0 12,0 0 11,0 0 9,-9 6 1,9-6-2,-2 12-8,2-12 5,2 15-15,2-6-1,4 0-1,-2-2-1,4 3-12,3-2 6,1-1-10,1-1 11,2 0 2,6 0-10,1-1-8,2-1 6,0-2 6,0-2-3,-1 0 4,1 0 2,-1-2-1,0-2 11,-4-2 1,0-1 8,-1-3 8,-5 1 13,0-4-7,-2-1 8,-4-1 9,-1 0-36,-3 1-3,-1-1 4,-3-2 37,-2 3-46,-1-1 30,-3 0-39,-2 4 36,-1-4-45,-1 6 37,-4-1-47,2 3 19,-1-1-94,-2 3-48,3 1-51,-3 4-77,1 0-95,0 0-107,-4 3-138,4 2-195,1 1-673,0 1-1098</inkml:trace>
  <inkml:trace contextRef="#ctx0" brushRef="#br1" timeOffset="199954.8497">19315 10975 909,'0'0'863,"13"-4"-151,-13 4-53,0 0-95,0 0-32,0 0-83,0 0-27,9 5-43,-9-5-28,-2 13-55,2-13-56,0 15-37,0-15-36,0 21-34,0-21-25,3 22-19,-1-10-18,1-2-21,2 1-1,1-1-18,1 2-7,2-3-33,0-1-28,1-2-40,-1 2-26,3-4-45,0 1-32,0-1-37,0-3-8,1 2-44,2-3-43,-2-2-24,2 1-41,0-3-36,-1 0-51,0-3-165,-1 0-467,-1-3-712</inkml:trace>
  <inkml:trace contextRef="#ctx0" brushRef="#br1" timeOffset="200282.9663">19207 10805 385,'-21'5'900,"2"-3"-164,2 2-100,2-1-55,5 0-67,0 3-29,10-6-92,-10 7-34,10-7-88,0 0-17,8 9-46,-8-9-4,18 7-17,-4-7-15,4 2-16,4-2-8,0 0-10,5-2 12,-1 0-63,2-3 34,0 0-71,-1 0 38,-1-3-60,-2 0 30,-1 0-43,-4-4 34,0 0-41,-5-1 33,0-1-6,-6-1-37,-2 1 30,-2 1-50,-4 0 47,-2 2-44,-5-1 43,0 0-46,-6 4 44,0 0-46,-1 0 38,-5 2-64,0 3 8,-2 0-70,-1 3-32,-3 2-30,-2 0-43,0 4-51,2 0-46,-2 5-111,0-2-78,3 4-61,3-3-172,6-1-505,0 4-849</inkml:trace>
  <inkml:trace contextRef="#ctx0" brushRef="#br1" timeOffset="200569.5171">19834 10812 453,'16'-12'846,"-2"1"-127,0 0-47,-3 0-46,0 0-46,-2 2-55,-3 1-35,2-1-77,0 2-4,-8 7-107,10-9 26,-10 9-58,0 0 36,10 4-60,-10-4 28,3 12-39,-2 1 18,-2 0-50,0 4-162,-1 3-41,0 1 0,-1 1 0,-1 2 0,0-2 0,2 2 0,-2-2 0,0 2 0,1-1 0,0 1 0,2-5 0,-1 1 0,1-2 0,2 0 0,1-2-93,-1-1-382,3-1-74,-2-1-124,3-3-111,2-1-179,-7-9-514,11 10-1099</inkml:trace>
  <inkml:trace contextRef="#ctx0" brushRef="#br1" timeOffset="200792.9389">20165 10776 823,'1'-19'969,"-2"4"-126,1 3-66,0 12-65,0-22-60,0 22-127,0-15-17,0 15-61,0 0-16,0 0-51,0 0-11,0 0-29,7 8-46,-6 2-173,1 1-121,0 2 0,0 3 0,0 1 0,0 1 0,-1 0 0,1 0 0,1 2 0,0-1 0,-1 5 0,-1-2 0,2 1 0,0-1 0,-1-3-134,-1 2-409,0-2-114,-1 2-194,2-3-1042,-2-1-1619</inkml:trace>
  <inkml:trace contextRef="#ctx0" brushRef="#br1" timeOffset="201467.4402">21694 10854 511,'0'0'811,"-1"-12"-123,1 12-58,-1-17-50,1 17-19,-2-15-21,2 15-64,-2-14 5,2 14-93,-1-13-5,1 13-93,0 0-10,-3-10-46,3 10 15,0 0-39,-4 9 14,4-9-64,-4 20-18,2-7-19,-1 3-21,1 1-15,-1 0-46,0 3-41,1-3 0,-2 1 0,2 1 0,-1-3 0,1 1 0,0 0 0,1-3 0,0 0 0,1-3 0,-2 0 0,2-11 0,0 20 0,0-20 0,2 14 0,-2-14 0,2 10 0,-2-10 0,7 7 0,-7-7 0,12 3 0,-12-3 0,20-5-20,-8 2-19,4-1-3,2-1 7,1 1 0,3-1 7,2-1 30,4 4-26,0-2-1,1 3 39,2-1-23,1 2 0,-3 2-5,-1 0 7,-1 2 5,-1 0 10,-4 1 12,-5 0 16,-2 1 7,-1 0 5,-7 1 11,-7-7-5,8 11-49,-8-11-5,-4 10 0,-2-5 0,-3 1 0,-5 0 0,-3-2 0,-1 0 0,-5 1 0,1-1 0,-2-1 0,0 1 0,0-1 0,1-2 0,2 0 0,-1 0 0,2 1 0,2-2 0,-1 0-83,5-2-233,-1 1-100,3 0-100,1-2-170,11 3-157,-11-5-842,11 5-1360</inkml:trace>
  <inkml:trace contextRef="#ctx0" brushRef="#br1" timeOffset="201795.5453">22310 11085 592,'20'-3'938,"0"1"-133,-1-2-131,4 0-19,-1 0-96,-1-3-69,-2 5-97,1-5-42,-1 2-52,-4-2-51,3 2-42,-3-2-47,-1 1-25,-1-2-23,-1 0-13,-3 3-15,-2-2-15,-7 7-12,12-11-10,-12 11-11,2-11-5,-2 11-5,-2-10-3,2 10-7,-12-7-6,12 7 0,-15-1-2,15 1 4,-20 1 9,8 4 16,-2 0 20,-1 2 20,2 3 24,0 0 5,4-1 13,-1 3 2,4 0-10,-1-2-2,3 2-8,0 0-10,3-2-66,1-10-24,1 21 0,2-11 0,2 0 0,3 1 0,2 0 0,0-4 0,2 4 0,3-5 0,-1 1 0,1-2 0,1-2-106,0-2-230,0 0-135,0-1-114,-1 0-189,4-2-268,0-2-504,1-3-1184</inkml:trace>
  <inkml:trace contextRef="#ctx0" brushRef="#br1" timeOffset="201983.0393">24338 10882 353,'0'0'324,"6"-11"-303,-6 11-242,0 0 70</inkml:trace>
  <inkml:trace contextRef="#ctx0" brushRef="#br1" timeOffset="202389.2789">24327 10835 6,'2'13'1006,"-2"-13"-165,0 0-119,13 2-46,-13-2-53,11-1-34,-11 1-83,22-5-56,-13 3 0,8-3-96,-2 2-21,4-3-88,2-1-5,-2 0-69,2-2-3,0 2-58,-1-2 6,1 0-55,-2-1 16,-1 1-37,0 0 18,-3-1-41,-2 0 30,-2-1-40,0 0 30,0 2-39,-6-3 31,1 4-34,-6 8 31,1-19-42,-1 19 36,-5-18-32,-1 11 31,-3 1-37,-2 1 29,1 1-26,-4 2 28,0 2-31,-2 2 33,1 2-31,-3 2 40,1 5-9,0 1 57,0 7-8,-1 1-29,0 4-35,5 2 0,-1 3 0,2 3 0,0 5 0,2-6 0,1 7 0,1 1 0,2 3 0,-2 1 0,2 2 0,2 0 0,0-2 0,-1 3 0,2 0 0,-1-2 0,3 0 0,-2-6 0,1-2 0,1 0 0,0-4 0,-1-4 0,2-2 0,0-5 0,0-1 0,2-4 0,-2 1 0,1-3 0,0-3 0,-1-11 0,5 16 0,-5-16-328,0 0-268,0 0-102,0 0-129,0 0-186,0 0-487,-12-12-1128</inkml:trace>
  <inkml:trace contextRef="#ctx0" brushRef="#br1" timeOffset="202576.7694">23998 11285 636,'-13'-6'1024,"3"2"-211,2-2-101,8 6-74,-10-8-37,10 8-81,0 0-64,3-12-36,6 7-47,2 1-10,6-1-77,3 0-54,6 1-44,6-3-40,1 3-30,2 0-48,2-1-84,-2 0-34,1 1-135,0-1-67,-2 0-81,2 1-23,0-2-97,-2 1-78,-2 1-50,-2 1-77,-2-1-677,-4 1-936</inkml:trace>
  <inkml:trace contextRef="#ctx0" brushRef="#br1" timeOffset="202936.6632">24658 11172 178,'0'0'756,"0"0"-125,0 0-47,0 13-48,0-13-63,0 0-38,16 4-81,-16-4-9,17 1-71,-17-1 0,25-1-50,-9-1-1,-1 0-31,3-1 12,-1-1-48,0 1 9,-1-1-40,-1-2 9,-2 0-34,-2 0 1,0 0-28,-4 1 12,2-2-12,-9 7 0,8-13-14,-8 13-7,1-11-9,-1 11 14,0 0-10,-8-13-13,8 13-1,-12-5 1,12 5 2,-18-3 14,6 6 8,-1-2 10,-1 4 56,-1 1-28,-4 3 22,2-1 34,-1 3-44,3-1 26,-2 3-39,5-1-70,-1 2-25,1-2 0,5 0 0,-1-1 0,3 0 0,4-1 0,-1 1 0,5 0 0,2-3 0,0 0 0,4 1 0,3-2-46,1-1-227,0 0-39,4-1 22,1-1-27,1 0-24,0-3-62,2-1-81,0-1-14,4-2 0,-2-2-10,1 0-11,-1-5-8,-1 2-35,-3-3-263,2 1-362</inkml:trace>
  <inkml:trace contextRef="#ctx0" brushRef="#br1" timeOffset="203374.1481">25147 11122 1745,'0'0'306,"-8"-6"-4,8 6-11,0 0 43,-13-1 22,13 1-14,0 0 5,-12 2-40,12-2 17,-8 5-18,8-5 21,-9 9-29,9-9-5,-10 11-28,10-11-27,-6 16-45,6-16-33,-5 15-20,5-15-10,0 16 11,0-16-50,3 16 20,3-7-50,-6-9 19,12 12-44,-4-7 24,-1 0-35,4-1 19,-1-1-42,0 0 29,3-2-35,-13-1 14,23-1-56,-9-1-11,-1 1 9,-1-4-2,-1 2-2,3-3-11,-3 0 18,0-2 8,0 0 4,-2 1 7,0-1 9,-4 1 2,2-1-1,-1 2 4,-6 6 5,7-12 4,-7 12 1,7-9-6,-7 9 12,0 0-6,0 0 2,9-8-1,-9 8 1,0 0 4,0 0-2,7 8-4,-7-8 3,6 6 5,-6-6 2,9 9-3,-9-9 2,16 11 6,-5-7 1,3 4-2,1-3 0,4-1-2,3 0-3,2 0 3,1-3-2,4 0 2,-1-1 14,1-1 7,0-1 9,0-2 15,-2 1 21,0-2 9,-5-2 19,-3 2 24,-1-3 16,-5 0 6,0-1-79,-4 0-71,-4-1 0,-1-1 0,-4 11 0,0-20 0,-2 9 0,-2-2 0,-3 2 0,-3 0 0,2-1 0,-3 2 0,-1 0 0,-1 1 0,-1 1 0,1-1-140,0 2-336,-3 2-99,0 0-153,1 2-236,1 0-714,0 0-1351</inkml:trace>
  <inkml:trace contextRef="#ctx0" brushRef="#br1" timeOffset="203952.2499">26791 11210 454,'-7'-13'799,"7"13"-122,-3-12-57,3 12-62,-4-14-9,4 14-65,-4-18-20,4 18-65,-2-14-9,2 14-25,-2-14-23,2 14-2,-1-10-79,1 10-38,0 0 0,7-8-6,-7 8-21,11 5-20,1 2-16,-1 2-19,3 2-19,1 3-91,1 1-31,-1 0 0,2 2 0,-2-2 0,-1 1 0,1-1 0,1-1 0,-3-2 0,1 2 0,-3-4 0,-2-1 0,3-1 0,-2 0 0,-1-3 0,1-1 0,-10-4 0,17 5 0,-17-5 0,19-2 0,-19 2 0,19-7 0,-9 2 0,1-3 0,-2-4 0,3 3 0,0-7 0,0 2 0,-1-2 0,0-2 0,1 1 0,-3-1 0,1 1-127,0 1-146,1 0-21,-4 4-74,2 1-29,0 0-73,-3 3-76,1 0-40,0 2-91,-7 6-739,14-10-1020</inkml:trace>
  <inkml:trace contextRef="#ctx0" brushRef="#br1" timeOffset="204898.5538">27573 11128 444,'0'0'786,"18"-2"-146,-18 2-14,13-4-69,-13 4-43,16-4-44,-16 4-38,11-6-29,-11 6-55,10-8-21,-10 8-57,0 0-2,0-11-16,0 11-42,-10-5-18,10 5-22,-18-2-5,4 2-8,0 1-12,-5 2-1,-3 3-23,0 0-16,-1 2 0,0 0-23,-2 5-16,4-2-13,0 0-12,4 1-8,0 1-8,3-1-4,5 0-8,1 0-7,2 0-6,2-2 0,4-10-12,5 18-48,-2-10-9,5 1-57,1-4-4,1 2-3,1-3-3,2 1-5,1-5 3,-1 2-17,3-2 27,-1-1-26,4 0 21,-4-4 4,3 1 22,0-4-2,0 0 35,0-4-5,-3 4 38,2-4-11,-6-1 6,3 0 14,-1-2 15,-3 1 10,0 1 18,-3 0 30,-1 1 36,-1 3-13,0-2 28,0 3-20,-5 8 14,6-14-31,-6 14-1,2-10-17,-2 10 15,0 0-19,0 0 9,0 0 1,0 0-7,0 0-19,-2 14 17,2-14-18,0 12 7,0-12-17,2 12 12,-2-12-23,7 14 8,-7-14-33,8 14-14,-8-14-24,14 12-15,-5-5-56,3-2-11,-1-2-53,4 2 5,1-3-39,-3 0-29,4-2-21,1 0-23,-1-3 2,2 1-9,-2-3 10,5-1 27,-3-2 44,-2-2 11,0-1 64,-2-1 15,-1-1 62,-1-4 42,-1 2 53,0-3 54,-5-2 51,-2 0 5,2-2 51,-3-1 41,-2 1 34,-1-3 0,-1 4-32,0-1 8,-1 3-15,-1 0 15,-1 2-12,-1-1 15,0 4 8,1-2-16,-1 4-27,0 4-10,-1-1-10,5 9 4,-9-5 19,9 5-53,-13 4-5,8 1-11,-1 4-13,2 2-4,-1 4 5,0 2 8,1 4-5,-1 1-12,1 2-13,2 2-17,0-2-10,-1 3-11,3 0-15,0-1-8,2 0-4,-1 0-7,1 0-5,2-1-11,3-3-10,-1 2 20,4-4-74,3-2-8,1-1-57,-1-3-18,6-1 8,-2-2-17,1-3 0,2-1-27,-2-1 19,4-4-18,-4-1 23,5-1-17,2-3 28,-2-3 0,0 0 20,0-3 6,2-2 18,-4-1 19,-4 1 14,1-4 18,-3 1 12,0-3 19,-3 4 22,-1-3 26,-3 4 18,-2 1 28,-1 1 10,-1 2 3,-4 8 3,7-16-8,-7 16 0,0 0 0,0 0 9,-4-12 3,4 12 4,0 0 7,-8 8-19,8-8-1,-5 10-24,5-10-8,-5 15-14,5-15-20,-4 17 9,4-17 4,-1 16-18,1-16 4,1 16 13,-1-16-18,6 16-31,-6-16-15,9 13-41,-9-13-6,16 9-39,-7-5 4,-9-4-66,21 4-37,-21-4-11,26-1-47,-11-2-49,2-1-68,-4-1-41,3 0-21,-2-2-101,0-3-573,-1-2-744</inkml:trace>
  <inkml:trace contextRef="#ctx0" brushRef="#br1" timeOffset="205148.5519">28384 10917 714,'-22'-3'653,"2"0"-66,0 3-38,3-1-52,2 0-74,2-1-35,13 2-82,-19-2-18,19 2-45,-11-3-7,11 3-55,0 0-6,0 0-34,0 0 16,5-8-32,-5 8 24,13-6-40,-3 3 12,0-2-35,-1 1 10,0 0-32,1 0 11,-1 0-22,-9 4 15,14-8-32,-14 8 11,13-6-23,-13 6 11,10-7-27,-10 7 2,8-4-46,-8 4-18,0 0-55,0 0-13,0 0-71,0 0-33,0 0-82,0 0-77,0 0-76,-10 10-131,10-10-726,-6 11-921</inkml:trace>
  <inkml:trace contextRef="#ctx0" brushRef="#br1" timeOffset="205695.4014">28778 11064 311,'13'-5'801,"0"0"-138,-3-2-83,-2 3-53,2-2-55,-4-1-62,-6 7-46,9-13-53,-9 13-49,2-12-19,-2 12-38,-2-11-6,2 11-45,-11-8-2,11 8-15,-19-5-14,6 3-1,13 2 18,-27 2-37,9 0-11,3 1-16,-3 3-2,0 2 11,1 0-44,2 1 0,1 0-9,1 0 10,2 3-24,2-2-6,1 1 14,3-1-20,4-1 12,1-9-21,1 18 18,1-8-17,-2-10 5,11 16-25,-5-11 4,4 1-25,1-2 19,-1 1-17,2-5 8,0 3-27,2-3 17,-1-1-20,0-1-4,2-2 4,-1-1 1,0-1-12,0-1-7,0-3 6,-2 1 12,2-4 5,-5-2 6,2-2 9,-1 0 8,-2-1 9,-1-2 6,-1-1 13,-2-3-7,1-1 28,-1 2-8,-3-2 50,1 0 24,0 0 40,-2 5 8,0 1 32,0 2 14,-2 3 2,2 1 0,0 1 18,-1 0-47,1 12 0,-2-13 21,2 13 29,0 0-30,0 0 35,-10 5-91,10-5-111,-6 20 0,5-8 0,1 5 0,-1 0 0,1 4 0,0 0 0,0 2 0,0 1 0,0 3 0,1-3 0,0 0 0,0 2 0,1-4 0,1 1 0,-2-3 0,0-1 0,1 0 0,0-3 0,-1-1-260,-1-1-244,0-3-126,0 1-201,0-12-1050,0 17-1603</inkml:trace>
  <inkml:trace contextRef="#ctx0" brushRef="#br1" timeOffset="206370.1062">29921 10861 660,'6'-7'708,"2"1"-113,-8 6-10,9-13-70,-9 13-45,8-11-40,-8 11-62,0 0-32,2-14-55,-2 14-1,-7-6-53,7 6-7,-14-2-38,14 2-1,-21 1-26,8 1-7,-2 3-30,-1 1-2,-3 2-26,2 2-6,0-1-26,1 3-3,0 0-17,3-1 17,0 1-36,4-1 7,3 2-18,2-3 1,1 1-13,3 1 14,3-2-17,2 1 8,4 2-30,1-2 0,5 1-28,1-1 5,2 1 4,1-1 10,0-1 4,1 2 8,2-3 2,-3 0 8,1-1 4,-5-1 8,-1 0-3,-1-2 4,-2 1 25,-3-1 25,0 0 15,-8-5 37,10 7-20,-10-7-7,0 0 0,0 0 10,-9 8-6,9-8 3,-16 3-21,16-3 4,-25-2-32,8 2 12,-1-1-14,-1-1 2,-2 0-13,0-1 1,-3-1-7,2 1-6,3 2-36,0-3-58,0 2-42,3-1-78,0 1-51,3 2-56,3-5-85,10 5-108,-17-2-80,17 2-70,0 0-751,0 0-1014</inkml:trace>
  <inkml:trace contextRef="#ctx0" brushRef="#br1" timeOffset="206858.538">30238 10859 219,'3'-11'920,"-1"-1"-188,0 2-62,-2 10-55,3-16-61,-3 16-24,1-14-90,-1 14-28,2-13-56,-2 13-20,0 0-29,0 0-11,0 0-39,0 0-7,0 0-24,-8 11-14,5 0-12,-1 3-28,0 2-27,1 0-20,-1 1-19,0 2-19,0-2-63,2 2-24,0-3 0,2 2 0,0 0 0,2-1 0,0-3 0,4 1 0,0-1 0,1-1 0,2 0 0,3-4 0,-1 2 0,2-4-128,1 1-26,0-2-6,3-3-21,-4-1-7,3-2-2,-2 0 9,3-2 11,-1-3 10,1 1 11,-1-4 18,0-2 12,0-1-3,-1-1 24,-1-1 16,-4 1 12,0 0 16,-1 0 20,-1 2 46,-3 1 25,0 1 16,0 1 8,-5 7 5,6-8 11,-6 8 12,0 0 12,0 0-3,0 0 11,0 0 7,0 0-3,-7 7 0,7-7-31,-5 11 11,5-11-18,-4 14-15,4-14-12,-3 15-9,3-15-12,3 16-2,1-8-8,0 1-1,2-1-5,4 0-1,0 0-43,4 0-51,-1-3-39,1 1-20,2 0-31,0-2-46,-1-1-28,2-1-59,0-1-28,-2-1-53,0-1-54,-1-1-26,3-2-96,-2-2-646,-1-2-818</inkml:trace>
  <inkml:trace contextRef="#ctx0" brushRef="#br1" timeOffset="207187.3209">30752 10768 713,'-14'-3'638,"0"2"-67,3 1-55,11 0-48,-23 1-45,23-1-31,-18 7-67,9-3-29,1 1-48,8-5-19,-10 13-30,10-13-30,-5 16-17,5-16-10,6 14-18,-1-5-20,3 0-12,3-2-11,1-1-12,1 0 0,3 0 0,1-2-7,1-2 10,1 1-4,0-2-6,2-2-9,-3 0 0,1-3 6,-3 1-4,0-2 3,-2-2 7,-1 0 3,-2-3-5,-1 2-10,-1-4-2,-1 0 4,-3-1-18,0 0 1,-4-1-11,1 1 1,-4-1 1,1-1-10,-5 0-5,1 3 1,-2-2-11,0 2-3,-5 1-6,2 0-26,-2 4-43,0 0-34,-1 2-44,-1 2-52,1 1-54,-1 4-70,1-2-107,-1 4-80,0 2-141,3 0-753,-2 2-1013</inkml:trace>
  <inkml:trace contextRef="#ctx0" brushRef="#br1" timeOffset="207734.3359">31080 11003 525,'0'0'1052,"0"0"-197,-9-6-123,9 6-73,0 0-51,0 0-83,0 0-45,-13 3-36,13-3-33,-4 8-41,4-8-55,-3 13-50,3-13-37,-1 17-38,1-17-33,0 18-32,1-7-24,-1-11-18,3 21-17,-3-21-66,4 22 0,-2-14 0,1 2 0,1-2-44,2 0-156,-2 1-98,1-2-74,-5-7-55,9 13-102,-9-13-121,8 10-99,-8-10-811,9 9-1201</inkml:trace>
  <inkml:trace contextRef="#ctx0" brushRef="#br1" timeOffset="208442.9333">31476 10972 680,'0'0'886,"7"-12"-171,-1 4-106,4-1-54,1 1-39,1-1-81,4 0-58,2-2-57,0 2-32,1-3-46,-1-1-32,1 2-32,-1-1-31,-1-1-7,-1-1-31,-1 2-20,0 0-18,-2-1-11,-3-2-5,3 1-8,-4 1-9,-2 0-1,1 0 6,-3-3-23,0 4 6,-2-1-14,-2 1 4,-1 0-9,-1-1 6,-2 2-12,1 0 10,-5 0-11,-2-1 9,0 5 7,0-2-5,-2 4-18,1 2 10,-1 1 0,-1 2 0,-1 2-7,-1 3 5,1 2 13,0 3 14,-1 4 20,0 3 7,0 4 16,3 3 4,-2 2-10,1 3 7,5 2-15,-5 5 2,6-2-3,1 0-8,-1 1-10,3 7 5,-1-1 2,0-3-8,3-1-4,0 2-7,-1-1-10,2-2 0,2 0 0,-4 0 0,4-1-9,-1-2 3,0 1 3,0-2-6,3-1 4,0-4-4,0-1-2,1-2-4,1 0-2,1-3-3,0 0 10,0-3-8,2 0 5,-3-4-2,4 1 0,-1-3 2,0-1-1,1-1 0,1-1-3,-2-1 2,2-3-1,-2 0 0,0-1 3,-9-4 2,18 3-7,-18-3-8,14 2 2,-14-2 3,15-5-3,-15 5-4,16-8-9,-8 2-2,0-2-7,1-1-2,1-3-2,-2 0-12,0-2 2,-2-1-9,1 1 15,-3-1-11,-2-2-9,-2-3-2,-3 4 1,-4-4 2,-5-2-6,-4-1 12,-8-3-21,-1 3 0,-4-2-4,-2 1 11,0 3 2,-1 2 3,0-1 6,0 2 3,5 2 14,2 3 2,1-1 8,3 5-12,6-1-2,0 0-27,3 3-34,2 0-42,2 0-9,8 7-55,-6-12-13,6 12-74,2-11-34,6 4-33,0 3-41,2-3-20,5 0-163,-1 1-429,5-2-622</inkml:trace>
  <inkml:trace contextRef="#ctx0" brushRef="#br1" timeOffset="208769.2136">31905 10880 465,'0'0'637,"4"-15"-118,-4 15-16,1-12-44,-1 12-46,-1-11-25,1 11 7,-3-13-21,3 13-14,-1-11-41,1 11-12,-2-8-28,2 8-22,0 0-21,-3-11-40,3 11-22,0 0-6,0 0 24,0 0-26,0 0 4,0 0-12,-3 12-26,3-12-5,-2 22-9,-1-7-17,1 2-17,-3 0-7,1 6-10,0 0-4,0 1-15,2-1-6,-1 1-8,0-1-7,2-1-8,1-1 2,1 0-8,1-2 10,0-2-13,2 0-5,0-1-1,1 0-1,3-4-19,-1 2-6,1-4-22,0-2-18,2 0-21,-1-1-37,0-4-16,2 1-44,-11-4-39,20 1-20,-8-2-30,-1-1-15,1-3-37,2-2-40,-1 1-24,0-2-29,-2-3-26,3-2-25,-3 3-184,-1-2-427,-1-1-691</inkml:trace>
  <inkml:trace contextRef="#ctx0" brushRef="#br1" timeOffset="208987.9609">31777 10979 538,'0'0'781,"-18"0"-134,18 0-66,0 0-89,-14 0-34,14 0-66,0 0-38,0 0-62,0 0-31,0 0-34,13-1-16,-13 1-26,19-2-33,-7 1-28,2 1-30,1 0-11,3-3-24,-1 3-7,3 0-42,-1-1-52,1-1-54,0 1-33,0 0-71,0-1-64,0 1-50,-3-1-57,2 1-53,-1 0-178,0 1-509,-2-3-728</inkml:trace>
  <inkml:trace contextRef="#ctx0" brushRef="#br1" timeOffset="212486.7213">32419 11035 724,'6'-7'592,"-6"7"-86,7-7-46,-7 7-56,7-8-35,-7 8-21,5-8-21,-5 8-29,7-8-21,-7 8-28,0 0-12,6-12-18,-6 12-12,0 0-27,5-13-11,-5 13-18,0 0-22,-1-12-7,1 12-3,-3-10-13,3 10-11,-6-7-6,6 7-14,-12-8-3,12 8-12,-15-7-7,15 7-5,-18-2-9,18 2-12,-18 0 2,18 0-15,-20 2 7,10 0-10,10-2 3,-19 5-2,10-2-5,1 2-2,8-5-1,-14 11-2,14-11-14,-9 12 14,9-12 9,-4 15-12,4-15 0,1 15-4,-1-15 6,6 18 0,-1-9-2,2 3-2,1-3 2,0 3-3,2-1 12,0-2-13,-1 2-1,1-1 9,2-2-4,-1 3-5,0-2 2,-1 0-1,0-1-1,-1 1-11,0-4-2,-3 2-2,-6-7 0,12 10 4,-12-10 1,8 10 2,-8-10 0,0 0 3,6 10 1,-6-10 3,0 0 1,-12 4 1,12-4 1,0 0-2,-19 0-7,8-3-14,11 3-8,-21-2-22,8-1-8,2 1-18,-4-2-23,0 1-24,0-2-30,2 1-47,2 0-81,-1-2-84,1 1-126,2 2-205,0-3-528,9 6-840</inkml:trace>
  <inkml:trace contextRef="#ctx0" brushRef="#br1" timeOffset="212768.6818">32954 11204 824,'0'0'1013,"10"5"-168,-10-5-75,9 2-63,-9-2-63,0 0-92,13 6-86,-13-6-72,0 0-65,0 0-55,12 3-39,-12-3-37,0 0-42,0 0-22,10 3-33,-10-3-19,0 0-15,0 0-14,0 0-22,0 0 0,0 0-30,10 5-34,-10-5-31,0 0-83,0 0-61,0 0-65,0 0-46,0 0-45,0 0-58,0 0-77,0 0-72,0 0-56,0 0-766,0 0-993</inkml:trace>
  <inkml:trace contextRef="#ctx0" brushRef="#br1" timeOffset="218740.5485">2243 12385 69,'7'-8'944,"-1"2"-222,2-2-37,-1 0-90,0 1-50,-1-2-28,1 3-69,0-2-51,-3-1-1,3 3-17,-2-3-30,-5 9-24,7-14-35,-7 14-25,5-11-31,-5 11-37,2-12-31,-2 12-18,-4-8-20,4 8-25,-10-6-20,10 6-11,-16-3-18,4 4-6,-1 3-16,-4 0-32,2 2 0,-6 1 0,3 3 0,-1 0 0,-1 1 0,3 1 0,-1 1 0,2 1 0,-1 1 0,4-3 0,-1 2 0,5-1 0,0 0 0,0-3 0,4 3 0,2-2 0,0-1 0,3-10 0,3 18 0,0-9 0,4-1 0,3 0 0,1 0 0,5-1 0,-1 1 0,4-3 0,2 2 0,2 0 0,0-2 0,1 2 0,-1-3 0,1 2 0,1-1 0,-2 0 0,-2 1 0,-3-1 0,0-1 0,-3 0 0,-1 0 0,-2-1 0,-3 0 0,1 2 0,-10-5 0,8 9 0,-8-9 0,0 0 0,-3 15 0,-5-8 0,-2-2 0,-1 3 0,-4-2 0,-3 3 0,-4-1 0,-1-1 0,-1 1 0,-1-4 0,0 2 0,-1-1 0,-1 1 0,2-3 0,-2 1 0,3-1 0,2-2 0,0 0 0,2 0-23,1-1-67,2 0-39,3 0-69,-1-1-23,15 1-78,-22-1-72,22 1-45,-15-3-123,15 3-86,0 0-102,-8-5-719,8 5-1060</inkml:trace>
  <inkml:trace contextRef="#ctx0" brushRef="#br1" timeOffset="219797.7005">2903 12533 45,'11'-6'1001,"-3"1"-166,-8 5-111,10-8-92,-10 8-76,0 0-51,-4-10-62,4 10-36,-10-5-32,10 5-22,-20-3-35,20 3-33,-25 0-33,10 3-29,0-1-23,-3 2-33,0 2-13,0 4-24,0-1-10,0 1-21,2 1-17,0 2-17,2-1-9,1 2-17,3-3-7,1 0-7,3 2-4,2-4-5,0 2 0,3-1-2,1-10-13,1 17-1,4-9 0,-5-8 0,13 12 0,-3-9-6,1 0-28,0-1-17,3-2-12,-1 0-9,5-3-11,-2-1 1,2-1-2,3-3-3,-3 0 3,1 0 33,-2-2-9,-1 1 11,-3-2 17,-1 2-22,-1-1 8,-2-1 9,0 1 6,-3 0 8,-1 2 6,0 1 5,-5 7 2,8-13 3,-8 13 4,5-9-1,-5 9 5,0 0-3,0 0 10,0 0 12,0 0 15,-1 14-5,1-14 12,-2 15-12,2-15 2,0 17-8,0-17-6,2 18-3,0-8-3,2-2 1,0 2-7,1-3 3,2 1-1,1-4 5,1 1-8,0-2 7,3-1-19,1 1-7,-13-3-12,25-3-15,-12 1-3,4-3-3,-3 0 1,1 0-16,-2-3-3,2 2 6,-1-4 6,-1 0 11,0 1 4,-3-3 6,1 0 29,-2 1-28,-1-1 23,0 1-13,-2-1 17,-1 2-12,-1 3 25,-4 7-19,5-16 22,-5 16-17,3-9 17,-3 9-19,0 0 22,0 0-16,0 0 24,0 0 15,0 0-12,-3 10-8,3-10 5,0 15-17,0-15 4,1 16 5,-1-16-15,3 17 8,0-7-8,-3-10 9,10 15-10,-4-10 11,2 2-12,0-2 4,2-1 15,1 0-35,3 0-7,2-2-22,0-2-11,0 0-5,3 0 4,-1-2-9,2-2 7,-1 0 6,-1 0 7,0-2 3,2-2 0,-3 0 15,0-2-6,-5 1 4,0-2 12,-1 0 0,-2-1 0,-1-3 4,0 4 5,-3-4 9,-1 5 0,0-2 34,-3 0-8,1 3 30,-2 9-7,3-16 26,-3 16-18,1-14 10,-1 14-12,0 0 1,0-12-16,0 12 17,0 0-5,0 0 76,-4 11-56,4-11 8,-1 20 6,0-6-8,0 1 20,1 7 31,0 5 36,0 2-29,0 4-18,0 4-14,0 1-7,0 8 2,0 0-97,1 4 0,-1 0 0,0 0 0,0 1 0,0 3 0,0-2 0,0-1 0,1 0 0,-1-2 0,1-1 0,2-3 0,-2 0 0,1-8 0,-2-2 0,1-2 0,-1-5 0,0-2 0,-1-6 0,1 0 0,-3-3 0,0-3 0,-2-1 0,0-2 0,0-5 0,-4 0 0,9-6 0,-18 2 0,5-4 0,-1-3 0,-6-5 0,-4-4 0,-1-3 0,-5-7 0,-2 0 0,-4-3 0,3-2 0,-6-6 0,7 5 0,3 1 0,0 0 0,3 0 0,2 0 0,5-1 0,3 6 0,3 0 0,6 2 0,-1 0 0,7-2 0,1 3 0,6-1-27,3-5-202,5 0 2,7-5-90,4 1-30,6 1-45,12-5-61,5 1-63,5 1-32,7 0-8,6 6-135,4-2-535,9 4-835</inkml:trace>
  <inkml:trace contextRef="#ctx0" brushRef="#br1" timeOffset="220431.1907">5587 12639 226,'6'-11'915,"-2"3"-153,2-1-100,-6 9-96,6-17-66,-6 17-57,3-15-61,-3 15-58,0-13-64,0 13-32,-7-9-1,7 9-56,-15-7-25,15 7-25,-23 0-18,10 1-15,-3 3-13,0 2-15,0-1-6,-2 3-16,0 1-9,1 1-4,2-2-1,3 2-12,1 1-2,2 0-3,3-1-1,0 1 0,5 1 20,2-1-24,2 0 14,3 2-22,2 0 21,6 1-23,0 1 19,3-3-24,0 0 22,3 0-25,-1 0 24,0-2-23,2 2 22,-2-3-22,-5-1 26,-1 0-32,1-1 35,-4-1 0,-2 0-14,0-1 25,-8-5-7,7 9 0,-7-9-19,-4 8 14,4-8-14,-13 5 19,3 0-15,-1-3 30,-6 1-34,2-1 13,-4 0-16,-1-1 18,1 0-19,-1-1 20,1 1-22,1-2 19,-1 0-26,4 1 14,0-1-22,2-1-18,1 0-70,12 2-32,-18-3-79,18 3-48,-9-7-79,9 7-61,0 0-53,2-11-41,-2 11-150,14-11-434,-2 4-703</inkml:trace>
  <inkml:trace contextRef="#ctx0" brushRef="#br1" timeOffset="220796.7321">5741 12697 707,'0'0'587,"10"-5"-90,-10 5-57,0 0-44,0 0-46,10 3-22,-10-3-29,0 0-20,0 17-18,0-17-31,-2 18-11,-1-5-34,2-2 2,-1 2-40,0-1 8,1 1-45,1-1 0,0 2-41,1-2 20,1-2-28,2 1 24,0 0-10,3-2-10,-2-1-10,3-3-7,3 2-6,-2-2-7,2-2 5,3-2-9,1 0-2,0-2-26,0 0 31,3-2-19,-1-3 42,-2-1-15,3 0 18,-3-4-15,2 1 27,-3-2-16,-1 2 8,-4-5-15,0 3 6,-3-2-9,0 0 10,-2-1-8,-3 2 7,-1 2-11,-1-2 5,-3 1-10,-1 2-6,-1 0-5,-2 3-5,-1 0-5,-4 2-2,3 1-6,-4 1-2,1 3-1,0 0-2,-3 3-2,1 2-69,-1 2-50,2-1-45,-1 2-65,1 4-41,2-2-78,1 1-89,2 0-61,-1 1-55,3 0-179,3-2-488,1-1-827</inkml:trace>
  <inkml:trace contextRef="#ctx0" brushRef="#br1" timeOffset="221412.0049">6105 12775 327,'0'0'841,"13"-7"-156,-13 7-82,0 0-94,11-3-65,-11 3-63,0 0-10,12 5-65,-12-5-32,9 9-42,-9-9-13,9 13-49,-4-5-20,-1 0-48,-4-8 1,7 15-34,-7-15 9,9 15-36,-9-15 15,5 13-27,-5-13 19,4 11-26,-4-11 24,4 10-25,-4-10 18,0 0-31,0 0 20,1 11-26,-1-11 21,0 0-27,0 0 19,0 0-21,0 0 5,0 0-10,0 0 21,-6-9-23,6 9 27,1-15-25,-1 15 23,4-19-23,-1 7 26,0 0-23,4-3 23,-3-2-20,2 4 23,-1 0-17,3-1 20,1 1-18,0 3 21,0 0-16,2 0 16,2 4-24,0 1 33,-1 3-29,3 1 30,-2 2-21,3 3 23,0 1-24,-1 0 21,0 2-26,-1 1 26,-1 3-30,-2-2 17,0 0-25,-1 3 18,-1-3-17,-3 1 12,-1-3 0,1 2-4,-2-1-2,-4-8 2,4 15 0,-4-15-17,1 12 5,-1-12-8,0 0-10,-3 15-20,3-15 24,0 0-25,-6 8 31,6-8-24,0 0 21,0 0-19,0 0 25,-12-4-23,12 4 31,0 0-18,-3-14 25,3 14-24,0-17 26,1 5-21,2 1 21,1-2-23,2 0 26,-1-1-18,3 1 22,0 1-28,3-1 33,1 3-9,-1-1 35,3 2-3,0 2 28,2 1 5,-1 2 17,0 2 18,-1 2 7,2 0 5,-2 2-13,1 1 4,-2 1-13,-1 1 4,-1 2-44,-3 0-10,-1 0-10,1 1-6,-3 2-15,-1 0-4,0 1-15,-3-1 26,2 2-84,-2 1-65,0-1-67,-1 0-70,0-1-66,0 1-117,-1 0-158,0-1-110,1-11-825,-2 22-1176</inkml:trace>
  <inkml:trace contextRef="#ctx0" brushRef="#br1" timeOffset="221795.1582">7016 12818 657,'9'-5'955,"1"-2"-127,-1 1-126,2-2-38,1 0-94,1 1-68,0-2-88,0 1-43,-2-1-67,2 1-51,0-3-52,-1 2-38,-1 0-33,0-1-25,1-1 14,-3 1-55,-2 0-14,2 0 8,-3 1-23,0 0 0,-1-2-27,-1 4-21,-2-3-20,-2 10 0,4-16-26,-4 16 25,-4-12-32,4 12 9,-5-10-15,5 10 18,-10-5-6,10 5 28,-14 0-13,14 0 24,-17 8-12,9-1 28,-3 2-22,3 3 41,-1 0 2,1 3 47,1 2-16,3 0 31,0-1 8,3-1 6,0 2-5,3-2-7,1 1-12,1-1-8,1-1-6,2-2 34,1 1-68,1-3 44,4-1-48,-2 1 35,2-5-50,2 1 36,0-2-39,1-1 24,1 0-106,-2-2-60,1-1-59,1-1-75,2-2-87,-2 0-157,1 0-179,-3 1-971,6-6-1344</inkml:trace>
  <inkml:trace contextRef="#ctx0" brushRef="#br1" timeOffset="222638.621">9289 12697 379,'0'0'784,"-1"-14"-94,1 14-59,-3-12-56,3 12-60,-1-13-11,1 13-72,-4-9-36,4 9-53,0 0-3,-14-7-7,14 7-25,-12 7-26,2-1-27,-1 5-20,0 1-14,-2 5-20,1 2-20,1-1-16,-1 1 7,3 2-56,2-2 8,0 3-115,4-2-9,0-3 0,2 0 0,2 0 0,2-1 0,3-3 0,3 2 0,1-4 0,7 1 0,-1-4 0,5-1 0,2-2 0,0-3 0,0-2-11,4-1-97,-1 0-42,1-4 42,4-5-47,-2 3 9,-1-5 11,-2 0 6,-2-2 22,-2-1-3,-2-2 32,-4 3-12,-2 0 35,-4 1-9,-1 1 32,-1 2-13,-3-1 30,-5 11-17,4-13 27,-4 13-19,0 0 26,0 0-21,0 0 28,-12 1-15,6 7 26,1 0 9,-2 1-8,3 0-2,-1 2-2,1-2-6,1 3 2,3-12 2,-2 20-5,2-20-1,5 17-1,-1-8-1,1-2-2,3-1 2,0-2-1,3 1-1,1-3-8,2-1 6,-1-1-3,-1 0 2,6-2 0,-1-1 5,-3-2-1,4 0-1,-4-2 3,1-2-4,-1-1 1,1-3 1,-3 1-1,-3-1 1,0-1-17,-4-2 19,-1 0-19,-2 0 21,-2 4-15,-1-2 28,-3 0-30,-1 2 20,-4 1-16,2 1 16,-4 3-12,-3 0 9,1 2-14,-2 2 12,2 1-8,-2 3 5,-2 0-44,1 2-28,-1 4-83,1-2-31,-1 3-86,2 1-55,3 1-62,-1 0-75,3-1-63,1 3-145,4-4-539,0 1-815</inkml:trace>
  <inkml:trace contextRef="#ctx0" brushRef="#br1" timeOffset="223359.5699">9898 12789 13,'7'-6'888,"-7"6"-171,12-8-55,-12 8-68,7-5-98,-7 5-43,0 0-65,0 0-11,0 0-65,11 5-2,-11-5-61,2 12-6,-2-12-34,3 17-30,0-8-30,-3-9-26,4 20-28,-1-10-14,-1-1 23,2 0-61,-4-9 36,8 17-49,-8-17 25,10 15-49,-10-15 41,13 10-54,-13-10 43,17 6-44,-17-6 26,18 2-26,-18-2 40,22-1-47,-10-4-4,1 3-10,1-5-2,0 1-3,-1-3-4,-2 0-10,5-4-14,-5-1 23,3-1-17,-2 1 31,-1-3-16,-2 1 25,-1 1-14,-2 2 26,-1 1-17,1 2 37,-2 1-9,0 0 28,-4 9-21,5-11 24,-5 11-20,0 0 27,0 0-13,0 0 24,0 0-12,0 0-5,0 15-7,0-15-5,-1 17-7,1-17-3,0 23-2,0-23-9,0 21 5,1-9-6,1 0-2,0 0-4,3-1 1,2 1 31,0-1-68,1-2-25,5 1-6,-3-3-10,4 0-10,1-1-7,1-2 1,2-1 13,1-1 13,0-2 9,1-2-9,2-1 30,0-1-9,2-4 30,-1 0-18,-1-3 23,-3 0-17,4-3 17,-5 0-7,-4 0 23,0-2-16,-2 0 25,-2 0-16,-4 1 27,-1 2-9,-1 2 42,-3-2-14,-1 13 22,-1-21-19,1 21 22,-6-16-16,6 16 20,-10-12-31,10 12 15,-11-6-31,11 6 13,-14-3-26,14 3 17,-13 3-24,13-3 13,-10 7-16,10-7 10,-7 15-17,7-15 9,-3 18-15,4-7 20,2-1-22,0 3 11,1-2-30,0 0 14,3 1-4,-2 1 0,1-4-2,0 2 12,0-2 0,0-2 6,-1 3 1,-5-10 2,9 13 13,-9-13 9,6 11 14,-6-11 8,4 9-5,-4-9-4,0 0-6,-2 12-2,2-12-5,-8 8-4,8-8 10,-11 5-17,11-5-4,-13 5 0,13-5-2,-15 5-18,15-5-30,-15 4-50,15-4-38,-17 0-71,17 0-35,-15-3-88,15 3-93,-13-3-50,13 3-82,0 0-798,-10-8-953</inkml:trace>
  <inkml:trace contextRef="#ctx0" brushRef="#br1" timeOffset="223629.2188">10959 12516 484,'2'-15'833,"-4"3"-95,2 12-75,0-21-57,-1 11-65,-1 0-17,2 10-63,-3-16-45,3 16-47,-2-11-47,2 11-35,0 0 3,-6-10-52,6 10 35,0 0-55,-5 12-19,5-12 0,-1 21-6,0-4-25,0 1-15,1 3-137,0 2-16,1 2 0,-1 3 0,1-4 0,0 3 0,1 0 0,0-3 0,1 0 0,-1 0 0,0-2 0,0-3 0,-1-2 0,2 3 0,-2-6 0,2 2-285,-2-3-64,1-1-52,-2-12-45,0 20-116,0-20-81,-3 19-107,3-19-759,-9 14-1136</inkml:trace>
  <inkml:trace contextRef="#ctx0" brushRef="#br1" timeOffset="224588.2337">10730 12874 349,'0'0'815,"-4"-12"-172,4 12-75,1-12-89,-1 12-47,7-11-91,0 5-54,-1 0-55,5 0-26,1 1-60,2-1-19,4 0-41,-1 2-3,5-3-33,1 3-18,1-1-44,-2 0-42,2 1-30,0-1-16,2-2 18,-1 3 3,3-2-6,-2-1-3,3 1-10,-2 0 25,0 1 8,-1-1 18,0-1 5,-4 2 15,-1-1 13,-4 1 35,-1-1 24,-2 0 30,-5 1 11,0 0 18,-9 5 21,11-10-3,-11 10 18,0 0-7,3-9 14,-3 9-23,0 0 20,-11-3-5,11 3 34,-15 5-22,6 2 34,-2 0-21,1 1 16,-3 3-23,0 2-7,0 1-17,-1-1-23,1 3-22,3-1-18,0-2-8,3 0-20,-1 0 32,2-1-58,2-2 38,1-1-58,0 1 45,3-10-53,3 14 45,-3-14-48,7 12 35,-7-12-66,14 5-4,-14-5-2,18 3-8,-18-3-4,22-3-1,-8 1 3,-1-3-23,2-2 20,-2 0-16,2-1 31,0-4-10,0 0 25,-4-1-7,2 0 28,-3 0-15,0 1 29,-3 0-2,2 0 45,-4 4-3,0-2 34,0 3-20,-5 7 22,7-12-26,-7 12 14,0 0 9,0 0 15,0 0-7,0 0-4,7 6-7,-7-6-7,0 14-16,0-14-8,-2 17-8,2-17-10,0 18-2,0-18-2,2 18-6,-2-18-6,5 20 32,-5-20-72,4 14-29,1-6-27,-5-8-11,11 12-30,-11-12-20,16 9-20,-16-9-29,17 5 14,-17-5-12,20 2 40,-7-4-27,0 0-11,1-3-14,1 0 15,-2-2 15,3 0 8,-3-1 28,-1-4 22,1 1 26,-1-1 22,-4-1 23,1 1 55,-2-2 42,0 3 22,-2 1 45,-1 1 34,1 1-18,-5 8 21,8-13-30,-8 13 13,0 0 5,5-9 29,-5 9-25,0 0 19,0 0-41,5 11 10,-5-11-49,4 14 16,-4-14-38,1 14 8,-1-14-14,4 18-8,-4-18-9,6 17-8,-3-9-4,-3-8-5,8 14-10,-2-7 0,0-1-3,-6-6-2,13 11-3,-4-6-25,0-1-40,4-1-21,-3-1-29,-10-2 12,22 3-24,-22-3 9,24 0-8,-10-3 15,-2 1-10,-1-1 13,3-2-8,-2-2-1,0-1 3,-1-1 16,0 0 19,-2-1 14,-1-1 14,-2 0 12,1-1 14,-1 3 19,-1-1 12,-2 0 32,0 2 26,-3 8-4,5-16 38,-5 16-7,4-12 33,-4 12-20,2-12 25,-2 12-28,5-8 12,-5 8-34,0 0 12,0 0-27,3-9 28,-3 9-11,0 0 21,0 0-31,0 0 16,4 13-30,-4-13 7,3 10-30,-3-10 11,4 13-23,-4-13 9,5 16-24,-5-16 11,5 16-57,-5-16-17,7 14-63,-7-14-24,7 12-62,-7-12-12,7 12-62,-7-12-1,11 8-68,-1-4-22,-1 1-49,3-2-171,2-1-524,-1 0-731</inkml:trace>
  <inkml:trace contextRef="#ctx0" brushRef="#br1" timeOffset="224890.988">12407 12499 839,'0'-14'717,"0"1"-53,0 13-61,-4-17-72,4 17-34,0-14-73,0 14-49,-2-12-71,2 12-8,0 0-32,0 0 11,0 0-25,0 0-7,0 0-18,-8 8-40,8-8 10,0 23-8,0-11-13,0 3-16,0 2-21,-2 2-23,2 1-17,-2 1-17,2 2-16,0 1-12,-2-1-10,2-3-6,0 1-7,0-2-9,2 1 23,-2-4-38,4 0 21,-1-1-59,4-1-2,-3-2-63,5-2 21,-2-1-58,2-1-25,0-1-12,2-3-5,-1-1-17,0-1-27,-10-2-18,27 0-30,-14 0-30,1-4-48,0-1-51,2-2-66,-1-3-71,1-2-210,-1-2-367,0-2-728</inkml:trace>
  <inkml:trace contextRef="#ctx0" brushRef="#br1" timeOffset="225068.517">12371 12630 260,'-34'7'1049,"2"-1"-202,3 2-154,6-3-57,0 2-101,6-2-70,2 0-102,1 0-37,5 0-71,9-5-14,-9 9-63,9-9-14,0 0-53,5 9-2,-5-9-45,18 4-8,-7-3-74,2 0-39,4-2-65,3 1-21,-2-2-60,5-1-68,3-1-59,-1 0-60,-1-1-64,3 0-210,1-3-497,3-1-777</inkml:trace>
  <inkml:trace contextRef="#ctx0" brushRef="#br2" timeOffset="231758.5101">14604 12834 252,'0'0'702,"5"-13"-106,-5 13-62,8-15-36,-8 15-37,6-14-34,-6 14-25,6-17-66,-6 17-7,3-14-49,-3 14 7,0-15-49,0 15 1,-3-14-36,3 14 9,-6-11-23,6 11-2,-10-9-19,10 9 1,-17-5-14,17 5-5,-19 0-4,6 2-26,-2 3-15,-1 0-11,0 2-6,-1 1-14,-2 4 25,1 2-47,-4 1 17,6 1-34,0 2 27,2-1-36,1 2 27,1 0-35,2 0 32,3 2-28,1-3 28,1-1-36,2 2-14,3-4 0,0 2 0,6-2 0,-2-3 0,3 2 0,-1-2 0,4-2 0,2-2 0,-1 1 0,2-4 0,0 0 0,-2-1 0,3-1 0,-2-1-76,0-2-50,1 0-98,-2-2-28,1-1-55,-1 1-58,-4-5-40,2 3-114,-9 4-88,9-13-121,-9 13-727,4-15-1071</inkml:trace>
  <inkml:trace contextRef="#ctx0" brushRef="#br2" timeOffset="232071.0012">13764 12615 421,'0'0'893,"-7"-12"-162,7 12-93,-2-13-45,2 13-61,2-12-30,-2 12-91,3-13-26,-3 13-44,2-9-18,-2 9-35,7-9-16,-7 9-34,0 0-16,11-5-32,-11 5-11,11 1-20,-11-1-26,14 5-23,-5 1-19,-1 1-13,4 1-14,-1 2-10,-2 1-14,3-1-9,0 2-5,0 1-12,1 1-41,0-2-82,0 1-78,0-1-76,-1-1-64,3-1-109,-2 0-121,0-1-138,2 1-239,0-3-473,1 0-1009</inkml:trace>
  <inkml:trace contextRef="#ctx0" brushRef="#br2" timeOffset="232315.3209">15092 12468 905,'7'-10'908,"1"0"-113,-3 2-106,-5 8-18,7-14-73,-7 14-94,6-11-59,-6 11-55,3-8-12,-3 8-74,0 0-3,0 0-41,0 0-39,0 0-19,0 0-29,-4 14-27,0-5-27,-1 1-13,1 1-30,-1 1-76,-2 3 0,1-2 0,1 2 0,-2 1 0,1-1-195,1 0-175,-2 5-106,1-2-167,1-3-194,0 1-953,0 0-1489</inkml:trace>
  <inkml:trace contextRef="#ctx0" brushRef="#br1" timeOffset="234614.0491">16230 13110 652,'-1'-13'849,"0"0"-124,1 13-71,0-22-90,0 22-3,1-19-38,-1 19-67,1-15-63,-1 15-66,1-14-52,-1 14-27,4-8-1,-4 8 2,0 0-53,12 3 10,-12-3-54,14 13 3,-8-4-23,2 3-26,1-1-17,0 2-18,0 2-12,1-1-12,1 1-11,0 0-2,0-1-10,-1 0 3,1-4-10,-2 2 4,1-2 1,-1 0 2,-1-1-8,0-2-6,0-1 12,0-2-20,-1 2-2,-7-6 0,16 6 0,-16-6 0,14 0 0,-14 0 0,16-4 0,-7 1 0,-1-3 0,3-3 0,-2 0 0,2-3 0,0-3 0,1-2 0,-1-3 0,2-3 0,-1-1 0,0 0 0,0 0 0,-1 3 0,-2 0 0,0 2 0,-1 2 0,-1 2-8,0 1-105,-1 2-45,-2 3-49,1 1-71,-5 8-9,9-12-50,-9 12-16,0 0-96,0 0-73,13 0-67,-13 0-134,6 9-598,-6-9-924</inkml:trace>
  <inkml:trace contextRef="#ctx0" brushRef="#br1" timeOffset="235595.8363">17130 13147 253,'9'-7'844,"-3"1"-178,-6 6-45,10-13-61,-6 5-80,1-1-25,-1-2-81,-4 11-35,1-21-32,-1 21-46,-2-19-15,-2 9-26,-1 0-29,-1 3-25,-2-2-16,-4 6-13,1-2-11,-2 1-12,-2 4 35,1 0-39,-4 4 23,-1 1-58,1 2 9,-3 1-18,3 4-1,1 0-4,1 0-7,2 1-7,1-2-13,2 4-4,2-3-10,2-1-1,1 2-5,4-2 11,0 0-17,5-1-1,1-1-1,2 0 0,2-3-1,2 2-7,3-2-4,0-3-20,0 0-17,4-1-24,-2 0 1,2-4-22,1 0 9,0-1-14,0 0 15,0-3-16,-3 0 30,2-1-17,-3-1 28,0-1-12,-1-1 31,-2 0-17,-1-1 32,-1 1-17,-2-1 25,-2 2 3,1 0 1,-6 9 3,5-15 0,-5 15 0,3-9-4,-3 9 1,0 0 8,-4-8 3,4 8-22,0 0 16,0 0-12,-10 8 24,10-8-22,-5 11 24,5-11-22,-4 15 22,4-15-17,-3 19 21,3-19-23,0 18 24,0-18-27,3 21 20,-1-12-19,1 0 21,2 2-15,1-4 14,1 1-32,0-1-2,2-1-47,3 0-24,-2-1-21,0-3-11,4 1-1,-1-3-2,1 0 14,0 0 1,4-3 20,-1 1 8,2-3-20,1-2-15,-2-1 44,1-1 14,-1-1 6,-1-2 13,1-2 12,-4 1 16,1-4-8,-2-2 8,2 0 5,-3-5 5,-2 0 4,0-1 14,-2 1 14,-3 2 34,0-4-16,0 2 25,-2 2 10,1-3 17,-3 6-8,0 0 34,-2 1-26,1 1 22,-3 0-18,1 3 13,-2 0-31,2 3 14,-2 0-26,4 11 18,-8-14-29,8 14 22,-10-3-8,10 3 9,-12 6-15,6 3 15,1 1-14,-2 5 9,0 2-1,0 1-6,1 4 2,1 2 39,1 0-49,-1 1-4,2-1-13,1-1-7,2 2-2,-2-4-18,4-1 4,-1 0-6,2 0-8,-1-2 4,3-1-3,0 0 1,2-2-2,-1-1-2,2-2 0,2 0 0,-1-2-6,4-2 4,-1-1-3,3-2-6,-1 1-10,2-3-8,3-2-14,0-1-4,0 0-13,0-3-20,0-1-24,1-2 17,2-1-29,-2-3 29,0 0-10,-1-4 26,-3 1 11,2-1 11,-1-2 15,-3 2 4,-1-2 4,-1 2 5,-3 4 5,-1-2 3,0 2 1,-3 1 10,0 2-14,-5 7 10,5-10 3,-5 10 23,0 0 12,0 0 10,0 0-3,0 0-3,4 11-1,-4-11-5,-1 16-5,1-16 3,-2 18-20,2-18-15,2 20 6,-1-9-7,0 0 14,-1-11-19,4 19 14,1-10-27,-1-1 6,-4-8-33,9 15 2,-9-15-41,12 11 9,-12-11-53,16 6-20,-16-6-24,15 2-1,-15-2-49,21-2-41,-21 2-40,20-7-33,-8 2-32,2-3-94,-3-1-149,2-6-412,1 1-634</inkml:trace>
  <inkml:trace contextRef="#ctx0" brushRef="#br1" timeOffset="235908.319">17952 12814 379,'-11'4'681,"2"1"-127,9-5-41,-14 10-57,14-10-34,-7 7-42,7-7-46,-3 10-57,3-10-14,0 0-55,8 11-11,-8-11-27,14 5 12,-14-5-45,16 5 13,-3-4-29,-13-1 15,25 0-21,-12-1 17,2-3-26,0 2 10,0-2-33,-1-1 7,-1 0-27,0-2 11,-3 1-29,-2-2 16,0 0-32,-2 0 13,-1-1-29,-3 0 20,-2 9-25,2-14 6,-2 14-17,-4-14 14,4 14-36,-9-13 6,9 13-50,-15-6-16,15 6-44,-19-1-12,19 1-47,-20 2-31,8 2-77,-1 2-63,0 1-80,-1 1-85,1 1-774,0 0-902</inkml:trace>
  <inkml:trace contextRef="#ctx0" brushRef="#br1" timeOffset="236517.1885">18734 13121 137,'12'-8'800,"-4"0"-180,-2 0-61,1 0-46,-3-2-65,-2 1-33,2-3-70,-4 12-6,0-19-55,-4 9-25,2 0-34,-4 2 2,-1-1-41,-1 2 6,-5 1-17,0 0-17,-3 1-12,1 3-15,-5 1-10,0 1-14,1 1-10,-2 3-14,-2 1-9,3 3-9,-3 0-8,3 3-7,0 0-8,1 2-8,4 1-3,-2 1-3,4 0-14,1 2 8,3-1-4,1-2-5,2 2-8,2-2 4,3 0-11,2-3 10,1 1-10,2 1 14,4-2-19,1-1 6,0-1-13,3-1 16,1-2-59,3-2 7,0 0-30,2-2 17,0 0-28,2-4 19,1 0-24,3-1 15,-1-2-28,0-3 10,0-1-13,3-3 20,-3 0-26,0-5 8,-2 0-19,0-3 17,-4-2-2,0-1 27,-4-1 2,0-2 28,-2-2-12,-2 1 28,-2-3 4,0 0 4,-3-1 12,-1-1 7,-2 5 17,-1 1 19,-1 1 7,-2 2 17,1 1 5,-1 5 3,-2 0 14,3 2 6,-2 4 22,0 3-6,4 8 32,-8-9-1,8 9 28,0 0-31,-8 5 23,8-5-14,-4 19 22,2-4-1,2 2-5,0 2 14,0 1 16,2 6-35,0 0 28,0 0-50,1 0-8,0 1-16,0-2-10,0 1-19,2-2-10,-1 1-12,0-5-10,2 1-6,-2-3-2,1 1-39,-1-5-54,1 1-61,-1-3-71,0-1-42,1-2-85,0 2-60,-5-11-127,9 14-141,-9-14-185,10 8-624,-10-8-1086</inkml:trace>
  <inkml:trace contextRef="#ctx0" brushRef="#br1" timeOffset="237299.4863">20751 12702 739,'13'-5'780,"-1"1"-123,1-1-67,-1-3-54,1 1-57,-2 0-28,0-1-94,-1 0-13,-3-3-54,-1 4-15,-1-3-52,-1 3-3,-4 7-49,1-15-8,-5 8-45,4 7 11,-13-13-47,4 7 9,-5 3 7,-1-1-26,-3 2-13,-2 2-13,-1 1-11,1 0-5,-6 4-8,3-1 2,1 2-7,2 1-2,0 0-4,3 2-5,3 2-3,4 0-3,0-1 0,5 3-4,2-3-2,1 1-16,6 1-22,2 0-22,2 0-31,3 0 6,2 0-28,2 1 17,1-2-10,2 1 34,0 0-6,1-2 32,-1 0-8,1-3 31,-5 1-16,2-1 29,-4-2-6,0 2 36,-2-3 0,-10-4 32,13 7-26,-13-7 29,6 7 6,-6-7 2,0 0 0,-7 8-10,7-8-5,-13 5-4,13-5-5,-23 3-10,9-3 0,-2 2-6,-2-2 0,-2 0-3,-2 0-4,2-2-1,-3 2 1,1-2-4,1 2-7,1-1-17,-1-1-50,1 1-51,2-1-88,2 2-33,3-2-112,0 1-136,13 1-74,-15-2-245,15 2-397,0 0-814</inkml:trace>
  <inkml:trace contextRef="#ctx0" brushRef="#br1" timeOffset="238013.3862">21099 12460 239,'1'-16'908,"0"3"-193,1 3-85,-1-2-44,-1 12-67,0-19-11,0 19-75,1-15-72,-1 15-63,0-12-47,0 12-10,0 0-4,0 0-38,0 0-16,0 0-6,-5 17-8,2-3 4,1 2-3,-1 2-17,1 3-23,-1 2-14,1 1-14,0 1-21,0-1-13,1 2-13,-1-4-2,2 0-22,0 0-3,2-3-8,-1 2 25,1-1-35,1-3 25,-1 1-24,1-2 20,1-2-33,0 1 26,1-3-34,0-2 26,3-3-27,-2 3 28,2-5-45,-8-5 4,17 7-52,-6-5 28,-11-2-52,20 3-10,-8-6 5,-1 0 1,3-2 2,0-1-14,0-2 29,2-4-12,-1 0 29,-1-2-10,0-1 37,-1 1-9,0-1 27,-4 3-17,0 2 35,-2-1-12,1 2 35,-2 1-4,-6 8 11,11-13-23,-11 13 19,8-8-18,-8 8 18,0 0-16,0 0 16,0 0-13,12 8 16,-12-8-19,3 12 16,-3-12-20,5 13 15,-5-13-16,6 17 11,-6-17-12,10 14 7,-5-5-48,3-4-5,0 2-52,2-1-39,0-2-51,2 0-4,0 0-26,0-2 26,3 0-8,-2-2-30,2 0 10,2-1-17,0-2 0,-2-1 4,2-2-1,-2-1 0,3-2 15,-3-2 7,0-1 44,0 0 12,-1-5 47,-3 3 18,1-2 42,-3-2 48,0 1 48,-4 2 55,1 1 28,-1 1 30,-2 2 32,0 1 32,0 1-7,-3 9-11,4-13-16,-4 13 24,0 0-20,0 0 21,0 0-35,0 0 5,0 0-37,1 17 5,-1-17-34,-1 17 1,0-5-44,1-12 7,1 20-35,-1-20 9,1 22-34,-1-22 15,2 21-23,-2-21 13,5 16-44,-5-16-14,6 16-53,-6-16-16,5 12-37,-5-12-8,9 6-40,-9-6-49,10 5-32,-10-5-39,0 0-42,19-1-16,-19 1-69,18-8-166,-6 1-295,-1 0-455</inkml:trace>
  <inkml:trace contextRef="#ctx0" brushRef="#br1" timeOffset="238325.8697">21734 12356 959,'-19'7'758,"2"-2"-114,2-1-90,3 2-47,2-1-80,0 1-35,3 0-95,7-6-12,-6 11-53,6-11-13,0 0-45,4 13-2,-4-13-48,11 7 4,-11-7-30,19 2 12,-19-2-31,25 0 16,-12-2-19,2-1 12,-1-1-21,1 0 17,-1-1-8,0-1-11,-1-1-14,-1-2-6,-1-1-18,-3 0 2,0-3-11,-2 3-6,0-2 0,-3 0 40,-2 1-49,-1 11 37,-1-21-51,-2 11 29,-3 0-59,0 3-12,-1 0-20,-1 2-16,-2 0-31,10 5-45,-19-3-34,19 3-62,-23 1-66,13 3-84,-2 0-73,3 1-128,2 1-710,-1 1-926</inkml:trace>
  <inkml:trace contextRef="#ctx0" brushRef="#br1" timeOffset="238744.6386">22290 12491 248,'12'-8'870,"-1"0"-178,0-1-68,2-2-89,0-1-40,-1-1-68,1-1-49,1 0-87,-2-1-14,-1 0-55,3-2-2,-3 1-25,1 2-15,-1-3-14,-4 3-21,1 0-28,0 0-12,-2 2-9,-2 0-15,0 0-9,-2 3-10,-2 9-15,0-17-2,0 17-9,-4-13-3,4 13-3,-10-11-9,10 11-7,-18-5 7,18 5-7,-23 0 3,12 3-4,-6 2-2,3 1 4,-4 5 0,3 0 10,0 5 15,2 2 5,-2 4 9,3 4 6,2-1 1,1 4 13,1 0-8,2 1-6,2 1-7,0 0-10,1 1-6,1-6-6,1 0-4,1 0-5,0-3-7,-3 3 22,6-2 13,-2 0-4,0-2-8,2 2 24,-2-5-46,2-1 13,-2-1-26,3-1 28,-3-2-69,0-1-17,2-1-103,-3-12-41,4 20-39,-4-20-45,1 15-41,-1-15-77,1 11-86,-1-11-34,0 0-37,0 0-118,-5 10-559,5-10-846</inkml:trace>
  <inkml:trace contextRef="#ctx0" brushRef="#br1" timeOffset="239137.5024">21992 12729 256,'-8'-7'831,"8"7"-193,-6-10-47,6 10-71,0 0-61,4-14-54,-4 14-64,15-9-22,-2 4-74,3 1-20,2-1-45,7 1-3,0-1-48,7-2-7,3 2-40,-1 1 1,1 0-34,2-3 8,-3 2-52,1 0-31,-1 1-64,1-3-11,-2 0-44,0 1 1,-1-1-22,-2-1-13,-2-1-2,-5 1 3,1-1 6,-5 0 15,0-1 30,-1 0 20,-1-2 28,-2-1 11,-2 0 16,-3-1 16,0 1 30,-3-2 39,-1 3 25,-2-1 20,0 2 19,-1-1 22,-3 12 2,3-20 33,-3 20-28,0-16 28,0 16-23,-1-16 40,1 16-15,-2-12 17,2 12-24,-6-8 25,6 8 6,0 0 1,0 0-11,-9 4-9,9-4-15,-5 15-11,2-3 3,0 2-3,0 3-10,-2 0-11,1 5-19,0 0-11,2 0-18,-2 2-16,0-2-11,2 2-1,-1-1-12,0-2-29,0-2-65,1 1-49,1-2-69,0-1-28,0-1-63,1-2-16,0 0-71,0 0-63,-2-3-77,2-11-68,0 21-843,-1-11-1021</inkml:trace>
  <inkml:trace contextRef="#ctx0" brushRef="#br1" timeOffset="239669.4925">22443 12783 539,'0'0'809,"0"0"-175,3-11-46,-3 11-69,12-10-27,-1 6-65,4-1-42,0-2-93,6 2-23,3-3-44,0 1 2,7 0-32,2-1 1,0-1-46,8 0-3,-1-1-38,2 2 1,-1-1-36,-1-3 0,-5 4-29,0-1 12,-2 1-27,-1 0 12,0-1-25,-3 1 14,-4 0-24,-4 1 17,1-1-21,-3 0 27,-3 0-19,-1 3 15,-4-3-13,1 1 17,-3 1-14,-1 0 34,-8 6-48,9-11 13,-9 11-17,2-9 12,-2 9-13,0 0 13,-5-12-15,5 12 15,0 0-19,-13-5 7,13 5-2,0 0 11,-19 3-4,19-3 3,-15 7-12,6-2 11,0 2-16,2 1 17,0 1-5,-1 3 1,2 0-17,3-2 14,-1 2-34,3 0 18,0 0-26,1 1 10,2 2-17,1-2 15,1 2-16,1-1 19,1 0-21,0-1 21,0-1-8,0 0 28,0 1-16,1-4 23,-2 1-12,-1-1 18,0-1-20,-2 1 31,-2-9-14,4 17 34,-4-17-8,1 13 23,-1-13 3,-5 11 4,5-11-3,-10 10-14,1-5-4,9-5-15,-18 7 3,5-3 18,2-1-47,-2-1-31,-2-1-57,2-1-73,-2 2-84,2-4-129,-2 1-155,3 0-210,2-2-712,-2-1-1077</inkml:trace>
  <inkml:trace contextRef="#ctx0" brushRef="#br1" timeOffset="239888.2301">24004 12663 1354,'12'3'1038,"-2"2"-87,-10-5-30,16 5-123,-16-5-109,11 4-111,-11-4-96,12 4-78,-12-4-61,0 0-65,11 5-56,-11-5-89,0 0-133,9 4 0,-9-4 0,0 0 0,0 0 0,13 2 0,-13-2-204,0 0-171,0 0-51,0 0-105,0 0-158,0 0-182,0 0-743,0 0-1266</inkml:trace>
  <inkml:trace contextRef="#ctx0" brushRef="#br1" timeOffset="240962.9174">415 14900 615,'0'0'862,"0"0"-121,0 0-137,0 0-50,0 0-64,6-6-32,-6 6-79,0 0-24,13-3-39,-13 3-14,14-3-68,-14 3-11,19-2-37,-7-1-37,-1-1-28,3 0-23,2 1-26,4-2-14,0 0-18,5-2-58,-1 1-69,-1 2-50,4-2-61,1 1-32,-1 0-70,-2 1-98,1 3-115,-1-1-96,-3 2-779,-3 0-990</inkml:trace>
  <inkml:trace contextRef="#ctx0" brushRef="#br1" timeOffset="282353.8611">3125 14699 695,'0'0'622,"0"0"-74,0 0-38,0 0-36,0 0-54,1-10-7,-1 10-53,0 0-22,8-13-46,-8 13-8,5-14-12,-5 14-27,9-15 2,-5 5 1,-2 0-20,2 1-34,-1-1-6,-1-1 9,1 1-17,0-2-21,-1 0-2,1 2-5,-3-2-32,1 0-15,-1-1-2,0 2-12,-1-1-17,1 12 4,-3-22 5,1 14-12,-1-4-28,3 12-43,-6-17 0,6 17 0,-8-12 0,8 12 0,-13-9 0,13 9 0,-13-3 0,13 3 0,-16 0 0,16 0 0,-19 5 0,7 0 0,2 0 0,0 4 0,-2-1 0,2 4 0,1-1 0,-1 0 0,2 3 0,2 0 0,-1 1 0,2-1 0,-1 1 0,3 0 0,1 2 0,-1-2 0,3-1 0,0 0 0,1 1 0,2 1 0,0-2 0,0 0 0,4-1 0,-1 0 0,2-1 0,0 0 0,3 0 0,-1-2 0,1 0 0,1-1 0,1 1 0,0-1 0,0-1 0,-1-1 0,1 2 0,-1-2 0,0-1 0,-1 1 0,-2 0 0,-1-2 0,0 1 0,-8-6 0,13 10 0,-6-4 0,-7-6 0,7 9 0,-7-9 0,4 9 0,-4-9 0,0 0 0,-4 16 0,4-16 0,-10 9 0,10-9 0,-16 9 0,6-3 0,-1-4 0,-3 4 0,-3-4 0,2 0 0,-3-1 0,0-1 0,-3 0 0,2-1 0,0-1 0,-1 0 0,-1-1 0,2-1 0,-1 0 0,1 0 0,-1 1 0,2-2 0,3 3 0,-2-2-46,5 1-38,-1 0-32,1 2-55,12 1-47,-20-4-40,20 4-88,-15-2 2,15 2-42,0 0-46,-16-1-34,16 1-36,0 0-105,0 0-730,0 0-940</inkml:trace>
  <inkml:trace contextRef="#ctx0" brushRef="#br1" timeOffset="282824.9441">3553 14795 628,'0'0'715,"0"0"-96,0 0-59,0 0-52,-11-2-89,11 2-24,-10 4-69,10-4-21,-10 8-44,10-8-13,-9 10-45,4-3-24,-1 0-20,6-7-6,-8 16-34,8-16-6,-3 18-15,3-18-20,-2 15-16,2-15 4,3 16-6,-3-16 2,5 17-10,-5-17 2,11 12-2,-11-12-7,14 10-3,-6-5-8,-8-5-1,21 3-5,-21-3 3,20 2 1,-8-4 6,-2 1-11,2-3 7,1-2 1,1 1 20,-2-2-3,-1 0-7,1 0 5,-3-3 23,1 2-8,-1-3-8,-3 0 7,1-2-10,-3 3 9,-2-5-8,0 4-15,-2-3-7,-3-3-6,-1 3-4,-1-2-5,-3-1-5,-2 0 0,1 0-7,0 4 6,0-1-9,-1 4-1,1-1-3,1 3 6,0 0-12,0 2 2,-1 2-16,9 4-37,-15-2-39,15 2-55,-16 2-36,16-2-51,-16 10-47,9-4-18,1 3-91,1-1-70,-2 6-62,5-3-72,-2 2-786,3 0-986</inkml:trace>
  <inkml:trace contextRef="#ctx0" brushRef="#br1" timeOffset="283059.3025">4030 14827 470,'0'0'913,"20"-2"-156,-20 2-58,17-2-64,-17 2-40,14-1-74,-14 1-54,13 1-25,-13-1-22,13 2-44,-13-2-60,12 7-30,-12-7-20,10 9-36,-10-9-32,11 13-30,-6-4-30,-3 0-28,-2-9-19,5 21-24,-3-10-41,-2 3-26,-2 1 0,1 2-48,-4-1-133,-1 6-124,-1-2-100,1-1-113,-2 3-208,-4 2-230,3-4-643,-1-1-1253</inkml:trace>
  <inkml:trace contextRef="#ctx0" brushRef="#br1" timeOffset="283574.9086">5350 14541 327,'-5'-9'676,"0"0"-85,1 0-59,-2 2-50,6 7-87,-10-17 7,5 10 14,5 7-23,-9-13-31,9 13-41,-7-12-25,7 12-17,-7-9-30,7 9-42,-5-8-33,5 8-11,0 0 1,0 0-19,0 0 11,0 0 33,-4 9-38,4-9-24,4 16-3,-1-4-9,-1 2 0,1 2-35,1-1-9,-1 3-14,-1-1-13,0 2 0,1 3-3,-1 0-13,1 0-12,0 1-3,-1-2-4,1 3-26,-2-5-40,2 1-40,-1-1-58,-1 0-65,0-1-59,1-1-49,-1-1-78,2-1-87,-3-2-85,1-2-76,-1 1-195,0-12-355,-1 17-812</inkml:trace>
  <inkml:trace contextRef="#ctx0" brushRef="#br1" timeOffset="283801.4782">5047 14783 476,'0'0'440,"0"0"-82,-13-4-68,13 4-49,0 0-45,0 0-33,-14-3-27,14 3-34,0 0-25,0 0-12,0 0-20,0 0-11,0 0-36,0 0-41,0 0-52,0 0-74,0 0-38,0 0-459,0 0-174</inkml:trace>
  <inkml:trace contextRef="#ctx0" brushRef="#br1" timeOffset="284520.9724">5020 14776 448,'0'0'619,"0"0"-92,0 0-56,0 0-39,0 0-35,0 0-52,-9 4 6,9-4-40,0 0 5,0 0-41,0 0-16,0 0-9,-11-1-35,11 1-9,0 0-17,0 0-9,0 0-9,0 0-1,9-7-27,-9 7 0,17-6-15,-2 1-9,1-1-26,1 2-9,6-1-15,1-1-11,1 0-15,0 1-8,6-2 4,1 3-12,-2-3-7,2 3-10,-2 0-37,-1 0-22,3 0-33,2 0-16,-4 0-15,-3 0-24,2 0-16,0 2 7,6-1-27,-1-4-12,-1 2-20,1-2-19,-2-1-11,0 1-8,-3 0 19,-1-2-1,-4 1 38,-2 0 27,-1 1 18,-4-2 33,-2 1 23,-4 1 14,1-3 31,-3 2 9,-4 0 39,0-2 26,-5 10 36,6-18 15,-6 18 30,-1-16 10,1 16 3,-3-17 11,3 17-15,-7-17 22,7 17 10,-7-10-6,7 10-25,-9-12-8,9 12 2,-7-6-4,7 6 10,0 0 8,-14 0-38,14 0 18,-8 9-20,8-9 20,-8 16-30,5-6 23,-1 4-17,2 1 0,0 5-22,1-4-4,-1 2-9,1 2-15,1-1-5,-1 0-4,1 0-10,0-1-6,1 0 11,0-1-12,2 1 6,1-2-18,-2-2 6,3 0-1,-1 0-2,1-3 0,0 0 2,0-2-2,2-2-7,-1 1 9,1-2-14,-7-6 4,14 6-6,-14-6-8,15 2-4,-15-2-10,14-4-4,-14 4-13,17-9 13,-10 1-2,1 0-3,1-4 7,-1 0 4,-3-1 6,2-1 21,-3-1-17,2 3-2,0 1-1,-2-1 12,1 3 3,-1 1-1,-4 8 3,6-18 0,-6 18-1,6-9 3,-6 9 0,0 0 2,10-5 2,-10 5 0,0 0 5,9 8 10,-9-8 1,9 13-1,-9-13-2,8 15 2,-4-6-1,1 0 1,0 0-6,-1 0 1,3 2-4,-1-2-1,0 0-2,2 3-2,1-5-23,-2 2-12,1-1-62,2-1-26,0 0-61,1-2-34,-1 1-73,3-3-90,-2 1-75,2-3-88,-2 0-178,2-2-364,-13 1-702</inkml:trace>
  <inkml:trace contextRef="#ctx0" brushRef="#br1" timeOffset="284897.8006">6460 14763 547,'8'-5'544,"-8"5"-91,0 0-46,6-7-33,-6 7-72,8-4-27,-8 4-23,10-10-16,-10 10-7,12-12-9,-6 6-14,2-2-32,-2 0-30,3-2-32,-1 0-13,2 1-14,-2-3-4,-2 3-28,3-2 2,-1 2-21,-3-4 4,0 3-20,0 1 9,-2-3-17,0 3 13,-3 9-24,3-19 13,-5 8-18,2 11 20,-4-18-11,0 10-20,4 8 17,-8-13 6,8 13-11,-14-7 13,14 7-9,-19 0 7,8 3-10,0 1 14,1 4-14,-3 3 25,0 2 44,0 5 18,-1 3 15,0 1 16,0 2 6,3 1-4,-1-2-15,5-1-16,-1 0-12,3-3-15,1-1-10,1-2-7,2 2-5,-1-4-11,5-3 5,0 2-15,2-1 2,0-5-7,3 2-13,2-3-26,0-2-47,2-1-55,2-1-22,0-2-34,5 0-120,-1-2-99,6-4-107,-1 3-259,2-7-355,4 2-743</inkml:trace>
  <inkml:trace contextRef="#ctx0" brushRef="#br1" timeOffset="285559.54">7333 14930 615,'0'0'594,"-13"3"-69,13-3-36,0 0-50,0 0 1,0 0-49,0 0-8,0 0-54,4 10-2,-4-10-35,0 0-22,18 0-33,-18 0-11,18-2-24,-5 1-31,-2-2-24,4-1-27,0 0-16,1-3-17,1 1-21,-1 1-14,1-2-11,0-1-7,-2 0-7,0 0-8,-1 0-7,0 0 3,-2-1-3,-1 0 0,-2 2 0,-1-3-3,-2 2-3,1-1-5,-4 1 2,-3 8-8,3-16 1,-3 16-1,0-12-1,0 12-5,-5-10 2,5 10 2,-10-8 2,10 8 3,-13-3-5,13 3 6,-18 4-2,8-1 2,1 1 0,-1 2 3,-1 1 10,1 4 9,-1-1 15,2-1-1,0 5 9,1-2 4,1 2 10,1 1 11,3-1-3,0 2 10,2-1-10,-1-2-7,4 2-15,0 0-2,1-1-15,1 0-4,1 0-5,4-3 2,-2 1-17,2 0-31,0-4-23,4-1-56,-1-1-33,0-2-47,1-1-53,0-2-32,2-2-47,3 1-87,-3-5-38,3 2-40,-2-4 0,2 2-60,-4-2 3,0-3-448,-3 3-585</inkml:trace>
  <inkml:trace contextRef="#ctx0" brushRef="#br1" timeOffset="285758.7778">7788 14855 431,'-3'-14'655,"3"14"-76,-1-15-26,1 15-87,-1-10-36,1 10-75,0 0-11,1-11-46,-1 11 11,0 0-26,0 0 15,11 2-50,-11-2-5,13 9-8,-3-4-26,-1 0-27,3 3-14,1-1-40,-2 1-21,1 1-23,2 0 13,0 1-45,2 0-15,0-1-48,0 2-30,2-2-27,-2 0-30,0-1-34,-2-1-53,2-2-55,-1 2-10,-1 0-78,0-4-57,-4 1-33,2 1-24,-2-3-75,-10-2-76,17 2-372,-17-2-552</inkml:trace>
  <inkml:trace contextRef="#ctx0" brushRef="#br1" timeOffset="285977.5195">8143 14841 584,'0'0'587,"-5"-14"-73,5 14-45,-5-11-34,5 11-41,-7-7-5,7 7-48,0 0 1,-11-4-43,11 4-28,0 0-23,-15 3-28,15-3-8,-17 11-22,8-5-30,-3 3-21,0 0-35,0 2-11,-3 2-24,1-1-11,-3 2-15,3 0-4,-2-1-10,0 3-28,1-2-43,0-2-45,-1 5-59,4-5-64,-4 2-90,5-1-65,0 0-71,3-3-86,0 3-216,3-4-317,1-1-673</inkml:trace>
  <inkml:trace contextRef="#ctx0" brushRef="#br1" timeOffset="286293.2385">8449 14909 602,'7'-9'804,"-3"-1"-126,-4 10-37,4-15-71,-4 15-38,2-14-46,-2 14-53,0 0-38,0-16-36,0 16-50,0 0-37,0 0-14,0-12-10,0 12-8,0 0-24,0 0-14,0 0-4,-1 13-22,1-13 5,0 17-16,0-17-4,-1 23-96,1-9-65,0 4 0,-1 1 0,-1 3 0,2 3 0,-1 4 0,-2 2 0,2 3 0,0 0 0,-3 1 0,0 0 0,3-1 0,-2 3 0,0-2 0,-1 2 0,1-3 0,1 0 0,-2-2 0,-1 1 0,2-7 0,1 1 0,-1-2-16,0-3-355,2-3-61,-1-2-38,0-2-82,1-1-92,1-14-82,-1 19-851,1-19-1225</inkml:trace>
  <inkml:trace contextRef="#ctx0" brushRef="#br1" timeOffset="286621.3519">8450 15013 596,'-3'-15'743,"1"1"-102,0 3-72,2-3-44,2 2-72,0 1-37,2-3-26,2 1-54,3 1-13,2-2-8,4 1-15,-1 1-37,5-1-9,0 4-35,3-1 0,1 3-6,1 2-30,-2-1-31,0 4-17,-2 1-31,-2 2-10,1 1-16,-2 2-18,-3 3-10,0-3-5,-5 2-4,-1 1-4,-2 0-2,-6-7-2,4 18-6,-4-18-9,-4 18-2,-1-10 1,-1 4-7,-2-2 0,-2 1-5,-1-1 1,0 0-15,-2 0-35,2-1-27,-2-2-28,3 1-46,-1 0-51,1-2-54,1-3-40,0 1-55,9-4-57,-15 7-111,15-7-95,-9 3-179,9-3-536,0 0-925</inkml:trace>
  <inkml:trace contextRef="#ctx0" brushRef="#br1" timeOffset="287043.2075">8972 14880 644,'0'0'759,"0"0"-63,14-3-96,-14 3-55,12-5-78,-12 5-52,17-7-66,-10 0-42,5 2-32,-2-3-38,2 0-25,0 0-12,0 0-42,-1-4-35,1 3-11,-1-1-14,1-2-16,-3 0-16,1 0-13,-1 0 3,-2 0-24,-1 2 8,-2-2 5,-2 2-17,1-1-25,-3 11 14,0-18-24,0 18 21,-4-13-23,4 13 23,-9-11-24,9 11 23,-14-5-22,14 5 6,-17 3-9,6 1 5,2 1 3,-3 1 4,0 4 31,1 1 20,0 5 30,-1 0 39,3 0 0,3 1 5,-3 2-11,3 1 18,2-3-5,1-1 2,2 2-14,1-2-16,0 1-17,2-2-13,1-1-11,2 1-5,1-3-13,2 1-6,0-4-22,2 4-12,1-6 0,1 1 0,2-1-76,0-3-71,3 0-77,-1-1-54,3-3-26,1 0-47,1 0-56,1 0-102,4-3-56,-1-2 3,1 1-26,-1-2-66,1-1-449,1 0-719</inkml:trace>
  <inkml:trace contextRef="#ctx0" brushRef="#br1" timeOffset="287577.9061">9678 14732 688,'6'-12'564,"-2"0"-59,-1 3-13,-1 0-54,-2 9-34,2-14-28,-2 14-35,-2-14-39,2 14-2,-8-7-27,8 7-26,-11-3-5,11 3-18,-18 0-6,6 1-7,1 2-1,-2 2-15,-1 2-9,1 1 17,1 0-25,-1 4-33,0 0-9,0 2-24,2 1 6,1 2-15,1-1-18,1 0-18,3-1-12,0 0-16,2 1-3,2-3-10,1 0-1,1 1-8,3-2-3,0 1-7,2 1-3,2-3-28,2 0-10,0-1-15,3-2-17,1 0-15,2-2-17,0-2-12,3-1-9,-1-1-23,4-2-6,0 0 3,1-2-6,1-1 9,0-4 1,0 2-1,1-2 6,-3-3-1,3-1 10,-2-3 24,0-1-5,-2-3 10,-1-1 10,-1-3 16,-2-3 11,1-4 3,-4 3 22,0-2 20,-4 2-7,-1-2 24,-2 7 11,0 1 48,-5 2-10,2 2 24,-1-1-11,-3 5 53,-1 0 4,1 12 24,-2-19-23,2 19 20,-5-12-13,5 12 5,-5-9 2,5 9-4,0 0 12,0 0 16,-14 3 32,14-3-16,-6 15-11,2-2-3,0 1-11,0 2-5,-1 4-9,3 1-7,-2 1-51,1 2-78,-1 1 0,0-1 0,2 2 0,-2-2 0,1-1 0,1 0 0,0-3 0,-1-1 0,2-2 0,1 2 0,-2-3 0,2-2 0,-1 1 0,2-6 0,-1-9-86,2 20-164,-2-20-38,4 14-43,-4-14-51,6 8-36,-6-8-103,0 0-59,0 0-27,13 0-217,-13 0-408,6-8-839</inkml:trace>
  <inkml:trace contextRef="#ctx0" brushRef="#br1" timeOffset="287782.0332">9835 14815 473,'-13'0'930,"0"1"-173,13-1-84,-18 0-83,18 0-53,-16 3-74,16-3-82,-12 1-61,12-1-40,0 0-32,0 0-36,0 0-25,0 0-41,0 0-33,0 0-14,13-4-19,-2 2-25,0 0-17,4-3-26,1 2-39,0-1-49,2-2-41,-1 0-81,2 1-34,1-2-70,0 0-95,0-1-46,0 1-67,1 0-152,2-1-476,1 1-753</inkml:trace>
  <inkml:trace contextRef="#ctx0" brushRef="#br1" timeOffset="288820.7511">10404 14897 562,'-9'4'701,"9"-4"-87,0 0-12,0 0-95,0 0-44,0 0-50,9 6-20,-9-6-47,10-3-16,-10 3-50,16-4-38,-16 4-28,20-6-27,-9 2-25,-1 0-25,3-2-25,1 1-24,-1-2-20,1 2-12,-2-4-11,-1 1-9,2 3-7,-3-4-6,1 1-3,-3 0-3,-3 0 26,2 1-39,-3-1-1,-4 8-1,7-14-2,-7 14-5,-1-11 0,1 11-1,-8-9 2,8 9-3,-14-5 0,14 5 1,-18-3 1,18 3 3,-20 4 1,7-1-3,1 1 5,-1 2 4,0-1-4,-1 2 7,1 3-1,1 0 28,0-2 0,1 4 10,2 0 9,-1-1-9,4 1 0,-1 1-9,2 1-10,3-3-21,-2 0 20,3 1-5,2 0-5,1-2-23,4 2-30,-1-4-38,4 0-40,3 1-26,1-1-43,1-3-34,4-2-30,3 1-34,-2-1-10,4-1-22,1-1-28,3-2 10,0-3 2,1 2 18,0-1 26,4-4 12,-2 2 54,1-5 40,1 0 37,-1 1 30,-1-1 26,0-4 17,-1 1 22,-2-1 35,-1-3 19,-1 2 14,-2-4 32,-1 3 22,-3-4 42,-4 3 8,-2 0 18,-1 2 67,-5 3 3,0-2-25,-3 5 22,-2 0-21,-2 9 5,0-15-15,0 15 1,-7-9-15,7 9-9,-16-4-22,16 4-17,-22 0 23,7 5 16,0-1-11,-4 4-10,1 3-3,-1-2-13,1 4-8,1 0-15,-1 1-18,4-2-15,-1 3-13,2 2-9,2-3-7,2-1-9,1-1-4,4 1-3,-2-2-5,2 0-3,4-11-1,0 18-16,0-18-15,7 14-12,-1-6-17,1-4-16,1 2-4,5-2-31,-3-3-9,4 1-9,0-2-45,1-2 32,2 1-26,2-3 22,-1-2-5,4 1 24,0-2-6,-3-2 24,1 0-3,-1-1 9,-3-2 2,0 1-4,-2-3-6,0-2 13,-2 0 17,-1-3 11,-2 0 13,-1-1 9,-2-2 11,0 1 8,-4-2 12,3-2 14,-2 0 18,-1 1 8,-1-2 31,-1 2-16,0 1 34,0 2 18,0 0 44,0 2-35,0 2 26,-1 2 4,1 2 0,-2 1 2,2 12-12,-4-19 13,4 19 23,-5-10-11,5 10 16,0 0-18,0 0 14,-12 4 14,12-4-25,-6 18 4,3-4-7,-1 4 17,2 4-7,-1 1-5,1 4 0,1-2-19,-1 1-5,2 1-10,0-1-11,0 0 17,2-1-5,1 2-20,-3-5-17,5 0-58,1 0-26,-1-2 0,1-1 0,1-3 0,1-3 0,1-1 0,3-2 0,1-2 0,-1 0 0,4-3 0,-1 0 0,2-2 0,-1-2 0,3-2 0,2 1-35,-3-3-158,1-3-98,3 1-57,-3-2-64,4-1-77,-6-2-169,0-1-136,1 0-780,-2 0-1222</inkml:trace>
  <inkml:trace contextRef="#ctx0" brushRef="#br1" timeOffset="289865.2626">12269 14880 268,'0'0'755,"0"0"-128,-10-2-47,10 2-42,0 0-74,-9-8-22,9 8-66,0 0-8,-5-12-58,5 12 0,0-13-16,0 13-40,5-16-15,-3 7-11,2-2-37,3-1-24,2 2 1,0-2-10,1 1-24,2 1-10,3-2-12,-1 2-15,1 0-12,0 5-18,1-1-2,-1 0-16,-1 5-5,0 1-15,2 1 0,-1 2-2,-1 4-5,-1 0-12,-3 4 6,3 2-9,-3-2 9,-3 2-12,0 0 2,-2 1-4,-1 1 5,-2-3-5,-1 0-1,-1 1 0,-1 0 2,-1-3-5,2 2 7,-4-2-6,2 0 9,2-10-10,-5 17 6,5-17-5,-7 15 4,7-15-2,-5 8 7,5-8-13,-6 7-3,6-7-15,0 0 0,0 0-1,0 0 1,-7-6-3,7 6 17,0-9-14,0 9 5,5-18 8,-3 8 0,0-2-7,3-1 2,-1-2 1,5 1-1,-4 1 3,3-3 2,1 3 4,-1 1-5,2 0 6,1 1 1,-1 2-11,3 2 12,-2 0 2,1 4 11,-1 2 15,-11 1-34,22 1 1,-22-1-1,21 7 4,-10-1 1,-3 2 4,2 0-6,-1 4 2,-2-2 1,-1 2-3,-1-2-4,0 1-1,-1 0-6,-4 1 1,2-2 8,-2-10-3,2 20 0,-2-20-2,-4 19-9,4-19-1,-4 14 0,4-14-2,-5 15-4,5-15-4,-5 9 1,5-9 10,-8 7 3,8-7 7,0 0-1,-7 6 7,7-6-3,0 0 4,0 0 0,-10-8 7,10 8-7,-2-10 1,2 10-7,2-19 8,1 9 0,-1-4 2,0 0-2,3-1 2,0 1-1,1 1 1,1-3-2,2 3 2,2 1 7,-3 0 6,4 1 6,-1 0-2,1 3 3,-1 1 19,2 3-1,-1-1 10,-1 3-1,3 1-6,-3 2-4,0 1-2,0 3-8,-2-1-6,0 2-4,0 3-4,-2-3 0,-2 5-36,-1-3-40,0 1-42,-2 3-55,-2-12-70,2 20-58,-2-20-98,0 19-5,3-7-106,-1-3-81,1 2-223,-1 0-415,2-4-826</inkml:trace>
  <inkml:trace contextRef="#ctx0" brushRef="#br1" timeOffset="290650.6434">13303 14864 79,'3'-10'744,"-1"1"-157,3-1-45,-3 0-37,0 0-37,-2 10-27,0-21-70,0 21-23,-2-19-53,2 19-25,-7-17-30,2 10-16,-1 2-14,6 5-31,-15-9-28,5 5-4,10 4-3,-23 0-15,12 1-6,-2 2-21,-1 2-3,1 3 9,-3 0-5,1 4-10,-1 1-15,2-1 4,0 5 21,2-2-38,1 1-11,1 2-10,3-4-10,1-1-6,1 3-3,0-4-7,3 2-3,0-4-4,2-10 8,2 22-14,0-13 0,-2-9-5,10 13 5,-3-9 10,-7-4-61,18 6-9,-18-6-12,19 1 5,-7-2 2,1-2 5,-2 0 0,3-1-3,-1-4-5,-1 1-20,-1 0 15,0-5 11,1 2 11,-2-4 4,-1 1 18,1 1-7,-2-1 14,-3 2-3,2-1 9,0 2 2,-3 0 6,1 1 1,-1 0 4,-4 9 3,6-12 2,-6 12-1,3-11-1,-3 11 3,0 0-2,7-9 30,-7 9-16,0 0 2,0 0-1,0 0 8,5 9 5,-5-9-7,2 11-10,-2-11-2,0 12-5,0-12 1,2 16 0,-2-16-2,4 15-7,-4-15 1,5 14-1,-5-14-2,9 15-6,-9-15-13,7 13-4,-7-13-9,11 8-13,-11-8-7,14 8-20,-14-8-38,17 2-5,-17-2 22,23 0-38,-10-2-1,1 1-6,3-5 8,0 1-19,3-2 25,0-3-36,-2 0 14,2 0-25,-2-3 12,3-4-6,0 1-2,0-4 5,-3 2 28,0-4 18,-2 0 27,1 1 17,-3-2 21,-3 0 37,-1 3 10,-4 0 43,-1-2 4,-1 6 53,-2-1 4,-2 1 70,2 3 5,-4-1-15,2 3-3,0 0 15,-2 1 4,-2 1 4,4 9-6,-5-13 6,5 13 0,-4-8-10,4 8 35,0 0-29,0 0 15,-16 7-1,16-7-17,-7 15-4,3-2 5,0 1-9,0 1-20,0 3-21,2 3-9,-2 1-21,1 1-9,1 2-16,-2-3-12,1 2-12,-1 0-5,2-2-9,-3 0-7,3-1-2,-1-1-33,-1-1-24,2-3-55,0-1-37,0-1-40,2-3-44,0 1-32,-3-2-24,3-10-39,0 16-23,0-16-78,0 12-80,0-12-80,0 0-171,0 0-588,0 13-929</inkml:trace>
  <inkml:trace contextRef="#ctx0" brushRef="#br1" timeOffset="290869.3776">13454 14759 650,'0'0'843,"-13"-2"-155,13 2-66,0 0-69,0 0-75,-14-3-74,14 3-73,0 0-47,0 0-50,10-4-39,-10 4-35,17-4-22,-5-1-20,3 1-25,3 0-18,4-2-12,3 1-12,0 0-16,2-1-46,5 0-48,1 1-74,7 1-124,-1-1-129,1 4-90,10-2-118,-3 2-704,-6-1-902</inkml:trace>
  <inkml:trace contextRef="#ctx0" brushRef="#br1" timeOffset="291970.4501">14418 14751 484,'7'-7'558,"-1"-3"-63,0 4-56,-6 6-30,8-16-26,-8 16-63,5-16-42,-5 16-9,0-17 1,0 17-17,-2-15-41,2 15-23,-9-12-11,2 5 0,7 7-4,-16-8-13,5 4-16,-3 4-2,1 0-2,-3 1-8,-2 3 6,-2 3-6,1 1-10,-2 1 11,-4 6-1,2 1-10,1 3-15,0 1-19,4-1-14,-1 2-14,4 1-11,1 0-12,5-3-9,0 0-1,0-1-8,4 0-5,3-1-5,0-2-20,4-1 29,0 0-38,3-2-20,5 0-9,-2-2-26,3 0-18,3-3-36,1 0-17,3-4-17,1-1-18,1-2-10,2 0-16,3 0 7,0-4-27,1-1 13,1 1-2,3-5 18,-2 1 19,0-2 14,-3-1 0,-1-1 11,1-2 6,-5-2 17,1-3 14,-1 2 21,-5-3 16,2-1 18,-4-1 14,-3 2 13,0-1 14,-3 2 28,-1-1 22,1 4 29,-4-1 50,2 0 4,-2 3 18,-3 3-14,0 11 42,-1-21 7,1 21-19,-5-16 5,5 16-12,-7-8-8,7 8 8,0 0 12,-18 4-2,13 4 2,-2 2-4,-1 3-14,-1 6 1,0-1-21,0 2-8,0 4-19,4-2-11,-4 2-10,4-3-17,-1 1-18,2 0 1,1-3-7,-1-2-4,4 3-3,3-4 8,-1 2-8,2-1-5,0-1-1,5-3-2,1 1-5,-2-3 0,6-2 0,0 0-14,-1-3-7,2-2-3,-1-3-11,1-1-11,1-1-6,3-2-2,-3 0 8,1-3-6,-1-1 14,-1 0-15,0-4 18,-1-1-6,0-1 12,-1 0-6,-4-2 18,1 4-7,-3-3 7,-1 1-3,1 3 10,-5-1-2,4 2 14,-6 9-5,5-14 12,-5 14-8,3-10 16,-3 10 2,0 0 7,0 0-2,0 0 5,0 0-3,0 0 3,0 0-13,-4 13 4,4-13-9,0 14 0,0-14-7,1 15 4,-1-15-9,5 18 6,-5-18-8,6 15 3,-1-7-6,0-1 3,4-1-7,-1 1-16,2-3-17,2-1-17,1-2-27,1 2 1,2-3-38,1 0 6,2-4-49,0 1 20,4-1-22,-4-4 5,4 1-35,-2-3 3,-2-1-19,1 0 15,-1-4-9,-1-1 10,-2 0 26,-3 0 28,1-3 28,-3 2 20,-2 0 29,-1 5 32,-1-3 17,-3 2 20,-1 4 22,1 0 20,-4 9 27,4-15 12,-4 15 34,0 0-2,0 0 39,0 0-39,0 0 45,0 0-24,-2 12-8,2-12-34,-2 17 6,2-17-34,0 19 1,0-19-29,2 18 6,-2-18-29,4 18 18,-4-18-30,7 16 9,-2-9-35,-5-7 10,11 12-40,-11-12-20,16 7-64,-6-5-11,-10-2-56,20 1-47,-20-1-50,23-1-26,-11-1-94,0-3-91,0-1-353,0-2-409</inkml:trace>
  <inkml:trace contextRef="#ctx0" brushRef="#br1" timeOffset="292295.3852">15209 14501 123,'-13'4'689,"3"0"-117,10-4-51,-14 7-37,14-7-26,-8 10-71,8-10-32,0 0-45,-2 10-40,2-10-23,0 0-37,14 5-35,-14-5-18,15 3-5,-2-4-1,0-1-11,1 1 4,0-3 17,3 0-16,-3 1 24,1-4-29,-1 0 21,-1 1-7,-3-2-15,0 0-30,-2-2 4,-3 0-13,-1 1-18,-2-4-18,0 1-6,-4 2-9,1-2-12,-3 2-5,0-2-7,-3 3-8,1 2-5,-2 0-6,-1 0-4,-3 4-45,12 3-30,-23 0-83,12 0-93,-4 4-80,0 3-135,0 3-163,-1 0-231,1 4-578,-1-1-1048</inkml:trace>
  <inkml:trace contextRef="#ctx0" brushRef="#br1" timeOffset="293604.9378">15667 14763 224,'-5'-14'733,"5"14"-112,-4-15-46,4 15-71,-5-14-24,5 14-32,-7-13-16,7 13-24,-6-14-37,6 14-22,-6-11-21,6 11-35,-4-7-39,4 7-20,0 0-12,0 0-8,-13 1 4,13-1-37,-6 13-10,2-4-14,1 5-5,-1 1-19,0 2-20,0 0-28,1 0-16,-1 0-11,0 3-15,2-2-5,0-1-11,1 0-6,0-1-2,1-2-3,0 0-16,1-3 0,0 3 0,1-5 0,1 1 0,1-3 0,-4-7 0,12 13 0,-12-13 0,14 7 0,-14-7 0,16 1-18,-5-4-10,-11 3-19,21-6-6,-9 1 4,0-2 12,0-3-13,0 1-1,2-4-3,-1-1 1,-1 2 19,-2-4-1,1 3-2,-1 2 17,-2-2-2,-1 3 13,1 2-8,-3-1 11,-5 9-10,10-12 1,-10 12 3,8-7 6,-8 7-10,0 0 14,11 2-1,-11-2 0,4 9 1,-4-9 3,5 13-3,-5-13 1,5 16 1,-1-7 1,0 0-11,1 0-32,0 1-3,0-2-23,3 2-17,1-2-2,1 0-9,2 1-12,0-1-6,3-3-4,1 0-6,0-1-3,3 1-7,0-2 5,3 0-10,1-3-1,1 1 19,2-2 26,2-2-11,0 0 32,0-2-11,4-2 36,-3 0-11,1-3 31,-4 0-14,1-2 27,-1-2-19,-5-1 24,0 1-10,-5-1 6,-3-1 6,0 3 27,-4 0 2,-4 2 0,-1 0 13,-4 11 11,1-17-14,-1 17 20,-7-13-6,-1 8 3,-2 1 20,10 4 10,-22-3 3,7 5 4,-1 0 8,0 4-3,0 1-5,-3 0-6,3 2-21,1-1-8,3 1-9,0-1-9,2 3-7,1-2-3,1-1-5,3 1-3,5-9-6,-4 13 3,4-13-8,2 13 5,-2-13-14,7 9-10,-7-9 0,14 5 5,-14-5-17,16 3 15,-16-3-9,19 2 10,-19-2-10,23-2 11,-12 2-4,0-3 10,-11 3-5,21-4 8,-10 3-6,-11 1 9,19-3-11,-19 3 11,15-1 0,-15 1 22,14 1-9,-14-1 19,13 8 2,-13-8 2,11 15 17,-7-2 20,0 3 139,1 4-41,0 3-33,-1 5-33,0 3-15,-2 5-12,-2 1-2,0 9-18,-3 0 1,-2 3-11,-3-2-5,0 2-8,-1 1-1,-3-2-6,0 1 1,-2-4-6,1 0 6,-2 1-5,2-3-10,0-2 1,-2-1-3,2 0-4,-1-2 4,1-1-1,-2-2 6,2-1-4,1-5 3,1-3-4,0 0 9,1-6 4,1-2 21,1 0 11,0-5 12,1-1 1,-1-1-11,2-4-59,-1 0 0,-2-2 0,9-5 0,-14 5 0,14-5 0,-16-4 0,7-2 0,-3-2 0,-4-4 0,0-4 0,-3-5 0,-5-5 0,-2-3 0,3-3 0,-1-3 0,0-1 0,-2-10 0,4 5 0,4 0 0,1 0 0,2 0 0,2 1 0,2 4 0,5 6 0,2 3 0,1 2 0,5 2 0,1 1 0,4 2 0,2 0 0,6-3 0,3 3 0,4 0 0,6-1 0,5 0 0,4 2-40,5 0-65,2 0-20,9-2-17,2 0-12,2 0-54,-10 7-41,0-4-23,-1 2-50,0-2-70,-4 3-88,-2-1-103,-2 2-119,-3-1-703,-7 2-1006</inkml:trace>
  <inkml:trace contextRef="#ctx0" brushRef="#br1" timeOffset="294146.4622">17812 14778 467,'-1'-12'537,"0"-3"-66,-2 4-25,-1-2-15,0-1-42,1 1 26,-1 2-46,-1-2-3,-2 3 22,1 1-71,-2 2 4,2-1-40,6 8 1,-14-8-16,14 8 17,-13 3-3,13-3-17,-10 17 0,5-3-23,2 4-1,-2 4-27,2 3-16,2 1-15,0 1-21,2 1-32,-1 1-128,1-2 0,1 2 0,-1-2 0,3 1 0,-3-2 0,2-1 0,-1 0 0,1-3 0,-1 0 0,1-5 0,-2 1 0,2-1 0,-2-3 0,0-2 0,1-2 0,-1 3-160,-1-13-119,2 15-11,-2-15-58,2 14-40,-2-14-42,0 0-67,-3 12-25,3-12-29,0 0-62,-8 5-690,8-5-906</inkml:trace>
  <inkml:trace contextRef="#ctx0" brushRef="#br1" timeOffset="294536.1626">17412 15052 684,'-11'-3'619,"11"3"-83,-17-5-48,17 5-66,-13-6-37,13 6-56,0 0 0,-11-4-26,11 4-12,0 0-49,0 0 10,0 0-19,0 0-2,14-3-42,-1 1-19,-1 0-18,6 0-11,3-3-23,4 2-19,9-1-6,-1-1 14,6-1-45,5-2-8,3 2-13,-1-2-3,1 0-7,-1 1-7,0 0-2,-2-1-7,-6 1 1,-2 1-8,-3-1 0,-1 3-3,-5 0 1,-3 0-17,-7 2 15,1-1-6,-4 2 5,-2 2 2,-12-1 12,17 3 8,-17-3 17,9 12-11,-9-12 3,3 15 15,-3-15 3,-4 22-6,1-8-4,1-2-9,-2 5-6,1-5-1,-1 2-30,1 2 22,0-3-10,2 2 6,-1-3-11,2 1-4,2-1-34,0-1-14,1 0-45,1-2-1,2-2-53,1 1-39,3-3-31,-1-1-32,1 1-60,3-5-69,-13 0-41,22 0-30,-10-3-41,0 1-106,0-3-491,0-1-704</inkml:trace>
  <inkml:trace contextRef="#ctx0" brushRef="#br1" timeOffset="294879.9076">18143 14808 606,'-16'4'637,"1"-1"-91,0 1-31,2 1-70,-1 0-26,3 2-63,0 0-16,1-2-63,3 1-28,7-6-47,-11 13-8,11-13-42,-5 8-2,5-8-26,0 0-15,9 12-21,-9-12 5,13 4-17,-13-4 9,23 2-17,-11-4 3,3-1 14,-1 2 13,1-4-3,-1 1 13,0-2 7,-2 1-16,1-4-17,-3 1-8,-2-1-12,-1-3-8,0 3-12,-4-3 2,0 1-13,-3 11-10,0-22-8,-3 11-3,1 1 0,-4 2-19,0-1 25,1 2-15,-2-1 1,7 8 0,-14-5 2,14 5-5,-16-2-7,16 2-11,-20 5-32,11 1-41,-2 1-54,0 2-51,1 0-56,2 4-90,1 0-56,2 1-68,3-3-49,1 2-186,2-1-449,4 2-764</inkml:trace>
  <inkml:trace contextRef="#ctx0" brushRef="#br1" timeOffset="295592.9271">18452 14991 53,'0'0'776,"0"0"-114,15 3-68,-15-3-38,10 4-66,-10-4-29,6 10-58,-6-10-36,8 12-31,-4-3-46,-2-1-29,1 2-39,0 0-32,0 2-23,0-1-17,-2 0 7,1 2-12,1-1-47,-2-2-5,1 2-22,-2-12-10,1 21-24,-1-21 7,0 17-21,0-17 23,0 14-6,0-14 13,0 12-4,0-12 3,0 0-11,-1 11-3,1-11-10,0 0 2,0 0-10,0 0 0,0 0-6,-11-2 3,11 2-9,-6-11 5,6 11-8,-3-17 0,3 17-2,-1-22-2,1 11 1,1-2-2,1 0 8,3-3-13,-1 1 9,1 1 0,2-2-11,1 2 4,3-1 1,2 1 7,3 2-10,-2-1-4,2 5 8,0 0 4,0 3 13,0 0 0,1 5 26,-2-3 13,0 6 1,-1 0-3,1 1-12,-2 3 2,1 1-18,-2 1 6,-2-1-9,0 2-5,-2 2-5,-2-1 4,1 0-9,-1 0 3,-2 0-8,0-2 14,-2 1-17,1 0 6,-3-10-5,2 16 3,-2-16-2,3 14 5,-3-14-5,0 13 7,0-13-1,0 0 1,-4 13-3,4-13 1,0 0-2,0 0-7,-6 7-16,6-7 0,0 0-6,0 0 5,-11-5-11,11 5-3,-6-10 3,6 10 3,-4-17-10,3 8 1,0-4 1,1 1 5,1 0 3,1-3 6,2 0 3,1 1 12,2 0 1,-1 0 4,2 1-5,2 1-4,0 0 1,2 2 0,3-1 10,-1 3 11,3-1 16,-3 5 11,2 0 12,-1 1 16,0 3 7,-1 3 0,2 0 6,-1 1 12,0 1 2,-2 4 12,1-1-4,1 4-6,-5-2-49,2 1-46,-3 2 0,-2-1 0,0 1 0,-4 0 0,0-1 0,0 0 0,-3-12 0,-2 23 0,1-11 0,-2-1 0,1-1 0,-3-2-93,5-8-161,-5 18-19,5-18-55,-4 13-32,4-13-16,-3 11-62,3-11-66,-2 8-52,2-8-75,0 0-761,0 0-993</inkml:trace>
  <inkml:trace contextRef="#ctx0" brushRef="#br1" timeOffset="296018.6577">19222 15083 137,'0'0'791,"12"-8"-154,-12 8-26,16-9-66,-7 6-38,0-2-99,1-1 7,1 0-63,5 0-35,-3-1-26,0-1-27,0 0-19,3 0-24,-2-1-33,0 0-28,-1 0-16,0-1-7,0 0-23,-1 0-28,1 1-9,-3-1-13,0-1-10,-1 2-9,-1 0-13,-2 1-1,-1 0-7,-5 8-6,8-11 4,-8 11-15,4-10 3,-4 10-8,0 0-1,-4-9 4,4 9-2,0 0 18,-17 0-26,17 0-2,-13 6 2,5-2 2,0 3 12,-1 1 25,1 3 22,-2-1 29,2 2-6,2 1 16,1 1-3,-1 1 12,2-1 12,2 1-5,1-1 1,1-2 0,1 0-12,3 0-13,0 0-54,2-3-33,2 1 0,1-2 0,2-1 0,2-1 0,0 0 0,4-4 0,0-2 0,0 0 0,4 0 0,-2-4 0,1 1 0,3-1 0,-1-2 0,-3 0 0,-1 0 0,-3 1 0,-1-1 0,-1 0-67,-1 0-125,-5-1-58,-7 7-50,9-9-40,-9 9-55,3-12-48,-3 12-136,-7-9-109,7 9-876,-16-8-1208</inkml:trace>
  <inkml:trace contextRef="#ctx0" brushRef="#br1" timeOffset="298646.3347">21682 15037 879,'-7'-12'755,"7"12"-103,-5-9-51,5 9-81,0 0-55,-8-8-49,8 8-33,0 0-51,0 0-19,-11 5-8,11-5-42,-5 14-26,1-4-36,1-1-31,-1 2-27,2 2-16,-3 3-18,1-5-26,1 4-14,0-1-15,0 0-9,0-2-12,2-1-3,0 2-7,1-13-2,0 21-11,0-21-3,1 16-45,-1-16-46,4 14-50,-4-14-34,9 10-45,-9-10-32,13 3-42,-13-3-69,15-2-47,-15 2-57,18-5-28,-10-1-88,-1 0-618,3-3-805</inkml:trace>
  <inkml:trace contextRef="#ctx0" brushRef="#br1" timeOffset="299002.3806">21460 14936 47,'-7'5'801,"-1"1"-171,8-6-50,-9 11-26,9-11-62,-4 7-62,4-7-65,0 0-24,4 9-50,-4-9-32,0 0-44,15 2-8,-15-2-19,17-2-2,-6 0-29,0-4-14,0 2-18,3 0-4,-2-3-20,2 0-4,-4-1 7,0 0-28,2-2-7,-5 0-17,1 1 9,0-3-7,-1 0-8,-3 4-3,0-4-3,0 2-7,-4 10-7,1-19 16,-1 19-34,0-14-4,0 14-1,-4-15 4,4 15-5,-7-9-7,7 9-1,-14-2-7,14 2-6,-16 2-29,6 3-46,3-1-46,-4 5-33,2 0-64,0 0-14,3 2-70,0 0-23,0 1-50,4 0-46,1 1-41,1 0-70,1-1-537,3 1-706</inkml:trace>
  <inkml:trace contextRef="#ctx0" brushRef="#br1" timeOffset="299449.9131">22035 15003 216,'16'-9'703,"-2"2"-86,-3-4-103,1 1-45,-2 2-3,-1-5-84,0 4-10,-1-4-47,-3 3-16,0-2-54,-5 12 2,4-18-30,-4 18-19,-2-16-29,2 16-14,-6-13-20,0 7-13,6 6-6,-18-5-16,18 5-13,-20-2-12,20 2-15,-23 4-13,10-1-13,1 2-11,0 0-4,0 4-7,1-1-4,2 0-6,1 3-3,2-1 11,4 1-13,-1-1-5,3 2-12,2-2 13,3 5 1,1-3-1,3 2-1,3 1 1,0-1-1,4 0 1,-1 0-4,0-2-1,1 1 2,0-1 3,-2-3-3,0 2 2,-2-4-3,2 2 3,-2-1-4,-3-2 6,-1-1 23,0-1 33,-8-4 31,12 11 14,-12-11-5,7 6-15,-7-6 16,0 0-10,0 0-11,-3 10-8,3-10-5,-11 2-4,11-2-14,-19 2-9,5-2-8,1-2-3,-3 2-11,-1-1-2,-2-2 0,-2 0-8,2 1-33,-1-1-46,-1-3-36,1 0-63,1 1-55,1-2-81,1 2-55,1 1-76,0-2-107,0 4-95,3 0-222,0-1-438,2 0-902</inkml:trace>
  <inkml:trace contextRef="#ctx0" brushRef="#br2" timeOffset="305128.9345">24062 14899 521,'0'0'709,"4"-9"-129,-4 9-54,0 0-65,4-8-22,-4 8-65,0 0-26,0 0-34,0 0-22,0 0-39,-12 4-11,12-4-5,-11 11-15,4-4-9,1 5-13,-3 0 9,1 0-2,-1 6-20,2-1-12,-3 2-11,1 0-3,1 2-22,-1-1-13,1 1-19,2-1-1,1 1-16,1-5-7,3 3-8,-1-2-21,2-3-5,2 2-10,1-2-1,3-1 0,0-1 0,2 1-9,2-4-2,1 1-7,2-3 7,0 0-11,1-2-2,3 0-3,-1-3-3,1-1 0,-1-1-2,4-2 0,-1-1-3,1-1-3,1-1 0,1-2 0,-1-2 0,0 0 0,-2 0 0,0-2 0,-2-1 0,-2-1 0,-1-2 0,0 0 0,-4-1-16,0-2-28,-1 2 0,-4-1 4,-1-1-7,0 3-6,-4-4 2,0 2 5,-4 0-13,-1 0 14,-2-1-4,-2 0-1,-2 4 17,-1-3 0,-1 5-2,-4 1-5,1 1 0,-4 2 3,1 0-4,-1 0 16,1 4 7,-1 0-2,1 2 6,0 1 27,4 1-21,-3 1-5,1 0-6,2 3 11,2-1-13,0 1 17,3 2 1,2-1-2,1 1 3,1 3 2,0-2 2,6-7-1,-4 18 9,4-18-4,4 21-1,0-11 0,4 0-6,-1-1 0,2 3 4,4-3-4,0-1 1,2 1-3,5-1-31,-3-3-63,1-1-65,5 1-68,-1-2-59,-1-3-48,1 3-72,0-3-51,2 0-63,2-3-51,-6 0-174,7-1-314,-5-1-679</inkml:trace>
  <inkml:trace contextRef="#ctx0" brushRef="#br2" timeOffset="305457.0433">24854 14737 666,'3'-10'660,"-3"10"-54,1-15-73,-1 15-44,-2-11-67,2 11-21,-7-8-27,7 8-19,-14-4-45,14 4-20,-17 0-2,5 1-43,1 2 4,-2 3-26,0 2-20,-4 2-14,2 1-6,-2 3-5,3 2-7,-1 1-8,1 3-11,-2 4-14,5-2-13,-1 1-10,2 0 19,2-2-31,2 1-11,1 2-12,1-2-26,3-3-54,-2 2 0,6-3 0,-2 2 0,3 0 0,-2-3 0,5 3 0,-1-2 0,3 0 0,0-2 0,3 0 0,2-3 0,-1 0-109,2 1-120,-1-6-59,-1-1-63,3 1-25,-3-3-26,4 0-73,-3-3-37,1 0-33,-2-2-2,1 0-65,-3-1-566,2-2-788</inkml:trace>
  <inkml:trace contextRef="#ctx0" brushRef="#br2" timeOffset="305915.2135">24954 15013 571,'0'-11'563,"-1"0"-56,1 11-24,0-17-43,0 17-43,0-12-16,0 12-74,0-12-11,0 12-28,0 0 18,0 0-44,4-10 15,-4 10-26,0 0-3,7 10-12,-7-10-1,9 12-29,-6-2 2,0 1-26,2 1-16,-2 4-17,0-2 8,-1-2-10,1 2-22,1-2-11,-3 1-20,0-1-14,-1-12-4,1 21-4,1-9-18,-2-12-3,0 16-10,0-16 1,0 15-7,0-15 9,1 11-9,-1-11 8,0 0-13,-3 14 2,3-14-8,0 0 5,-7 6-5,7-6 9,0 0-14,-9-3 20,9 3-24,-7-10 6,7 10 0,-5-15 2,4 5-3,-1-2 0,0 1 0,0-3-2,2 1 2,2 0-4,0-3 0,1 0 8,1 0-6,2 2-2,0-1 1,3 1 0,1 2-2,-1-2 4,2 3-3,0 1 2,1 2 2,2 0 2,1 1 8,0 4 28,-2 1 14,2 2 21,-2 0 7,3 2 18,0 5 0,-1-2 12,-1 3-109,0 1-1,-2 3 0,-2 0 0,1 0 0,-4 1 0,-1 2 0,1-1 0,-3 1 0,0-1 0,-1 2 0,-2 0 0,0-2 0,2-2 0,-6 2 0,3-3 0,-1 2-30,1-13-318,-1 20-93,1-20-45,-1 17-92,1-17-106,-3 14-98,3-14-753,0 12-1171</inkml:trace>
  <inkml:trace contextRef="#ctx0" brushRef="#br2" timeOffset="306177.73">25503 15057 315,'0'0'908,"0"0"-116,0 0-76,0 0-24,0 0-54,0 0-69,4-10-66,-4 10-51,0 0-14,0 0-50,12 4-34,-12-4-32,11 3-58,-11-3-35,13 4-35,-13-4-39,18 4-26,-18-4-24,21 4-77,-21-4-28,20 2 0,-20-2 0,22 1-77,-10 0-143,-12-1-86,20 0-86,-20 0-70,21-1-133,-21 1-128,17 0-169,-17 0-545,18-3-1049</inkml:trace>
  <inkml:trace contextRef="#ctx0" brushRef="#br2" timeOffset="306879.6676">25930 14936 351,'0'0'922,"2"-14"-154,-2 14-59,0 0-60,0 0-34,3-9-95,-3 9-88,0 0 8,0 0-34,9 8-44,-9-8-45,5 12-24,-1-5-22,0 3-30,0-1-23,-1 1-24,1 0-28,-1 2-18,1-1-18,-2 0-91,1-1-39,1 1 0,-2 0 0,-2-11 0,5 18 0,-5-18 0,4 16 0,-4-16 0,2 12 0,-2-12 0,2 12 0,-2-12 0,3 9 0,-3-9 0,0 0 0,0 0 0,0 0 0,0 0 0,-3 10 0,3-10 0,0 0 0,-6-7 0,6 7 0,-4-10 0,4 10 0,-3-16 0,3 16 0,0-23 0,0 11 0,3-5 0,-1 2-21,2-2-17,0 0 4,4 0 9,-2-2 2,3 3 2,1 0 6,-2 3 3,3 2 0,1-1 4,-3 3 3,4 2-5,-3 4 2,3 0 2,-3 2 3,3 2 2,-1 1 5,0 1 13,1 2 7,0 3-1,-1 0 12,1 3 6,-1-2-7,-1 1 2,0 2-8,-1-2-28,0 1 0,-5 0 0,4 1 0,-4-2 0,1 0 0,-3-2 0,1 2 0,-4-10 0,6 13 0,-6-13 0,3 12 0,-3-12 0,0 0 0,3 14 0,-3-14 0,0 0 0,-8 8 0,8-8 0,0 0 0,0 0 0,-13 1 0,13-1 0,-6-6 0,6 6 0,-6-9 0,6 9 0,-6-15-22,6 15-7,0-21 4,2 8 3,0 4 6,3-3 1,-2-1 0,3 1 0,3 0 2,-3 0 7,6 2 0,-1 1 3,0 2-4,3 1 11,-1-1-5,1 6 1,-1-2 15,1 3 16,-1 1 13,4 2 7,-2 3-1,-1 0-50,1 2 0,1 1 0,-1-2 0,-1 6 0,-1-4 0,-2 3 0,-1 0 0,-1-2 0,-3 2 0,1-1 0,0-1 0,-5-2 0,1 4 0,-3-12 0,4 19 0,-4-19 0,0 17-361,0-17-105,2 15-55,-2-15-98,0 14-74,0-14-68,-2 12-752,2-12-1143</inkml:trace>
  <inkml:trace contextRef="#ctx0" brushRef="#br2" timeOffset="307152.0248">26825 14976 572,'0'0'929,"0"0"-112,0 0-53,8-5-8,-8 5-90,0 0-74,13 0-78,-13 0-39,13 1-57,-13-1-60,19 2-23,-19-2-42,23 2-39,-9-2-42,-1 3-30,1-3-128,1 1-54,1-1 0,-5 2 0,4-2 0,0 1 0,-3-1 0,2 0 0,-14 0 0,26 0 0,-26 0 0,21-1-225,-21 1-130,19-3-78,-19 3-38,15-4-105,-15 4-86,11-3-33,-11 3-820,0 0-1143</inkml:trace>
  <inkml:trace contextRef="#ctx0" brushRef="#br2" timeOffset="307417.6619">27016 14861 308,'0'0'886,"-5"-11"-134,5 11-60,-4-9-39,4 9-47,0 0-47,-5-12-80,5 12-15,0 0-12,0 0-39,0 0-9,0 0-32,0 0 13,0 0-44,1 14-1,-1-14-255,4 21-85,-2-8 0,0 1 0,2 2 0,-3-1 0,-1 1 0,0 3 0,2-2 0,0 0 0,-2 1 0,0 0 0,0 0 0,0-1 0,0-1 0,0-3 0,0 3 0,0-4 0,0 1 0,0 0 0,0-13 0,0 20 0,0-20 0,0 17 0,0-17 0,0 15 0,0-15-192,2 10-435,-2-10-80,0 0-112,0 0-89,4 9-657,-4-9-1207</inkml:trace>
  <inkml:trace contextRef="#ctx0" brushRef="#br2" timeOffset="307715.1098">27436 14779 167,'0'0'1004,"2"-17"-177,-2 17-55,0-13-64,0 13-48,0 0-95,2-15-61,-2 15-1,0 0-39,0 0-27,0 0-29,0 0-35,13 7-17,-13-7-20,8 14-229,-6-3-107,0 0 0,0 2 0,1 2 0,-3 1 0,0 0 0,0 2 0,0-1 0,0-1 0,0 3 0,0-4 0,-2 1 0,1-3 0,1 1 0,0 0 0,-2-5 0,2-9 0,0 23 0,0-23 0,2 14 0,-2-14-502,0 12-76,0-12-102,3 10-104,-3-10-233,0 0-452,6 5-1091</inkml:trace>
  <inkml:trace contextRef="#ctx0" brushRef="#br2" timeOffset="308043.2233">27737 14425 152,'0'0'929,"-6"-13"-199,6 13-52,-3-12-45,3 12-73,0 0-17,3-11-57,-3 11-43,15-5-33,-15 5-25,25 0-14,-8 2-30,4 3-30,3 3 10,4 5-22,5 3-2,-1 3-29,2 2-234,-1 3-34,1 0 0,-1 4 0,9 7 0,-10-5 0,-2 0 0,-5 2 0,-1-3 0,-2 3 0,-5-2 0,-4-4 0,-1 1 0,-4-1 0,-4-2 0,-3-1 0,-1 2 0,-4-1 0,-3 1 0,-2-3 0,-4 3 0,-4-2 0,-2-1 0,-2-2 0,-6 1 0,2-4-722,-5 4-256,4-6-1065,-1-1-1804</inkml:trace>
  <inkml:trace contextRef="#ctx0" brushRef="#br2" timeOffset="309854.4961">28773 14911 924,'0'0'732,"0"0"-59,0 0-71,0 0-13,0 0-27,0 0-56,0 0-36,0 0-31,0 0-7,0 0-43,0 0-31,16 0-29,-16 0-20,17 0-18,-17 0-17,26 1-22,-11-1-192,4-1-60,3 1 0,-1 0 0,2 0 0,0 0 0,1 0 0,3-2 0,-6 2 0,2-1 0,-1 0 0,-1 1 0,-1 0 0,-2-3 0,-3 3 0,-1 0 0,-2-3 0,1 3 0,-13 0-398,15-2-105,-15 2-64,0 0-61,10-5-86,-10 5-70,0 0-675,-10-6-1078</inkml:trace>
  <inkml:trace contextRef="#ctx0" brushRef="#br2" timeOffset="310125.6547">28952 14749 679,'0'0'760,"1"-12"-65,-1 12-45,4-11-77,-4 11-46,0 0-71,4-13-48,-4 13-40,0 0-12,0 0 25,9-2-52,-9 2-9,7 7-12,-7-7-23,7 15-15,-3-6-1,0 3-31,0 0 4,-2 0-165,2 3-77,1 0 0,-3 0 0,1-1 0,0 2 0,0-1 0,-1 1 0,0-1 0,1 1 0,-2-3 0,0-1 0,2 0 0,-2 1 0,1-2 0,-1 1 0,1-2 0,1 0 0,-3-10 0,4 17-464,-4-17-93,4 15-83,-4-15-91,5 14-40,-5-14-821,9 14-1243</inkml:trace>
  <inkml:trace contextRef="#ctx0" brushRef="#br2" timeOffset="311156.9092">29668 14896 409,'11'-10'809,"-2"-1"-113,0 3-48,0-1-51,-4 0-56,1 1-43,-2 0-56,-4 8-51,4-14-16,-4 14-25,0-14-25,0 14-28,-5-11-31,5 11-12,-10-10-17,10 10-21,-18-6-7,18 6-14,-20-1 2,8 3-31,0 2-93,0 1-73,-1 1 0,0 2 0,2 2 0,-1 0 0,2 2 0,-2 2 0,3 0 0,1-1 0,1 2 0,2 2 0,1-4 0,2 3 0,0-2 0,2-2 0,3 5 0,-1-5 0,4 5 0,-1-7 0,1 3 0,3-3 0,-1 1 0,2-3 0,0 0 0,2-2 0,-2-1 0,1-1-198,1-1-79,2-1-14,-3-1 3,-11-1-8,23-1 27,-11-1 2,1-1-4,-3-1 14,0-2 13,3-1 21,-4-1 17,0-1 24,1-3 22,-1 0 35,-1 0 23,-1 0 22,3-1 16,-3-1 21,1 2 30,-3-3 46,2 4 23,-2 0 34,1 1 23,-3-1 14,3 3 12,-6 8 9,7-14-2,-7 14-9,9-12 7,-9 12 21,8-5-3,-8 5-9,0 0 29,15 2-4,-15-2-6,12 8 3,-12-8-1,10 13-5,-6-4-15,2 1 1,-2-2-16,-4-8-21,6 18-12,-6-18-22,5 17-11,-2-8-16,-3-9-2,3 15-16,-3-15 6,2 17-16,-2-17 17,3 12-24,-3-12 3,3 10-10,-3-10 9,3 10-17,-3-10-7,0 0 0,0 0 0,0 0 0,0 0 0,0 0 0,0 0 0,0 0 0,0 0 0,0 0 0,-8-7-17,8 7-12,-1-14-6,1 14-11,1-19 11,1 7 8,1 0 2,0-2 5,1 2 4,1-1 6,0 0 1,0 0-9,3 1 8,-1 0 2,0 3 0,1-1 3,-1 4 3,3 2 8,-2-2 0,-8 6 1,20-3 26,-20 3-6,19 1 5,-19-1 3,20 6 0,-11 0-6,1-1 7,-1 3-9,0 1 9,1 1-25,-1 0-11,-1 0 0,0 1 0,-1-1 0,-1 1 0,0-2 0,-1-2 0,-1 3 0,0-3 0,-4-7 0,6 17 0,-6-17 0,2 12 0,-2-12 0,0 0 0,-1 12 0,1-12 0,0 0 0,-7 9-23,7-9-35,0 0-7,-13 1-13,13-1-5,0 0 8,-16-5-5,16 5 0,-9-10-15,9 10 1,-7-14-2,3 5 14,1-1 6,2-1 9,1-2 9,0 0 12,2-2 9,1-1 10,1 1 1,1 0-2,2 1 10,1 2-3,1-3 16,2 5 19,1 0 14,-1 4 11,1-2 40,2 3-9,-1 2 17,1 2-8,-1 2 21,1 2-11,0 1 1,1 0-2,-2 5 9,1-1-10,-2 1-4,-1-1-4,2 4-16,-4-3 10,1 3-22,-1-2-29,0 2-22,-1 0 0,-2-1 0,0-2 0,0 0 0,-1 2 0,-1-4-50,-4-7-88,6 15-52,-6-15-52,5 13-46,-5-13-50,4 11-49,-4-11-48,0 0-70,1 12-74,-1-12-48,0 0-776,0 0-1005</inkml:trace>
  <inkml:trace contextRef="#ctx0" brushRef="#br2" timeOffset="311508.304">30658 14354 940,'0'0'841,"1"-19"-104,-1 19-47,4-12-15,-4 12-44,8-10-54,-8 10-22,14-4-58,-14 4-27,24 3-37,-7 1-6,3 6-12,4 2-112,3 4-303,1 6 0,3 2 0,1 5 0,-4 0 0,0 2 0,-1 2 0,-1 0 0,-4-1 0,1 4 0,-3-3 0,-1 2 0,-2 0 0,-1 0 0,-2-1 0,-4-4 0,-2 0 0,-3 2 0,-2-4 0,-5-2 0,0 6 0,-5-1 0,-3-1 0,-4 4 0,-4 0 0,-3-4 0,-6 1 0,-3-2 0,-2 0 0,-10 3 0,3-8 0,-9 3 0,0-2 0,-6-3-647,-3-2-232,-1 0-149,-3-6-752,-6 1-1476</inkml:trace>
  <inkml:trace contextRef="#ctx0" brushRef="#br2" timeOffset="312636.0602">24568 14444 375,'14'-5'609,"-14"5"-86,8-5-31,-8 5-40,9-5-26,-9 5-36,8-7-31,-8 7-33,0 0-17,7-5-24,-7 5-21,0 0-22,0 0-24,6-5-7,-6 5-12,0 0 24,0 0-3,0 0 22,-3 10 1,3-10-18,-8 19-1,-1-3 1,0 0-12,-3 8-15,-3 2-14,0 9 4,-4-2-62,-2 4-126,2 2 0,-3-1 0,2 3 0,2-1 0,-1 3 0,2 0 0,2 3 0,3-2 0,1 5 0,7-3 0,5 1 0,5 0 0,6 1 0,10 5 0,2-4 0,8 0 0,5-4 0,4-2 0,4-6 0,3-1 0,0-6 0,0-2-55,-4-6-421,-2-5-86,-1-2-99,-2-1-114,0 1-222,-7-8-483,1 0-1104</inkml:trace>
  <inkml:trace contextRef="#ctx0" brushRef="#br2" timeOffset="315745.6232">15322 16840 86,'0'0'1021,"-12"3"-216,12-3-65,0 0-92,-10 2-39,10-2-63,0 0-57,-8 4 10,8-4-32,0 0-46,0 0-38,0 0-45,5 12-13,-5-12-55,11 5-23,-11-5-59,16 7-79,-16-7-109,20 6 0,-8-4 0,-12-2 0,24 2 0,-12 1 0,3-3 0,-2 0 0,0 0 0,0 0 0,-1 0-142,2-3-166,-2 3-63,-2-2-54,-10 2-47,22-5-68,-22 5-83,15-2-33,-15 2-821,12-3-1099</inkml:trace>
  <inkml:trace contextRef="#ctx0" brushRef="#br2" timeOffset="315964.3673">15239 17040 943,'-7'5'763,"7"-5"-64,-6 9-81,6-9-53,-6 8-15,6-8-74,0 0-14,6 10-49,-6-10-22,9 7-42,-9-7-56,14 2-43,-1-1-41,-3 1-32,6-2-37,-3 2-27,4-4-24,-2 2-21,0 0-38,3-2-70,2 0-108,-2 1-100,1-1-68,-1-1-63,1 0-101,0 1-91,1-2-53,-6 4-251,4-3-360,0 0-846</inkml:trace>
  <inkml:trace contextRef="#ctx0" brushRef="#br2" timeOffset="316699.0785">16267 16824 677,'4'-9'746,"-4"9"-67,5-16-59,-5 16-45,5-12-45,-5 12-48,3-11-51,-3 11-29,4-11-23,-4 11-8,0 0-42,-3-12-24,3 12-27,0 0-38,-6-8-12,6 8-15,0 0 4,-14 4-7,14-4 3,-14 10-147,6-4-66,0 3 0,-1 1 0,-1 3 0,2-1 0,-1 5 0,-1 0 0,3 1 0,0 0 0,1 1 0,-2 2 0,4-1 0,1-1 0,0-1 0,2 1 0,-1 1 0,2-2 0,2-1 0,-1 2 0,2-2 0,-1-2 0,3 0 0,1 0 0,1-2 0,1 0 0,-1-1 0,3-2 0,1-1 0,-1-2 0,3 1 0,-2-2 0,3-2 0,-1-1 0,0 0 0,1-2 0,0-1 0,1-1 0,2-2 0,0-1 0,-2 1 0,3-3 0,-2 1 0,0-2 0,3-3 0,-4 2 0,3-3 0,-4 1 0,1-2 0,-2-2 0,0-1 0,-3 1 0,1-3 0,-3 0 0,-1-1 0,-2-2 0,0-1-36,-2 3-24,-2-2 7,-2-2 5,-1 0 8,-1 0 3,-4 1 27,1 0-22,-4 0 6,-2 4-2,-2-1 5,0 3 2,-6-2 9,0 5-1,0 1 2,-2 2-1,0 2 2,-1 1 0,3 2 10,1 2-15,-3 2 13,3 0-7,0 2 0,0 2 2,-1 2-1,5-1 3,-1 2 10,0 4-4,2-2 15,4 4 9,1-1 11,1 1 12,3 1-7,1 1 10,4-2 0,0 1 6,4 0-13,0 1 6,5-1-19,0 3 6,1-2-12,4 0-6,0-1-19,4-2 0,-1-2 0,2 1 0,2-3-51,-1 0-37,3-2-25,-2-2-64,2 0-66,-2-3-58,1 0-20,-2-1-42,1-1-27,0 0-30,1-2-27,0 1-9,-2-2-31,2-3-30,1 1-95,-3 1-389,2-5-602</inkml:trace>
  <inkml:trace contextRef="#ctx0" brushRef="#br2" timeOffset="316979.8379">16996 16729 372,'3'-9'673,"-3"9"-84,3-13-46,-3 13-68,0-12-48,0 12-42,-4-8-17,4 8-11,0 0-20,-10-9-23,10 9-15,-13-1-1,13 1-6,-14 3-1,4 0-10,2 4-12,-1-2-23,0 4-13,-1 3-1,1 0-7,0 5-25,-1 0-22,1 1 2,3 3-53,-2-2-127,2 3 0,1 0 0,-1-3 0,4 3 0,-1-3 0,2 1 0,1-1 0,0 0 0,1-2 0,2 3 0,-1-3 0,4-1 0,-1-1 0,2-1 0,1 1 0,0 0 0,3-3 0,4 2 0,0-3-283,1-1-123,2 1-38,0-4-57,2 0-73,2 0-54,-3-4-48,-1 2-809,0-4-1108</inkml:trace>
  <inkml:trace contextRef="#ctx0" brushRef="#br2" timeOffset="317511.4341">17311 16787 828,'0'0'764,"-7"-10"-82,7 10-102,0 0-76,-7-10-56,7 10-35,0 0-31,0 0-25,0 0-7,0 0-13,-5 12-34,5-12 8,3 15-29,-1-5-19,2 1-30,0 1-22,0 3-12,1-1-27,1 1-17,-2 0-9,1-1-12,-1 1-32,0-1-67,1 0-35,-1-3 0,-1 0 0,1 0 0,0-1 0,-1-1 0,-3-9 0,5 16 0,-5-16 0,4 12 0,-4-12 0,2 10 0,-2-10 0,0 0 0,0 0 0,-1 15 0,1-15 0,0 0 0,0 0 0,0 0 0,0 0 0,0 0 0,-14-3 0,14 3 0,-5-9 0,5 9 0,-4-13 0,2 4 0,2 9 0,0-24 0,1 9-4,2-1-28,0 0 3,2-3 13,0 2-2,3-3 2,2 2 4,0 1 4,1 1-2,1 0 3,1 2 0,2 1 2,0 0-2,-2 5 2,2-1-1,-1 4-1,2 0 1,-1 4 14,-1 1 12,0 1 16,2 3 9,-2 1 12,2 4-28,-4 0-29,4 4 0,-5 2 0,2-3 0,-3 5 0,-2-2 0,-2-1 0,2 1 0,-2-1 0,-2 1 0,0-1 0,0 1 0,-2-2 0,1 0 0,-2 0 0,3-1 0,-3 0-144,1 0-179,-2-12-68,2 19-58,-2-19-44,1 17-100,-1-17-40,3 19-65,-3-19-722,3 13-1026</inkml:trace>
  <inkml:trace contextRef="#ctx0" brushRef="#br2" timeOffset="317821.4666">17886 17033 713,'0'0'889,"-7"-7"-94,7 7-91,-7-6-51,7 6-54,0 0-62,-9-5-36,9 5-58,0 0-37,0 0-27,0 0-38,0 0-2,8-8-46,-8 8-19,15 1-52,-15-1-119,23 2-103,-9 0 0,2 0 0,1-1 0,1 0 0,3 2 0,-2-1 0,3 0 0,-1 0 0,0 1 0,-1-2 0,1 1 0,-3 0 0,0-2 0,-3 3 0,-1-3 0,-2 0 0,-12 0 0,23 1-354,-23-1-77,17 0-56,-17 0-71,12-1-87,-12 1-15,0 0-91,0 0-617,8-5-968</inkml:trace>
  <inkml:trace contextRef="#ctx0" brushRef="#br2" timeOffset="318071.4476">18118 16898 837,'-6'-11'710,"2"3"-56,4 8-68,-7-14-28,7 14-47,-6-13-29,6 13-44,-6-12-18,6 12-16,-3-9-47,3 9-23,0 0-41,-6-8 2,6 8 19,0 0-35,0 0 4,0 0-20,2 14-90,-2-14-173,2 19 0,0-9 0,0 5 0,-1-1 0,3 1 0,-1 1 0,1 1 0,-2-1 0,1 1 0,2 0 0,-3 0 0,1-2 0,-2 1 0,2-2 0,-2-2 0,0 0 0,1 0 0,-1-1 0,-1-11 0,4 21-319,-4-21-236,4 17-65,0-9-84,-4-8-73,8 14-873,-8-14-1315</inkml:trace>
  <inkml:trace contextRef="#ctx0" brushRef="#br2" timeOffset="318837.0468">18447 16909 490,'1'-11'770,"-1"11"-83,2-17-59,-2 17-58,2-15-71,-2 15-44,2-12-76,-2 12-27,0 0-27,3-10-8,-3 10-18,0 0-25,10 4 6,-10-4-44,6 10-13,-2-2-9,-1 2-29,0 1-24,0 0-20,-1 1-16,1 0-21,-1 0-9,0 0-25,-1 0-12,0 0-13,0-1-12,1 1-5,-2-12-1,1 18-9,-1-18-4,2 14-4,-2-14 5,0 13 2,0-13-1,0 0 3,0 15-7,0-15-12,0 0 0,0 0 0,0 0 0,-5 9 0,5-9 0,0 0 0,-6-8 0,6 8 0,-3-11-17,3 11 3,-3-17 1,3 17 6,-2-22-6,2 8 7,2-3-5,-1 0 4,0-1 8,3-1-5,1-1 6,1 0-9,1 2 7,-2 1-9,3 4 5,-2 0-3,4 1 1,-1 0-6,-1 6 6,2 0-2,-1 3 20,-9 3 2,19-2 11,-19 2 0,18 7 20,-10 0-18,3 0-27,-3 3 0,1 2 0,0 0 0,-2 1 0,0 2 0,-1-2 0,2 1 0,-3 1 0,0-2 0,0 1 0,0-2 0,-2-1 0,1 1 0,-1-3 0,0 1 0,-3-10 0,4 16 0,-4-16 0,2 13 0,-2-13 0,0 0 0,0 16 0,0-16 0,0 0 0,0 0 0,-5 8 0,5-8 0,0 0 0,0 0 0,-11-5 0,11 5 0,-6-12 0,6 12 0,-6-17 0,4 5 0,1 0 0,-1-1 0,2-3 0,2 1 0,-1-3 0,1 1 0,2 1 0,0-2 0,3 2 0,-1 0 0,1 1 0,1 2 0,0-1 0,2 3 0,-1 1 0,1 2 0,2 0 0,-2 2 0,0 3 0,2-1 0,-12 4 0,22 0 0,-10 1 0,1 2 0,1 2 0,-1 2 0,1 1 0,-3 1 0,1 1 0,1 0 0,-3 2 0,1 0 0,-2 1 0,-1 0 0,0-1 0,-1 1 0,-2-1 0,1 0 0,-4 0 0,1-1 0,-3-11 0,2 20 0,-2-20 0,-1 18 0,1-18 0,-3 16 0,3-16 0,-5 16 0,5-16-133,-4 12-293,4-12-24,-6 10-42,6-10-54,-6 8-57,6-8-35,0 0-124,-12 4-550,12-4-916</inkml:trace>
  <inkml:trace contextRef="#ctx0" brushRef="#br2" timeOffset="319180.7935">19162 16587 615,'0'-13'845,"1"3"-85,-1 10-74,1-20-32,-1 20-42,1-16-47,-1 16-33,2-14-39,-2 14-47,5-12-45,-5 12-19,5-9-25,-5 9-9,10-7-34,-10 7-133,15-5-181,-15 5 0,22 3 0,-7 0 0,1 3 0,3 0 0,0 4 0,0 1 0,4 5 0,-1 0 0,-1 1 0,-1 0 0,0 2 0,0 0 0,-1 1 0,0 1 0,-4 0 0,3-1 0,-4 0 0,-1-1 0,-2-1 0,-2 1 0,0 1 0,-4-2 0,-1-1 0,-1 0 0,-4 2 0,-1-2 0,-2 0 0,1 0 0,-6 2 0,1-1 0,-2 1 0,-7 0 0,2 1 0,-4-2 0,0 0 0,-2-1-888,-2 2-182,-1-4-893,-3-1-1706</inkml:trace>
  <inkml:trace contextRef="#ctx0" brushRef="#br2" timeOffset="320947.2462">19857 17111 465,'0'0'514,"0"0"-58,16 0-53,-16 0-50,0 0-17,16-2-21,-16 2-15,0 0-15,16-1-13,-16 1-18,0 0-19,16 0-23,-16 0-5,0 0 0,16 0-23,-16 0-1,0 0-29,14 3 3,-14-3-29,0 0 3,13 3-25,-13-3 20,0 0-29,0 0 38,9 6-62,-9-6 14,0 0-39,0 0 19,0 0-33,0 0 22,-3 12-35,3-12 20,0 0-38,-7 5 23,7-5-21,0 0 19,-10 3-25,10-3 13,0 0-10,0 0 18,0 0-27,-16 0 24,16 0-28,0 0 21,-6-7-3,6 7 1,0 0-6,-5-8 6,5 8-10,0 0 0,2-10 0,-2 10-2,0 0 3,9-7-3,-9 7 6,0 0-2,12-6-1,-12 6-6,0 0 3,18-1-1,-18 1 2,10 3 2,-10-3-22,10 4 28,-10-4-21,10 3 26,-10-3-27,8 7 31,-8-7-26,0 0 29,5 9-26,-5-9 27,0 0-27,0 0 25,-1 13-22,1-13 21,0 0-27,-11 9 33,11-9-37,-11 3 26,11-3-42,-11 4-2,11-4-26,-12 2 26,12-2-27,-13 2 22,13-2-17,0 0 26,-15-4-16,15 4 21,-9-7-16,9 7 24,-5-6-17,5 6 20,0 0-13,1-15 20,-1 15-14,9-9 20,-9 9-12,12-8 12,-3 5-15,-9 3 18,16-3-19,-16 3 25,22 1-8,-12 2 38,3 2-13,1 0 21,-1 2-18,-1 2 26,1 0-25,-1 1 16,-1 2-28,1 3 26,-1 2 20,-3-2-17,0 3-9,-3-1-7,-1 0-20,-3 0-48,-1 0-66,-3 3-70,1-3-82,-3 0-64,-1 0-74,0-1-72,0-3-61,-4 3-858,2-4-984</inkml:trace>
  <inkml:trace contextRef="#ctx0" brushRef="#br2" timeOffset="321403.4354">20643 16983 97,'-4'-17'930,"4"17"-190,-3-17-63,3 17-82,-4-15-35,4 15-34,-1-13-43,1 13-31,-3-12-23,3 12-33,0 0-52,-2-14-54,2 14 8,0 0 15,0 0 6,0 0-6,4 15-13,-3-4-171,0 2-129,1 4 0,-1 2 0,0 1 0,2 5 0,-2-2 0,0 4 0,1-1 0,-1 3 0,0-1 0,-1 0 0,-1 1 0,1-2 0,-1 2 0,1-3 0,-2 2 0,0-2 0,0-2 0,1 0 0,-1-5 0,0 0 0,0-3 0,-2 1 0,3-4 0,0 0 0,-1-4 0,2-9-339,-2 18-149,2-18-47,-3 13-60,3-13-84,-4 10-12,4-10-183,0 0-386,-8 5-869</inkml:trace>
  <inkml:trace contextRef="#ctx0" brushRef="#br2" timeOffset="321715.9254">20526 17012 57,'3'-15'766,"1"0"-131,2 1-83,0 2-57,3-1-47,5-1-33,1 2-11,2 2-37,1 1-11,5 1-35,1 1-14,2 3-23,2 3-6,-1 1 6,3 1-18,-2 3-18,-2 0-44,4 4-17,-6-1-34,-2 1-22,-3 1-19,-1 1-4,-4-2-8,-1 1-18,-4 0 2,-3 0-23,-2 0-9,-4-9-11,0 17-1,0-17-10,-8 16-5,-1-7-5,-1-1-4,-3 0 0,-1 1-25,-1-4-37,-1 3-29,-1-2-51,-1-2-65,0 3-53,-1-3-10,2 1-36,-1-3-43,3 1-60,-2 0-53,4-1-38,-1 0-32,3 0-126,11-2-587,-21 1-837</inkml:trace>
  <inkml:trace contextRef="#ctx0" brushRef="#br2" timeOffset="323058.4816">21160 16826 633,'0'-13'727,"0"13"-64,0-14-47,0 14-46,-1-13-65,1 13-23,0-15-58,0 15-35,0-13-8,0 13-3,-1-13-16,1 13-44,0 0-30,0-14-32,0 14-40,0 0-21,0 0-8,0 0 32,0 0-19,0 0-18,0 0-182,0 14 0,0-14 0,-2 22 0,2-8 0,-1 3 0,1 0 0,0 1 0,-1 1 0,2-1 0,-1 2 0,0-2 0,0 0 0,1 0 0,1-1 0,-1-2 0,0-1 0,2-2 0,-2 1 0,2-3 0,-1 1 0,3-2 0,-1 1 0,-4-10 0,9 15-59,-9-15-213,12 11-27,-12-11 21,15 8-17,-15-8 26,13 4 12,-13-4 21,16 0 20,-16 0 29,14-2 22,-4-2 18,-2-2 24,0 2 21,0-2 21,-1-2 21,-1 0-7,2-2 39,-3 1 0,0-2 7,0 2 32,-1-1 18,-1 1 28,1-1 36,-4 10 9,4-12 6,-4 12-1,2-10 9,-2 10 16,0 0 6,0 0 0,0 0 18,0 0-1,0 0-13,0 0 3,0 16-10,0-16-20,1 13-23,-1-13-6,2 17-4,-2-17-9,4 17-12,-4-17-20,7 15-3,-3-6-4,-4-9-8,9 14-6,-3-8 9,-6-6-11,16 10-6,-7-5-3,0-1-2,1-1-4,1-1 4,-11-2-4,23 1 4,-23-1-3,24 0-7,-12-1-3,0-2-8,0 1-7,-1-2 0,-1-2-7,1 2 7,-2-2-19,-1-2-4,2 0-1,-4 1 5,2-4 7,-1 0 7,-1 0 1,-2 0 5,1 1 6,-3-1-1,2 1 7,-4 10-5,5-18 14,-5 18-15,6-14 15,-6 14-6,3-14 10,-3 14-3,4-10 6,-4 10 0,0 0-1,4-12-5,-4 12 13,0 0 1,0 0 30,0 0 2,0 0 8,0 0-7,5 12 2,-5-12-11,1 13 1,-1-13-10,2 16-8,-2-16-5,1 18-1,-1-18-4,3 18-1,-3-18-3,2 17-2,1-6 3,-3-11-5,6 15-5,-6-15 5,8 15-6,-3-7-5,-5-8-11,10 11-16,-10-11-20,14 8-6,-14-8-1,17 7-5,-17-7 4,19 5-3,-19-5-32,21 0 39,-21 0-16,26-2 37,-12-1 7,3 0 2,-2-2 9,2 1 3,1-4 1,1-1 14,-3 0-11,4-3 3,-3 0 4,-1-1 2,0-1-4,-2-2 3,0 1 2,-2-1-1,-2-1 5,0 1 0,-3 2 1,-1 1 12,-1 0 3,-2 2-1,0 0 9,-2 0 2,-1 11 3,1-17-9,-1 17 2,-1-13-2,1 13-2,-4-11-15,4 11 1,-6-5-16,6 5 18,0 0-10,0 0-12,-13 3 16,13-3 9,-7 10-11,7-10 9,-2 16-11,2-16 7,-1 22-1,1-22 4,1 21-7,0-9 5,4 1-6,-2-1 5,2 2 0,0-1 1,0 1 44,2-2-1,1 1 4,-3-1 9,1-3 2,0 1 11,-1-3 12,1 2 9,0-1-7,-6-8 8,6 12 11,-6-12 18,6 9-21,-6-9-106,4 8 0,-4-8 0,0 0 0,0 0 0,-4 13 0,4-13 0,-7 4 0,7-4 0,-11 3 0,11-3 0,-15 2 0,15-2-188,-14 0-161,14 0-70,-15-1-82,15 1-135,-14-4-159,14 4-882,-19-4-1348</inkml:trace>
  <inkml:trace contextRef="#ctx0" brushRef="#br2" timeOffset="326697.3309">23725 16649 95,'0'0'985,"-9"-11"-211,9 11-60,-5-9-67,5 9-39,-7-10-51,7 10-67,-5-7-60,5 7-40,0 0-20,0 0-8,0 0-19,-14 4-33,14-4 8,-4 20-2,4-8-18,-1 5-114,-2 3-184,1 2 0,1 2 0,-2 0 0,2 0 0,-1 1 0,1-1 0,0 0 0,1-3 0,0-1 0,1-1 0,0 0 0,-1-2 0,2-1 0,0 0 0,0-4 0,-1 0 0,1 0 0,1-3-174,-3-9-285,3 18-36,-3-18-21,2 14-56,-2-14-74,0 0-44,-1 14-782,1-14-1094</inkml:trace>
  <inkml:trace contextRef="#ctx0" brushRef="#br2" timeOffset="327072.3244">23242 16963 567,'-14'-2'838,"2"0"-100,12 2-81,-14-3-77,14 3-83,-10-5-77,10 5-68,0 0-49,0 0-34,5-8-30,-5 8-27,19-6-33,-3 1-5,4 2-21,5-2-23,9-2-12,7-1-16,3-2-9,1 1-9,2 0-16,-2-3-18,1 1-5,-4 1-15,2-1 3,-5 0-12,-6 1 8,-1 2-10,-2-1-4,-6 3-7,-3-1 6,-4 1-10,1 2 15,-5 0-7,-1 1 1,0 0 8,-12 3 0,16 0-6,-16 0 16,11 5 1,-11-5 21,8 9 3,-8-9 6,5 17-12,-5-17 5,4 18-17,-4-18-2,1 21-12,0-10 3,-1-11-9,3 19 1,1-9-11,-2 1 7,1 0-45,-3-11-39,6 15-51,-2-4-14,1-5-41,3 2-50,-2-2-53,1 1-51,2-2-46,-2 0-37,-7-5-58,17 5-36,-17-5-107,13 3-627,-13-3-849</inkml:trace>
  <inkml:trace contextRef="#ctx0" brushRef="#br2" timeOffset="327420.8886">23735 16666 535,'-17'3'773,"6"-2"-132,11-1-44,-18 6-63,18-6-55,-9 5-40,9-5-32,0 0-64,-4 11-32,4-11-42,8 6-26,-8-6-20,14 6-24,-14-6-14,20 3-22,-6-3-35,-1 0-25,2 0-16,1-1-21,0-3-7,1 1-14,1-1-1,-1-1-12,-1 1 0,-2-2 5,2 0-12,-5 0-8,2-1-1,-6 0 3,1-1-5,-8 8-2,12-14-4,-12 14-1,2-12 0,-2 12-2,-2-11-2,2 11-2,-10-10-5,10 10-5,-15-6 27,15 6-15,-19 0-24,8 2 17,-2 1-38,0 2-38,-1 2-29,0 0-41,2 2-32,1 1-27,1 0-61,2 0-31,-1 0-69,3 1-80,2-1 5,4-10-52,-1 19-58,1-19-516,5 18-688</inkml:trace>
  <inkml:trace contextRef="#ctx0" brushRef="#br2" timeOffset="328059.7716">24104 16753 465,'9'-5'750,"-9"5"-135,0 0-25,13-3-71,-13 3-25,0 0-52,11 5-12,-11-5-83,10 12-31,-4-5-20,-2 1-19,1 1-50,-1-1-42,-1 3-26,1-1-17,0 1-22,1-1-23,-2 1-19,-1-1-23,1 2-4,0-3-12,-3-9-2,3 17-9,-3-17-2,3 14-7,-3-14 2,2 12 1,-2-12 0,0 0 0,3 13-6,-3-13 1,0 0-6,0 0-1,0 0-2,0 0-2,0 0 0,0 0-1,0 0-12,-4-10 8,4 10-8,0-14-3,1 3 1,1 0 15,0-1-8,3-2 7,0 0-10,2-2 5,0 2-5,4 1 3,-1-1 7,3 0-11,2 3 3,-2 2 3,2 1 19,-1 2-15,4 3 19,-1 1 26,-1 1 9,1 2 24,1 3-18,-2 1 2,0 2-2,0 1-2,-2 0-6,-2 1-10,1 3-7,-3-4-3,0 4 6,-2-3-20,-2 2 1,-1-2-5,-5-9 3,5 17-5,-5-17 0,3 14 0,-3-14-10,-1 12-4,1-12 3,-4 12 1,4-12-1,-5 8-1,5-8-8,0 0 1,-7 6 4,7-6-10,0 0 1,0 0-15,-9-5 2,9 5-21,0 0-9,-1-14 0,1 14-15,1-17-11,2 6 30,-1 1-22,2-2 28,1-1-6,2 0 20,-1 1-18,3-1 27,0 3-7,0-2 14,2 2-7,1 0 12,1 1-5,-2 2 4,2 1-2,1 1 7,-2 4-4,0-2 27,0 2 1,-12 1 15,22 1-2,-12 2 15,-2 2 3,0 2-7,0-1-22,-3 2-1,0 1 6,-2 0-20,0 2 23,-3-11-23,1 20 12,-1-20-34,-1 21-22,1-21-94,-4 21-68,0-12-63,1 0-66,3-9-46,-4 19-85,4-19-83,-3 15-25,3-15-182,-6 14-459,6-14-815</inkml:trace>
  <inkml:trace contextRef="#ctx0" brushRef="#br2" timeOffset="328466.0016">24820 16886 751,'0'0'648,"14"-7"-66,-6 2-74,0 0-66,-8 5-38,17-9-59,-8 3-20,1 1-44,-1 0-25,-1-2-32,2 2-42,-2-1-18,-1-1-4,0 1-40,-7 6-15,13-14-10,-8 8-22,-5 6-11,7-13-18,-7 13-4,4-11-7,-4 11-5,2-12-9,-2 12-4,-2-12-4,2 12 0,-5-7-5,5 7-1,-10-5 2,10 5-4,-13-4 2,13 4 6,-17 2 23,8 0 20,-1 2 30,2 1 32,-3 3 25,0 2-14,0 1 12,2 0 6,-1 3-8,3 1 1,1-1-12,0 1-8,2 1-11,2-1-8,0 1-11,2-1-16,2 0-11,3 0-10,-1 0 4,3-1-12,2 0-1,0-2-10,3 0-2,-1 0-9,3-2-1,0 2-3,2-4-5,-2-1-7,2-2-25,0 1-33,1-3-41,3 0-71,-2-1-76,3 0-64,-3-2-71,5-3-81,1 0-99,1 2-108,2-3-206,2-5-489,0 0-959</inkml:trace>
  <inkml:trace contextRef="#ctx0" brushRef="#br2" timeOffset="328966.0186">25883 16808 38,'-7'-11'810,"7"11"-171,0 0-46,3-9-66,-3 9-55,9-8-38,-9 8-25,13-6-12,-2 3-36,1 2-20,1 0-9,3 2-14,6 0-14,-4 2-6,7 3-46,-3 1-26,1 0-39,-1 5-33,-2-3-19,-1 3-28,-2 1-18,0-1-15,-5 0-8,1-2-17,-5 2-8,1 0 2,-3-1-17,-4-1-8,1 0 0,-3-10-2,-3 17-3,3-17-3,-6 15-3,6-15-2,-11 12 0,3-5-1,8-7-5,-15 7 5,15-7-8,-13 5 7,13-5 1,-11 2 3,11-2-7,0 0 3,-14-4-4,14 4 0,-6-8 1,6 8 0,-6-12-2,6 12 2,0-14-6,4 4 3,-2 0-4,4 0 5,1-3-11,0 3-40,6-5-20,0 2-44,4 0-41,-2 0-40,5 1-60,0 1-53,1 1-38,1 2-52,-1-2-26,1 3-43,-2 0-15,3 2-84,-8 2-153,3-1-280,-4 2-603</inkml:trace>
  <inkml:trace contextRef="#ctx0" brushRef="#br2" timeOffset="329731.6136">26611 16921 843,'0'0'713,"11"5"-90,-11-5-95,16 3-79,-16-3-53,18 0-32,-18 0-52,27-3-44,-11 1-23,1-1-28,2-1-26,-2 0-25,0 0-21,-2 0-12,3-2-12,-3 0-13,2 0-6,-2 0-20,-1-4-12,-3 3-13,1-3-8,-2 1-6,-1 0-1,-3 0-8,0 1-7,0 0-8,-6 8-2,1-15-6,-1 15-5,-1-12 0,1 12-2,-10-10 1,2 5-3,8 5-1,-19-4 1,5 2-2,1 4-4,-2-1 0,2 3 1,-5 2 2,3-1 0,-4 5 0,2-2 1,-1 2 0,3 1 0,0 0 0,2-2 0,1 3-3,2-2-17,3-1 22,0 3-19,2-3 9,5-9-45,-4 17 1,4-17-52,6 15-29,2-10-34,-2 2-55,5-2-54,3-2-25,1-1-14,2 0 7,2 1 19,4-2 42,2 1 33,2-2 16,0 0 0,2-3 19,1-1 14,3-2 62,-1 2 20,1-4 50,-1 0 28,-1-1 11,-4-3 8,0 2 19,-3-2 26,-1-1 50,-5 0 14,-2 3 20,-3-1 11,-4 0-6,0 2 5,-4 2-12,-1-3-3,-4 10-13,0-13 12,0 13 25,-9-11-56,9 11 47,-13-8 12,2 4 11,-1 1 2,-1 3 12,-3 0-4,-1 2 2,0 1-5,-3 2-2,2 1-22,-2 2-14,3 0-16,-2-1-19,6 3-24,-1-3-12,1 2-17,3 1-13,4-3-6,1 4-4,5-11-7,-4 16-6,4-16-6,4 14 4,1-6-13,1-3-12,4-1-10,-10-4-16,17 8-7,-5-6-9,-1 1 3,2-3 4,-1 1 14,-1-2-9,-11 1 9,25-3-1,-12 2 12,1 0 5,-14 1-3,23-4 0,-23 4 1,17-1 1,-17 1 8,16 1 27,-16-1 35,18 6 22,-11 1 19,0 3 59,1 4 4,-3-1-4,4 7-16,-4 3-3,-1 1-11,2 5 23,-3 0 1,1 5-17,-2-5-111,-2 0-24,2 0 0,-4 0 0,2-2 0,0-1 0,-2-1 0,2 1 0,0-6 0,0-1 0,-2 1 0,0-2 0,2-3 0,0-2-42,0-1-274,0 0-61,0-12-63,0 17-82,0-17-127,4 13-80,-4-13-202,0 0-396,2 11-930</inkml:trace>
  <inkml:trace contextRef="#ctx0" brushRef="#br2" timeOffset="330403.4667">27593 16828 245,'-2'-10'966,"2"10"-174,-2-19-71,2 19-83,-4-10-56,4 10-48,-8-9-76,8 9-21,0 0-6,-11 2-45,11-2-37,-9 12-19,3-2-43,2-1 3,-2 4-30,0 1-2,5 0-57,-3 1-175,2 2-26,2-5 0,2 3 0,-2 1 0,4-1 0,1-1 0,0 1 0,4-2 0,-2-1 0,4-2 0,0 1 0,2-2 0,3-1 0,-1-4 0,0 1 0,0-2 0,3-2 0,-4 0 0,1-2 0,1 0 0,0-2 0,-1-4 0,2 2 0,-2-3 0,1-2 0,-3-3 0,1 1 0,-1-3 0,1 1 0,-5-3 0,0 4-21,-3 1-5,2-2 7,-4 2 6,0 2-1,-1 0 4,1 2 2,0-1-8,-4 9 4,2-11 3,-2 11 2,0 0 15,0 0 11,0 0 16,0 0-3,0 0 9,-2 12-21,2-12-20,-4 14 0,3-4 0,1-10 0,-3 21 0,3-21 0,-3 20 0,3-20 0,0 19 0,0-19 0,3 20 0,-3-20 0,4 16 0,0-7 0,4-3 0,-2 0-47,3 0-54,0-2-10,2 0-37,0 0-15,0-4-53,3 3-2,-1-6-19,1 3 4,1-4-4,2 0 14,0-2-5,2-1 6,-1-1 24,-1-4 24,3 1 16,-4-1 33,0 1 16,-1-1 32,0-1 10,-4 4 15,-1 0 29,0 1 46,-2 1 2,-8 7 5,11-9 17,-11 9 25,8-5 27,-8 5 26,0 0-3,6 12 31,-6-12-31,0 14 17,0-14-30,0 22 4,-1-10-37,0 2 14,1-2-42,-2 1 10,2 0-32,0 0 19,0-1-35,0 1-8,0-13-67,0 19-52,0-19-58,0 16-39,0-16-89,2 12-77,-2-12-75,3 8-92,-3-8-752,0 0-903</inkml:trace>
  <inkml:trace contextRef="#ctx0" brushRef="#br2" timeOffset="330590.9668">28267 16816 454,'-5'-14'885,"0"3"-70,0-1-86,0 0-77,-2 3-34,3-1-96,1 2-48,-1-1-85,4 9-72,-5-12-67,5 12-53,-4-9-44,4 9-31,0 0-23,0 0-32,5-11-97,-5 11-103,13 3-92,-2-1-103,-2 1-74,4 4-68,1-1-36,1 3-118,-1 0-648,2 0-880</inkml:trace>
  <inkml:trace contextRef="#ctx0" brushRef="#br2" timeOffset="330944.8275">28461 16843 474,'-9'-6'810,"9"6"-138,0 0-47,0 0-75,0 0-47,9-6-62,-9 6-63,0 0-59,16-3-38,-16 3-31,15 3-46,-15-3-15,17 6-32,-8-1-32,-1 1-24,1 0 19,0 4-29,2-3-30,-4 3 25,1 1-27,-3-1 12,4 0-29,-5-2 14,1 1-52,-1 0 46,-4-9-32,5 16 27,-5-16-30,5 12 37,-5-12-26,1 11 55,-1-11-42,0 0 60,0 0 3,-1 13 3,1-13 0,0 0-8,0 0-7,0 0 6,0 0-19,0 0-9,0 0-8,0 0-14,0 0-9,0 0-4,-3-14-13,3 14 0,8-15-8,-4 5-6,4-2 3,-1 0-23,5-3-23,-1-2-34,2 3-52,1-1-60,8-2-42,-3 1-40,3 1-58,-1-1-53,3 2-83,-2 0-66,3 2-29,0 0-100,1 0-701,-6 3-957</inkml:trace>
  <inkml:trace contextRef="#ctx0" brushRef="#br2" timeOffset="331341.7516">29021 16848 709,'0'0'676,"0"0"-82,13 4-75,-13-4-71,13 2-40,-13-2-46,16 0-44,-16 0-25,22-2-41,-9 2-42,-1-3-16,1 2-32,4-3-18,-2 0-27,3 0-22,-1 0-16,-2-2-11,2 0-14,-3 0-11,0 0-12,-3-1-3,1 0-12,-2 1 5,-4-1-15,1 2 12,-7 5-19,8-13 9,-8 13-11,0 0 6,-3-10-9,3 10 11,-12-4-14,12 4 12,-20 3 1,7 2 13,-2 3 41,-1 1 22,-1 4 45,1 1 38,-3 3-12,1 1 32,5-2-25,1 2-20,-1-1-18,3 1-18,2-1-21,2-1-10,2-3-14,1 0-13,3-1-4,3-1-3,1 0-27,3-1-48,1-2-72,3 1-28,2-3-78,1 0-32,4-2-55,-1 0-110,2-4-142,1 0-148,0 0-813,0-2-1147</inkml:trace>
  <inkml:trace contextRef="#ctx0" brushRef="#br2" timeOffset="332046.1235">30507 16699 649,'0'0'670,"0"-14"-93,0 14-49,0-16-79,0 16 5,0-15-40,0 15-19,0-13-13,0 13-61,1-11-16,-1 11-54,0 0 7,0 0 25,0 0 58,0 0-23,0 0-27,6 8-21,-6-8-14,1 23-2,0-9-21,-1 3-16,0 2-142,-1 1-75,0 3 0,-1 2 0,1 0 0,-2-1 0,2 0 0,0 0 0,-2 0 0,1 0 0,-1-4 0,2 0 0,-2-1 0,0-3 0,1 1 0,1-2 0,0-3-210,-2 0-185,3 0-43,0-12-71,-2 17-78,2-17-110,-3 14-87,3-14-667,-4 10-1068</inkml:trace>
  <inkml:trace contextRef="#ctx0" brushRef="#br2" timeOffset="332499.7665">30161 16895 602,'0'0'678,"0"0"-122,0 0-65,5-14-69,4 9-68,3 2-47,4-1-33,3 1-23,6-1-23,0 2-17,3-1-44,0 0-22,0 1-19,0-1-18,1 3-17,-1-1-14,1 0-12,-1-1-10,-1 2-15,-1 0 2,-2 0-20,-1-1 3,0 1-7,-3 0-8,1 0 1,-2 1 4,-2 1 11,-2-1-1,-1 0 1,-1 2 11,-2-1-3,0 2 7,-1 2 2,-3-1-1,0 1 4,-1 2-2,2 0-6,-3 0 0,0 1-6,0 0-2,0 0 6,0 1 2,3-2 1,0 3-4,-1-2-2,3 0-4,2 0 2,-2-1 0,6 0 6,-2-2 9,2 0 13,1-1 1,1-4 9,0 3 19,-2-3-5,1-1 65,-2-1-52,0 0 66,-2-3-76,0-1 58,-3-1-79,-2-3 53,-2 1-75,-2-2 49,-2-1-68,-2 0 52,-4 0-67,-3-3 55,0 4-16,-5-2-8,-2 2-7,-4-2-13,1 2-53,-2 0-66,0 5-116,-3-2-104,3 5-89,1-2-113,-1 4-176,-1 1-173,1-1-625,-2 3-1122</inkml:trace>
  <inkml:trace contextRef="#ctx0" brushRef="#br2" timeOffset="333656.2316">16721 18199 726,'-3'-12'781,"3"12"-80,-2-18-47,2 18-60,-3-15-12,3 15-57,-3-15 24,3 15-111,-2-12 6,2 12-53,0 0-54,-1-12-24,1 12-6,0 0-10,0 0-12,0 0-18,-1 11-267,1-11 0,0 23 0,0-4 0,1 0 0,0 6 0,-1 1 0,2 3 0,0 3 0,-1 4 0,0-1 0,-1 2 0,2 0 0,-2 0 0,-2 1 0,2-4 0,-1-6 0,0 0 0,1 0 0,-2-1 0,0-4 0,1-5 0,0-1 0,-1-3 0,2-3 0,0-11-272,-1 19-198,1-19-44,1 15-60,-1-15-107,0 0 14,3 11-177,-3-11-478,0 0-924</inkml:trace>
  <inkml:trace contextRef="#ctx0" brushRef="#br2" timeOffset="333991.6894">16606 18253 42,'-5'-15'892,"0"2"-209,2 0-80,-2 0-79,4 1-44,1 1-65,1 0-32,3 0-20,1-2-47,1 2-7,5 1-24,0 0 18,3 0-38,4 2 19,0 1-70,4 3 43,1-2-25,-1 2-17,0 3-26,1 2-3,0 1-11,3 0-18,-3 4-17,-1-2-12,-1 2-8,-3 2-89,-2-2-31,-4 2 0,1 0 0,-4-2 0,-2 4 0,-7-10 0,3 17 0,-5-8 0,-2 1 0,-2 0 0,-4 2 0,-2-1 0,-4-1 0,0 2 0,-2-2 0,-1 1 0,0-1 0,-1-2 0,1 1 0,0 1 0,4-5 0,-2 1 0,3-2-174,2 0-209,0-1-29,2-1-63,10-2-74,-17 4-106,17-4-66,-10 5-808,10-5-1163</inkml:trace>
  <inkml:trace contextRef="#ctx0" brushRef="#br2" timeOffset="334808.5176">17135 18347 187,'13'-4'911,"-13"4"-157,0 0-86,9-6-95,-9 6-70,6-6-46,-6 6-70,9-9-44,-9 9-49,11-13 10,-4 7-36,-1-3-7,4-1-48,-1 0 28,2 1-79,-1-2 30,-2 0-80,1 1 35,-2 0-20,1-1-10,-3 1-4,-1 1-84,-2-1 51,1 0-70,-3 10 56,1-17-71,-1 17 56,-2-16-55,2 16 52,-9-13-68,9 13 64,-9-10-71,9 10 70,-14-7-74,14 7 69,-12-2-8,12 2-62,-14 0 51,14 0 0,-10 2-7,10-2 1,-9 3-2,9-3-3,0 0 3,-4 11-4,4-11 2,4 7-5,-4-7 0,9 11 3,-3-4-2,3 0 1,1 3 4,1-1-5,0 1-2,1 0 2,-1-1 0,1 3 8,-1-2 1,-2 1 1,1 0-2,-2 1 2,-2-1 0,0-1 2,-2 0 2,0 0-2,-1-1-6,-3-9 4,2 18-9,-2-18-46,3 16 55,-3-16-50,1 12 55,-1-12-51,2 10 47,-2-10-52,0 0 37,2 12-64,-2-12 46,0 0-11,0 0-10,11 3-20,-11-3-26,11-2-47,-11 2 17,14-7-22,-5 1 20,0 1-16,0-4 22,2 1-12,0-1 26,-1-3-6,1 3 34,-2-1-3,0 0 31,0 0-9,1 0 24,-3 3-13,0 0 25,-7 7-17,12-12 24,-12 12-10,11-8 30,-11 8 2,9-5 42,-9 5-15,0 0 31,16 2-6,-16-2 37,7 8-23,-7-8 27,8 10-5,-8-10-1,10 14-4,-5-7-18,-5-7-14,9 14-2,-4-7 6,-5-7-16,12 13 20,-4-7-15,-8-6-2,15 11-4,-15-11 1,18 8 4,-18-8-5,19 7-2,-19-7 0,22 2-2,-22-2-2,23-2 12,-11 0 10,0-1-34,0 1-36,0-3 0,0 0 0,-1-1 0,2-2 0,-3 1 0,0-3 0,-1 0 0,-1 0 0,-1-4 0,-1 3 0,-5-1 0,3 0 0,-4 1 0,0-1 0,-1 0 0,-2 2 0,-3-1 0,-2 0 0,0 1 0,-2 3 0,-3-2 0,1 4 0,-4 0 0,2 2 0,-2-1 0,0 2 0,0 2 0,-2 0 0,1 3 0,-1 0 0,3 2 0,-3-2-299,4 2-57,-1 2-35,2 1-22,-1-1-47,4-1-77,2 2-50,0-1-30,-1 0-195,3 1-357,6-8-780</inkml:trace>
  <inkml:trace contextRef="#ctx0" brushRef="#br2" timeOffset="335183.5034">18375 18228 761,'7'-8'664,"-2"2"-86,-5 6-83,7-15-69,-7 15-36,3-12-42,-3 12-33,3-12-41,-3 12-30,-1-12-38,1 12-17,-4-10-27,4 10-9,-8-11-14,8 11-15,-11-6-10,11 6-7,-13-6 11,13 6-9,-17-1 42,17 1-22,-20 3 33,8 2-36,1 0 72,-2 4-78,2-1 65,-1 3 3,1 1-7,-1 3-16,3 0-2,-1 1-10,4-1-3,-1 0-22,3-1-52,0 2-76,3-5 0,0 3 0,2-2 0,2 0 0,1-1 0,1-2 0,2 3 0,6-6 0,-1 2 0,3-4 0,0 0 0,3-2 0,1 0-93,2-2-143,-1 0-22,2-2-55,2 0-13,1-2-41,0 0-37,1-3-61,-3 0-26,0-1-20,0-1 21,-2 1-63,-3-1-79,1 0-323,-4 2-541</inkml:trace>
  <inkml:trace contextRef="#ctx0" brushRef="#br2" timeOffset="336304.1405">18685 18263 141,'0'0'648,"-5"-8"-121,5 8-79,0 0-24,0 0-45,0 0-48,0 0-49,0 0-36,0 0-23,3-13 10,-3 13-16,0 0-29,11-9-13,-11 9-14,9-9-12,-1 4-9,-8 5 0,13-10-18,-6 3-3,-1 2-14,3-2 4,-2 2-18,-1-2-1,-1 1-10,2-2-13,-1 0-30,-6 8 12,9-12-20,-9 12 18,6-12-15,-6 12 16,4-8-24,-4 8 19,3-11-15,-3 11 11,0 0-26,-4-8 15,4 8-19,0 0 23,-14-2-15,14 2 21,-13 4-12,13-4 29,-15 8-7,5-1 33,1 0-27,-1 4 33,-1 0-26,2 1 41,0 1-11,-1 3-6,0-4-8,2 6-14,0-4-3,1 2-12,2-2-5,0 0-12,1 0-3,0 1-10,2-1 0,0-2-6,2 1-49,2-4 57,1 3 9,1-5-69,1 0 59,4 2-102,1-3 99,-1 0-54,4-2 31,0-3-45,0 0 32,3-2-30,3 0 53,0-2-44,2 0 39,2-1-30,0-3 36,0-1-1,1-1-27,2-1 33,-1-2-30,0-3 29,-2 1-29,0-1 34,-2 1-25,0-3 24,-2-1-36,0 1 44,-5 3-29,1-3 29,-3 3-36,-2-2 37,-1 4-35,-1-1 40,-3 1-37,-1 2 44,-4 10-32,5-18 72,-5 18-18,0-16-56,0 16 49,-4-10-62,4 10 71,-8-9-67,8 9 51,-10-5-57,10 5 60,-14 0-60,14 0 55,-14 5-57,14-5 58,-15 7-60,8-1 54,2 2-58,0-1 59,5-7-58,-6 17 58,6-17-9,-2 18-6,2-18-3,3 19-4,2-9-4,0-2-3,0 1-4,3 0-23,1 1-16,2-3-22,1 2-39,1-1 20,-1-3-8,1 2 35,1-2-13,0 2 35,0-4-16,1 2 30,-2-1-16,-1-1 28,1 1-22,-2-3 28,0 3-20,-11-4 50,17 7 12,-17-7 24,12 3 20,-12-3-6,10 6-3,-10-6-12,0 0-9,0 0 0,0 0-8,-1 12-7,1-12-8,0 0-3,-13 9-4,13-9 1,-12 5-16,12-5-1,-17 5-3,17-5-4,-20 5-2,20-5 0,-20 4-4,20-4 1,-20 5 1,20-5-1,-18 3-2,18-3-4,-17 3-2,17-3-13,-15 1-8,15-1-10,-14 0-22,14 0-17,0 0-57,-13 3 10,13-3-32,0 0 10,0 0-32,4-10-10,-4 10-6,11-9 17,2 3-1,0-2 5,3-2 18,2-1 23,3 1 12,4-4 20,3-1 9,4-3 29,2-1 23,0-1 21,-1 3 18,1-3 24,-2 2 11,-2 0 15,-4 4 18,-3 1 3,-5 1 33,-1 1-1,-4 1 34,-1 2-11,-2 1 29,-2 0-51,-2 0 3,-6 7-29,6-10 15,-6 10-23,0 0 27,0 0-36,-2-11 36,2 11-27,0 0 43,-15 3-58,15-3 53,-11 5-8,11-5-15,-12 10-12,5-2-8,2 1-14,1-1-12,0 1-4,0 1-8,3 1-3,0 0-5,-1-1-4,4 3 4,0-2-6,2 0-2,1 0-4,3 2 1,0-3-5,2 1 0,0 0 2,3-1-5,0-1 3,0-1 3,1 2 5,-3-3 13,3 2 13,-1-3 12,-3 1 11,0-1 4,-2-1 19,-1 2 20,-7-7-77,11 9-26,-11-9 0,4 9 0,-4-9 0,0 0 0,-9 10 0,9-10 0,-13 7 0,4-4 0,-3-1 0,0 1 0,-3-1 0,1 0-147,-3-2-149,0 2-84,-2-2-48,2 0-69,-2 0-103,4 0-94,-5 3-936,0-1-1288</inkml:trace>
  <inkml:trace contextRef="#ctx0" brushRef="#br2" timeOffset="337034.8742">21253 18257 13,'16'-5'906,"-4"1"-199,-1-1-66,0 2-67,-2-1-45,-9 4-46,15-5-32,-15 5-71,12-7-4,-12 7-53,8-5-13,-8 5-59,0 0 3,0 0-69,1-10 14,-1 10-71,0 0 47,-14-5-5,14 5-9,-17 0-21,17 0-2,-20 2-31,6-1-15,2 3-19,-2-1-11,1-1-10,-2 4-11,5-2-9,-4 1-8,2 1-11,5 0 9,-2 0-6,1 2-7,2 0 5,6-8-5,-7 15-4,7-15 1,0 17 5,0-17-7,8 17-5,2-6 0,-1-3-3,4 2-13,3-1-62,2-1 49,3 1-45,0-2 64,-1 0-55,1 1 61,1-1-48,-3 0 57,-1-2-47,-1 2 57,-3-1-56,0 1 64,-3-1-50,-2-1 61,-1 1-55,-8-6 59,10 9-45,-10-9 48,0 0-45,-2 16 54,2-16-49,-14 9 55,5-5-63,-2 1 59,-3-2-55,-1 1 52,-1-2-50,-4 1 35,1-1-46,-3 0 48,2-2-60,-2 1 51,1-2-48,-1 1 50,3-2-51,-2 0 39,3-1-80,2 2 36,-2-2-75,5 1 35,0-1-105,4-2-38,0 1-57,9 4-39,-12-8-22,12 8-50,0 0-58,1-13-19,-1 13-18,11-7-3,-2 1-85,-1 1-584,5 2-761</inkml:trace>
  <inkml:trace contextRef="#ctx0" brushRef="#br2" timeOffset="337320.3606">21669 18298 821,'0'0'667,"7"-9"-57,-7 9-53,6-8-37,-6 8-34,0 0-34,3-7-19,-3 7-51,0 0 10,0 0-49,0 0 10,0 0-76,0 0 25,0 0-27,0 0-25,0 0-22,-1 12-15,1-12-6,0 19-17,0-6-3,1 4-141,-1 2-46,3 5 0,-1-1 0,1 3 0,-2 3 0,2 5 0,-2-1 0,0 2 0,1-2 0,-1 3 0,-1-7 0,0 7 0,0-7 0,-1 6 0,-1-1 0,1 0 0,1-4 0,-1-4 0,1 3 0,0-11 0,-2 7 0,0-8-86,1-2-360,-4 9-40,2-9-54,1 2-77,2-17-82</inkml:trace>
  <inkml:trace contextRef="#ctx0" brushRef="#br2" timeOffset="337691.7299">21657 18379 768,'0'-13'678,"3"3"-88,-3 10-98,2-21-28,1 12-42,1-1-38,-1 2-41,7-2-24,-2 1-47,3 0-17,1 3-12,2-1 3,2 2-37,3 2 9,0 1-41,2 0 29,2 4-53,1 1 32,0 0-23,-1 3-3,-1 1-9,-1-1-24,-2 3-13,-3 1-11,-3-2-6,-2 3-19,-3-1-3,-3 2-55,-2-2 42,-3-10-60,-2 20 48,-4-9-93,-2-1 92,-2 1-61,-1-2 46,-5 2-61,2-2 33,-2 0-83,2-2 40,-3 0-89,2 0-10,-2-2-72,2 0-32,-1-1-35,2 1-39,4-2-59,-1-1-68,0 1-47,11-3-70,-14 4-102,14-4-558,0 0-829</inkml:trace>
  <inkml:trace contextRef="#ctx0" brushRef="#br2" timeOffset="338773.7258">22159 18301 713,'0'0'731,"8"-12"-72,-8 12-55,5-10-69,-5 10-48,0 0-51,4-9-55,-4 9-27,0 0-36,0 0 7,0 0-51,0 0 6,-11 4-66,11-4 24,-8 14-48,8-14-11,-8 17-16,3-7-24,0 2-67,1-2 34,2 5-65,-2-2 36,1-2-59,2 1 46,0 1-59,1-13 51,1 21-61,4-12 55,-2 1-62,-3-10 51,9 15-53,-2-8 46,1-2-52,1 0 50,1-2-52,-10-3 42,19 4-69,-19-4 43,23 0-67,-11-2 59,0 0-68,0-1 41,1-1-56,-1-2 23,1-1-33,0 0 23,-1-1-17,-1-2 25,0 1 8,-1-3 21,0 3-11,-1-2 34,-2 0-9,0 1 20,-1 1-20,-1-2 40,-1 4-34,0-2 31,-4 9-34,5-15 51,-5 15-11,3-12 35,-3 12-24,0 0 38,0-14-36,0 14 37,0 0-22,0 0 49,0 0-39,0 0 59,-12 2-3,12-2-10,-5 11-9,1-3 5,0 2-67,4-10 55,-6 19-61,2-9 47,3 2-56,-2-3 43,3 3-49,0-12 20,0 19-25,0-19 47,3 20-56,-3-20 51,6 17-55,-2-9 54,2-1-57,1 0 46,-1-1-46,2-2 47,2 0-45,-1 0 36,1-2-42,-10-2 44,23 2-54,-11-2 43,3-2-52,-1 0 52,3-1-56,-2-2 44,2 1-70,-3-2 51,2-1-59,-2-1 52,2-1-50,-5-1 42,2 1-2,-2-2-31,-1 0 43,-2-1-29,-1 0 39,-1 2-26,-2-2 36,-1 3-36,-2-2 32,-1 11-20,0-17 46,0 17-48,-5-17 53,5 17-53,-8-14 37,8 14-33,-9-10 39,9 10-37,-10-7 36,10 7-34,-8-5 38,8 5-39,0 0 39,-10-2-35,10 2 39,0 0-26,0 0 37,0 0-33,-4 10 51,4-10-35,0 0 54,4 12-52,-4-12 62,4 12-13,-4-12-6,5 12 1,-5-12-64,5 17 66,-5-17-63,5 19 56,-5-19-57,5 18 59,-5-18-50,4 19 47,-4-19-56,1 19 50,-1-19-55,2 15 47,-2-15-54,0 16 51,0-16-56,1 15 56,-1-15-59,2 14 66,-2-14-73,4 12 37,-4-12-70,7 11 42,-7-11-69,9 6 41,-9-6-59,14 6 26,-14-6-38,15 2 47,-15-2-61,24-2-15,-11-1-23,1 0 10,1-1 11,2-1 4,1-1-12,0-2 2,4 0 12,-1-1-2,-3-1 15,4-1 5,-2-2 20,0 2-1,1-4 24,1 1 10,-5 0 10,0 0 3,-2 0 25,0-1 10,-4 2 8,0 0 12,-2 0 10,-3 2 6,-1 2 18,0 0 32,0-1-11,-5 10 2,4-13 5,-4 13 11,4-10 11,-4 10 12,0 0 5,0 0 9,0 0 21,0 0 33,0 0-16,-7 5 16,7-5-18,-7 22 124,7-22-152,-3 18-45,3-18 10,-1 20-36,1-20 12,0 19-28,0-19 17,1 20-33,-1-20 23,4 16-37,-4-16 4,5 14-52,-5-14 6,8 11-45,-8-11-13,9 9-46,-9-9-33,13 4-27,-13-4-32,12 1-50,-12-1-38,16-2-34,-16 2-51,16-7-27,-7 3-122,-9 4-484,16-12-669</inkml:trace>
  <inkml:trace contextRef="#ctx0" brushRef="#br2" timeOffset="339117.4609">23044 18035 945,'-18'2'784,"2"1"-93,3 0-112,2 1-85,11-4-62,-17 5-57,17-5-53,-10 8-42,10-8-5,0 0-66,0 0-13,3 14-43,-3-14-3,13 4-34,-13-4 16,16 1-34,-16-1 30,27-1-44,-13-2 24,2 1-29,1-2 56,-1 1-46,0-3 45,-2 0-65,2 1 64,-3-1-74,-1-2 48,-2-1-78,-1-1 69,0 0-88,-2-2 63,-3-2-70,-1 0 62,-1 1-78,-2-2 59,-3 1-9,1-1-12,-4 0-5,-1 2-5,-3 0-10,-1 0-17,-3 0-31,0 2-47,-4 2-30,4 2-59,-2 2-23,-1 2-50,1 0-47,-3 3-47,3 3-69,-3 1-47,1 4-55,0 0-84,-5 7-742,5-1-944</inkml:trace>
  <inkml:trace contextRef="#ctx0" brushRef="#br2" timeOffset="339663.3534">23557 18166 565,'0'0'621,"-1"-12"-86,1 12-47,-3-12-43,3 12-37,-5-10-11,5 10-36,-6-8-26,6 8-32,-10-8-18,10 8-15,-12-4-15,12 4-1,-15 3 15,6 1-45,0 1 49,-4 1-88,3 4 40,0-1-73,0 5 45,-2 0-66,3 2 33,-2 0-22,3-2-30,2 0-12,0 1-11,0 0-69,2-1 46,3 2-54,1-16 44,0 23-51,3-11 48,0-1-62,4-2 50,0 3-53,2-4 50,4 1-56,-1-4 54,2 1-49,1-3 43,0 1-46,1-2 47,-2-2-54,1 0 48,-1-2-7,0 1 2,-1-4-9,0 2-11,-2-4 11,1 2 4,-1-3-6,-2 0-9,-2 0 0,0-2 0,-3 1 0,0-3 0,-2 3-8,0-1-55,-2 10 53,-2-23-53,0 13 57,-2-1-53,0 4 59,-3-3-53,0 3 52,1 0-73,-2 1 58,-2-1-71,1 3 40,0 1-85,-2-2 11,0 3-72,11 2-16,-20 0-50,20 0-42,-21 2-53,21-2-49,-16 5-45,16-5-40,-10 7-49,10-7-94,-7 10-507,7-10-751</inkml:trace>
  <inkml:trace contextRef="#ctx0" brushRef="#br2" timeOffset="340577.0216">23791 18279 883,'7'-8'740,"-7"8"-63,3-9-113,-3 9 5,0 0-65,6-8-32,-6 8-87,0 0-30,0 0-46,0 0-2,0 0-52,0 0 27,0 0-87,0 0 35,0 0-18,1 15-21,-1-15-20,-3 17-31,1-6-15,0-2-20,1 4-62,1-1 45,-1 0-65,2-1 44,-1 4-66,1-5 53,1 3-55,0-3 44,1 1-50,1-1 44,2 1-51,-1-3 46,1 3-50,1-5 51,1 3-49,0-4 55,1 2-59,0-4 50,1 1-52,1-1 45,-1-1-46,1 0 50,-11-2-54,20 0 48,-20 0-57,21-4 45,-10-1-58,1 0 43,0-2-71,1-1 57,-3-1-52,0 1 59,3-1-75,-3-3 74,0 1-5,2 0-7,-3-1 15,0 2-52,0-3 69,-2 4-58,0-3 65,-1 5-59,0-2 65,-6 9-61,9-14 62,-9 14-59,7-11 80,-7 11-82,5-10 59,-5 10-58,5-7 61,-5 7-57,0 0 57,0 0-57,0 0 61,0 0-5,0 0-1,0 0-3,0 0-3,0 0-6,-1 15-1,1-15-3,-1 12-3,1-12-53,0 14 65,0-14-55,0 15 69,0-15-70,2 15 72,-2-15-75,2 14 79,-2-14-68,4 14 68,-4-14-76,4 12 81,-4-12-85,8 10 43,-8-10-48,10 8 38,-10-8-73,14 3 83,-14-3-38,17 1 37,-17-1-37,22-2 48,-8 0-43,0-2 42,0-2-39,2 1 35,5-2-45,-3-1 25,2-3-30,0 1 12,-1-5-22,0 4 18,-3-4-14,2 1 29,-2-1-16,-2 4 64,-1-3-64,-4 0 28,-1 4-17,0 0 28,-3 1-18,0 0 21,-5 9-19,4-15 23,-4 15-21,-3-13 22,3 13-23,-7-9 25,7 9-23,-11-7 5,11 7 0,-12-3 1,12 3 0,-14 2 6,14-2 15,-14 6-19,5-2 20,2 3-31,1-2 31,-1 5-21,2-3 19,-1 1-20,4 1 17,2-9-15,-6 19 16,6-19-22,-1 18 16,1-18-39,3 20-5,0-11-40,0 1-3,1 0-3,5 1 20,0-1 13,1-1 4,1 3-4,2-3 11,1 0 10,-1-1 8,1-1 5,-1 1 0,1-1 9,1-1 6,-4 0 7,0-1 18,-2-2 30,0 2 36,-9-5 30,15 6 38,-15-6 51,10 7-43,-10-7 34,0 0-75,11 6 35,-11-6-91,0 0 49,0 0-67,0 0 45,0 0-71,-13 1 58,13-1-77,-19-1 44,7-1-84,-1 0 2,-3 0-114,-2-3-45,0 3-77,-1 0-69,2-2-68,-1 1-109,3-1-114,-3 4-182,0-1-443,5-1-866</inkml:trace>
  <inkml:trace contextRef="#ctx0" brushRef="#br2" timeOffset="341600.9409">25442 18122 631,'-2'-15'769,"2"15"-99,-4-15-58,4 15-57,-3-14-51,3 14-29,-4-14-33,4 14-4,-2-12-68,2 12 2,-5-9-95,5 9 22,0 0-70,0 0 41,0 0-54,0 0 68,-7 9-57,5 3 38,0-1-23,2 6-198,-2 0-44,2 3 0,0-1 0,-3 3 0,3 0 0,0 2 0,3 0 0,-3-1 0,0 2 0,2-2 0,-2-2 0,2-1 0,-2-2 0,2 2 0,0-3 0,0-1 0,1 0 0,3-1 0,-2-4 0,2 1 0,-2-2 0,3 0 0,0-3 0,0 0 0,0-2 0,3-1 0,0 0 0,-10-4 0,19 3 0,-7-2 0,-12-1 0,22-4 0,-8 0 0,-1-1 0,1-1 0,0-4 0,1 3 0,-1-4 0,4 0 0,-5-1 0,4 1 0,-3-2 0,-2 3 0,-1-1 0,0 2 0,-1-1 0,-1 2 0,-1 1 0,0 1 0,-8 6 0,11-11 0,-11 11 0,10-8 0,-10 8 0,0 0 0,0 0 0,14 2 0,-14-2 0,0 0 0,7 13 0,-7-13 0,4 12 0,-4-12 0,5 14 0,-5-14 0,6 15 0,-6-15 0,8 16 0,-2-9 0,-2 0 0,-4-7 0,12 11 0,-3-6 0,-9-5 0,15 7 0,-3-5 0,-12-2 0,20 4 0,-20-4-18,20-1-116,-20 1 59,23-3-63,-10 2 49,-4-3-47,5 0 39,-3-1-37,1-2 32,0 1-50,-1-2 41,1-1-4,-1 0 23,-2 0-12,3-2 35,-4 2-1,1 0 30,-1 1-8,-2 1 30,1 0-14,-3-1 25,-4 8-7,10-11 35,-10 11-15,8-8 29,-8 8-5,0 0 48,7-5-23,-7 5 47,0 0-18,0 0 51,8 6-4,-8-6-26,0 0-6,5 14-69,-5-14 48,0 9-71,0-9 74,3 15-85,-3-15 58,0 12-58,0-12 47,2 12-62,-2-12 60,0 11-63,0-11 56,3 11-64,-3-11 49,6 7-78,-6-7 42,0 0-98,9 7 24,-9-7-76,0 0-24,11 3-25,-11-3-17,0 0-22,13-3-39,-13 3-46,9-5-37,-9 5-39,5-9-40,-5 9-63,9-11-135,-9 11-341,5-16-594</inkml:trace>
  <inkml:trace contextRef="#ctx0" brushRef="#br2" timeOffset="341943.2561">26137 18132 235,'0'0'738,"-13"4"-134,13-4-50,-14 3-66,14-3-59,-9 5-30,9-5-44,0 0-33,-9 7-35,9-7-36,0 0-23,0 0-13,0 0-33,5 12-21,-5-12-8,0 0-1,15 1-10,-15-1-15,16 0 18,-16 0-34,16-4 21,-16 4-39,20-5 28,-20 5-76,15-8 73,-5 5-54,-3-3 38,1 0-60,-1 0 45,0 0-66,-2-4 49,-1 3-68,0-2 48,-4 9-57,3-18 51,-3 18-62,-1-16 55,-1 5-57,2 11 52,-8-16-59,3 9 51,-2 0-49,-2 1 46,2 1-54,7 5 34,-18-5-71,18 5 8,-19-4-58,19 4-29,-21 5-31,12-3-22,9-2-44,-18 9-41,13-2-52,5-7-60,-11 13-37,11-13-64,-5 14-82,5-14-574,-2 17-769</inkml:trace>
  <inkml:trace contextRef="#ctx0" brushRef="#br2" timeOffset="342340.7052">26524 18065 750,'0'0'698,"4"-11"-82,-4 11-47,4-9-57,-4 9-40,5-10-39,-5 10-46,0 0-54,4-9-41,-4 9-38,0 0-3,0 0-9,0 0 6,0 0 33,0 0-90,0 0 49,2 14-80,-4-2 53,2-2-72,-2 2 42,0 4-60,0-1 49,-1 2-60,1 0 36,0 0-6,-2 2-114,1 0-28,1-1 0,-3 1 0,5 0 0,0 1 0,0-2 0,0 0 0,5-1 0,-3 0 0,1-1 0,3-2 0,-2 1 0,3-2 0,1-1 0,0-1 0,1-2 0,3 0 0,-1-1 0,0-2 0,0-3 0,2 0 0,-2-1 0,3 0 0,-14-2 0,25-2-139,-14 1-115,3-3-26,-3 2-16,0-3-21,-1 0-8,3 1-32,-3-2-49,2-1-28,-3 2-5,-2-2-46,2 0 3,-2 0-65,-1-1-524,-1 1-687</inkml:trace>
  <inkml:trace contextRef="#ctx0" brushRef="#br2" timeOffset="342606.3144">26407 18254 754,'-17'0'713,"7"1"-87,10-1-85,-19 0-71,19 0-53,-13 2-42,13-2-23,0 0-50,-13 1-22,13-1-47,0 0-8,0 0-53,0 0-26,0 0-30,15-1-12,-15 1-25,21-3-13,-6 2-13,3 0-17,0-2-1,0 2-39,3-3-53,-1 1-60,4-1-75,1 0-77,-2 2-100,2-3-70,-3 1-90,-2 1-209,-1 0-316,-2-1-672</inkml:trace>
  <inkml:trace contextRef="#ctx0" brushRef="#br2" timeOffset="342974.6966">27182 18231 501,'0'0'1113,"0"0"-168,0 0-73,-5 6-3,5-6-187,0 0-11,0 0-106,0 0-17,0 0-51,-2 11-39,2-11-46,0 0-354,0 0-58,0 0 0,0 0 0,0 0 0,0 0 0,0 0 0,0 11 0,0-11 0,0 0 0,0 0 0,0 0 0,0 0 0,0 0 0,0 0 0,0 0 0,0 0 0,0 0 0,0 0 0,4 7 0,-4-7 0,0 0 0,0 0 0,0 0 0,0 0 0,0 0 0,0 0 0,0 0 0,0 0 0,0 0 0,0 0 0,0 0 0,0 0 0,0 0 0,0 0-645,0 0-144,2-12-142,-2 12-907,0 0-1549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05-10T06:36:47.442"/>
    </inkml:context>
    <inkml:brush xml:id="br0">
      <inkml:brushProperty name="width" value="0.05292" units="cm"/>
      <inkml:brushProperty name="height" value="0.05292" units="cm"/>
      <inkml:brushProperty name="color" value="#00FFFF"/>
    </inkml:brush>
  </inkml:definitions>
  <inkml:trace contextRef="#ctx0" brushRef="#br0">16060 4059 438,'0'0'356,"-6"-7"-47,6 7-93,0 0-46,-4-10-31,4 10-8,0 0-19,0-14-20,0 14-8,5-10-13,-5 10-2,8-8-6,-8 8-4,15-10-7,-5 6-5,2 0-6,4 0-9,1 0-2,4 2-8,5 1-3,2 0 3,3 1 5,8 0-19,3 2 16,8 3-18,4-2 10,4 2-15,14-1 9,3 1-5,4 1-2,7 0 16,2 0-19,5-1 13,4 0-15,5-3 1,5 1-1,5-3 0,24 0 2,1-3 2,3-1-2,-2-1 4,1 1 4,3-1 0,2-3-4,2 0-11,-2 0 9,0 0 9,3-2 6,2-1-4,2 1 3,-2-2 6,-2 3-4,0-2-2,-4-1 0,-2 4 2,-2-1 0,-6 2-1,-3 0-4,-22 1 4,-5 0-7,-2 2 2,-4-2-2,-2 1-2,-6 0 5,-3 2-7,-7 0-3,-4 0 2,-13-2 2,-6 2-2,-5 1-2,-7 0-3,-6 0 3,-7 1 16,-3-1-2,-4 2 4,-5 0 22,2-3 12,-6 3 4,-2 0 4,0 0-3,-13 0-9,17-3-13,-17 3 13,11-2-13,-11 2 14,0 0 3,0 0-10,8-5-7,-8 5 36,0 0-1,0 0 9,0 0-24,0 0-2,-6-7-21,6 7 20,0 0-19,0 0 0,0 0-8,-6-7 9,6 7-21,0 0 9,0 0-17,0 0 6,0 0-19,0 0 25,0 0-18,0 0 10,-7-5-16,7 5 14,0 0-12,0 0 5,0 0-25,0 0-42,0 0-48,0 0-53,0 0-26,0 0-52,-9 3-27,9-3-101,-8 7-555,8-7-500</inkml:trace>
  <inkml:trace contextRef="#ctx0" brushRef="#br0" timeOffset="2769.3409">14389 6215 50,'0'0'494,"-17"-3"-97,17 3-80,-12-2-45,12 2-43,-11-3-21,11 3-36,0 0-10,-14-4-33,14 4-12,0 0 1,-11-5 4,11 5-16,0 0-5,0 0-11,-7-5-6,7 5-5,0 0-13,0 0-9,7-8 4,-7 8-22,11-6 9,-11 6 8,18-2-5,-5-1-2,2 3-8,2 0-7,3-2 4,1 1 2,6 1-5,-1-2 1,3 2 2,4 0-7,4 2-5,1-2 0,2 1-5,2 1 1,5 1-11,2 1 2,-2 0-4,4-1 1,-1 0 2,0 1-2,2 0-2,2 0-4,-1-1 4,1 1 2,2-1-3,1 0 3,-1-2-3,4 2-12,0-3 13,0 3-7,1-1 6,1-2-4,2 2-2,11-1 13,-10-1 0,12 1-7,-1-1 2,1 0-4,1 0 7,-1 0-4,2 0 0,-1 0 0,2 0-4,3 0 2,0-1 8,1 0-6,1-2 0,0 2 1,-1-2-4,-2 0 1,-1 1 2,1-1-11,-2 1 8,-3-1-4,0-1 4,0 1-6,-4-1 0,-11 2 9,2-1-1,-1 0-11,-2 1 12,-1-3-3,0 1 9,-1 1-8,-4 0 6,1 0 9,-4-1 4,0 1-19,-5 1 10,-6 0-1,-2-1 5,-2 1 1,-1 1-5,-6-1 16,-1 0 6,-2 1 28,0 0-22,-4 1 16,-4-3-25,1 2 26,-3 1-19,-2-2 13,0 2-27,-3-1 16,0 0-20,-1-2 22,-11 3-17,17 0 14,-17 0-9,15-1 14,-15 1-20,13-1 25,-13 1-26,0 0 19,14 0-24,-14 0 12,0 0-23,0 0 16,10-3-31,-10 3 17,0 0-30,0 0-29,0 0-45,0 0-102,0 0-99,0 0-37,-13-1-93,13 1-132,0 0-572,-19 0-740</inkml:trace>
  <inkml:trace contextRef="#ctx0" brushRef="#br0" timeOffset="5570.5248">25351 5687 316,'-18'5'477,"1"-2"-126,4 1-54,0-2-63,4 1-3,-3-1-30,12-2 1,-15 3-15,15-3-3,-15 4-5,15-4-13,-10 3-5,10-3-17,0 0-5,0 0-10,-13 2-6,13-2-8,0 0-10,0 0-9,0 0-9,0 0 4,0 0-12,0 0-12,17 0 4,-17 0-17,21-1 0,-8 0 2,3-2 9,1 0-22,6 0 5,4 2-9,5-4-5,5 1 10,11-1 21,4 1-26,3-2 15,16-1-3,2-1 17,5 2-22,2-2 16,5-1-13,3 1 9,6 0-5,3 0-4,5-1-6,1 1 0,1 0 18,1 1-21,18-5 22,1 4-18,-20-1-5,1 1-3,-2-1-4,-1 0 13,-1 1-10,-5-1 21,0 1-17,-3-1 26,-6 1-29,1-1 21,-7 1-34,-2 0 26,-9-1-13,-12 4 32,-7-3-26,-1 2 35,-12-1-2,-2 2 33,-11 0 22,0 2-4,-5-3-13,-3 3-11,-2-2-36,-2 1 22,-3-1-18,-2 0 0,-8 5-3,9-11-11,-9 11-5,0 0-2,2-13-8,-2 13 0,0 0 0,-2-11-5,2 11 0,0 0 3,-4-9 1,4 9-9,0 0-1,0 0-1,-5-10-6,5 10 0,0 0-3,0 0 0,0 0 4,0 0-4,0 0-9,0-11-3,0 11 4,0 0-8,0 0-4,0 0 0,0 0 0,0 0 0,0 0 0,0 0 0,0 0 0,0 0 0,0 0-16,0 0-84,0-12-45,0 12-50,0 0-64,0 0-22,0 0-62,0 0 0,0 0-86,0 0-90,0 0-46,0 0-69,-7-5-753,7 5-987</inkml:trace>
  <inkml:trace contextRef="#ctx0" brushRef="#br0" timeOffset="35086.97">6858 9491 378,'0'0'431,"-17"8"-97,17-8-44,-10 4-23,10-4-8,-11 3-11,11-3-11,0 0-10,-13 2-6,13-2-5,0 0-25,0 0 5,-15-2-1,15 2 5,0 0-14,-11-7-6,11 7 1,0 0-21,-9-7 9,9 7-31,0 0 0,-8-6-32,8 6 12,0 0-28,-6-9 14,6 9-29,0 0 6,0 0-29,0 0 8,-3-8-23,3 8 14,8-7-27,0 2 10,2 1-23,7-2 12,4-1-18,2-1 15,9 0-17,4 0 16,7-2-20,2 1 22,2 0-26,3 1 27,-1-2-29,3 0 19,1 1-10,-2-1 11,2 1-21,0-1 23,-2 0-23,-2 3 19,-1-1-5,-2 1 24,-1-1-10,-8 2 17,-1 0-3,-2 2 28,-6-1-1,-1 3 8,0-1 1,-7-1-13,0 1-6,-3 3 0,-1-2 14,-2-1-10,-3 3 8,-11 0 2,22-2 1,-22 2 0,16-3-1,-16 3 1,15-2 3,-15 2 1,0 0 39,16-2-55,-16 2 32,0 0-48,12 0 20,-12 0-32,0 0 29,0 0-45,10-3 33,-10 3-45,0 0 37,0 0-43,0 0 37,0 0-38,0 0 5,0 0-78,0 0-33,0 0-34,0 0-37,0 0-40,0 0-64,-6-6-14,6 6-80,0 0-64,-15 4-29,15-4-49,-16 5-128,16-5-576,-19 7-838</inkml:trace>
  <inkml:trace contextRef="#ctx0" brushRef="#br0" timeOffset="37016.9358">16588 9428 137,'0'0'542,"0"0"-150,0 0-68,0 0-53,0 0-18,0 0-18,0 0-14,0 0-14,0 0 0,0 0 6,0 0 10,0 0 8,0 0 2,0 0 0,0 0 3,-8-7-37,8 7-6,0 0-35,0 0 9,0 0-34,0 0 14,0 0-34,0 0 22,-6-6-25,6 6 16,0 0-25,0 0 18,0 0-1,0 0 0,0 0-15,0 0-5,0 0-8,0 0 1,0 0-16,0 0 5,0 0-2,0 0-2,0 0-8,0 0 2,0 0 2,0 0 4,0 0-4,0 0 0,0 0 35,-12-1-47,12 1 38,0 0-43,0 0 29,0 0-36,0 0 19,0 0-43,0 0 26,0 0-32,0 0 27,0 0-36,0 0 26,0 0-30,0 0 29,0 0-30,0 0 27,0 0-43,17 1 30,-17-1-20,23 0 29,-7 1-41,5-1 35,3 2-32,4-2 28,10 1-31,0 0 31,5 2-34,6-2 38,3 1-35,2-2-3,1 2 39,-1 1-37,1-2 30,-2 0-30,0 1 38,-3-1-36,-7 0 31,-2 0-34,-3-1 28,2-1-20,-10 2 31,-2-1-29,-4 0 33,-1 0-27,-3-1 35,-2 1-31,-2 0 40,-1 0-23,-1 0-11,-14 0-10,20-1 0,-20 1 0,13 0 0,-13 0 0,0 0 0,0 0 0,0 0-92,0 0-118,0 0-67,-18 0-94,18 0-100,-23 4-180,6 0-190,2 0-828,-3 0-1339</inkml:trace>
  <inkml:trace contextRef="#ctx0" brushRef="#br0" timeOffset="49906.2629">30069 7157 454,'0'0'702,"-8"-16"-151,8 16-65,-4-9-84,4 9-20,-3-9-36,3 9-41,0 0-32,0 0-16,0 0-27,0 0-9,0 0-32,0 0-36,6 16-17,-3-3-8,-1-2-19,2 7-9,0 0 2,-2 1-35,-1 4 3,1 1-32,-1 0 17,0 0-48,-1 1 32,0-1-33,0-4-5,-1 1-37,0 0-44,-1 1-28,1-1-60,0-1-47,-2-3-40,1 0-48,-3 1-50,1-3-42,0-2-45,-1-1-75,0-2-408,-2-3-494</inkml:trace>
  <inkml:trace contextRef="#ctx0" brushRef="#br0" timeOffset="50215.0685">29928 7613 734,'-11'-7'616,"11"7"-94,-9-7-60,9 7-89,0 0-30,-9-5-12,9 5-28,0 0 21,0 0-35,0 0-39,9 5-14,-9-5-18,16 11-20,-3-6-27,2 4-45,2-2-6,5 1-37,0 0-4,-1 2-30,2-3 5,2 3-50,0-3-12,-1-2-62,2-1-7,-2 2-47,2-2 1,-4-1-19,0-3-21,-1 0 11,1-3 16,-2 0 6,-2-1 27,0 0 15,-4-3 26,0-1 84,-2-1 41,0 1 38,-4-4-10,0 1 52,-4 2 2,-2 0 39,-2 9-38,1-14 36,-1 14-28,-7-14 11,7 14-33,-15-9-1,15 9-29,-22-1-23,9 4-17,-3 3-25,-3 2-43,1 1-63,-1 4-122,-2 5-50,0 1-149,-3 5-143,1 4-132,0-1-718,1 3-984</inkml:trace>
  <inkml:trace contextRef="#ctx0" brushRef="#br0" timeOffset="67731.0421">13975 13525 503,'0'0'862,"-24"0"-145,24 0-134,-18 0-72,18 0-59,-16 0-41,16 0-46,0 0-54,-16-3-41,16 3-36,0 0-25,0 0-23,-14 0-13,14 0-9,0 0-16,0 0 15,0 0-49,12-4-10,-12 4 0,17-3 56,-5 0-75,-1 2 44,4-2-57,2 2 36,5-1-31,-1 0 22,6 0-37,-1 1 14,5 0-27,1 0 18,5 1-39,1 0 28,2 0-43,-1 0 39,-3 1-51,3 0 30,-1-1-40,-6 1 38,0 1-41,-3-1 40,0 2-47,-2-2 35,0-1-26,-4 3 33,-2-2-35,0 0 36,-3 1-32,0 0 45,-2 1-18,-1-2 46,-3 0-28,-1 2 33,1-1-27,-2 0 29,-10-2-36,14 4-23,-14-4-13,14 1 0,-14-1 0,11 3 0,-11-3 0,0 0 0,12 2-6,-12-2-138,0 0-123,0 0-72,0 0-71,8 6-124,-8-6-128,0 0-145,-8 6-783,8-6-1241</inkml:trace>
  <inkml:trace contextRef="#ctx0" brushRef="#br0" timeOffset="72066.188">14115 15209 215,'0'0'308,"0"0"-114,-7-5-24,7 5-59,0 0-2,-10-5-57,10 5-14,0 0-52,0 0-97,0 0-227,0 0 205</inkml:trace>
  <inkml:trace contextRef="#ctx0" brushRef="#br0" timeOffset="80067.4319">25549 15896 142,'-12'-2'515,"1"-1"-130,2 0-59,-3 0-65,1 1-30,-1-2-9,2 1-5,-1-1-12,-4 1 21,3-1 2,-3 1 17,1-1-13,-1 0-16,0 0 11,-1 1-30,-1-1-19,0 2 19,2-1 10,-4 2-17,4 0-1,-2-1 6,4 1-2,-2 1-25,2-2-11,13 2-10,-24 0-8,24 0-13,-19 0-11,19 0 3,-14 2 13,14-2 34,0 0-5,0 0-12,10 4 1,5-3-16,6 1-1,8-1-19,12 0-7,12 0-17,8-1-17,20-1-6,4 1-11,7 0-9,1-1-3,7 0-11,4-1-6,3 0-5,4 0-4,21 1-5,-21-1 0,1 0-2,20-1 9,-23 1-7,0-1-8,2 1 4,-6-1-5,1 2 1,-7-2-4,-5-1 6,-4 1-3,-9 0-3,-7 1 0,-15 0 0,-5-2 0,-8 2 0,-9 0 0,-6-1 0,-9 2 0,-2-2 0,-7 1-53,-3-2-69,-10 4-73,0 0-55,-2-11-46,-9 8-63,-7-2-10,-7 2-54,-10-1-34,-7 0-20,-13 3 16,-4 1-34,-7 0 6,-16 1-103,-4 3-393,-4 1-582</inkml:trace>
  <inkml:trace contextRef="#ctx0" brushRef="#br0" timeOffset="80434.2041">25107 15969 376,'-30'2'917,"5"1"-239,7-1-109,-1 0-148,6 0-44,1-1-44,12-1-40,-14 2-27,14-2-23,0 0-18,0 0-4,0 0-21,13 0-8,3 0 3,3 0-10,11 0 3,8 0 2,5-2-2,15 1 6,3 1 2,22-1-17,8 0 0,5-1-25,6 0-11,7-1-15,1 1-8,27-1-15,-2 0-17,2-1-19,-7 2-8,-20-1-9,-4 0-2,0 0-3,-3-2 6,-3 2 0,-6-1 3,-3 0-49,-8 0-7,-6 1 0,-14-3 0,-7 2 0,-5 0 0,-3-1 0,-12 2 0,-9 0 0,0 1 0,-7 0 0,-2-1 0,0-2 0,-7 4 0,0-3 0,-11 4 0,12-7 0,-12 7 0,4-9 0,-4 9 0,0 0 0,-7-11 0,7 11 0,-16-6 0,6 3 0,-2 1-141,-4-1-539,-4 2-159,-2 1-139,-5 0-776,-4 1-1444</inkml:trace>
  <inkml:trace contextRef="#ctx0" brushRef="#br0" timeOffset="96562.304">20197 16686 447,'-13'1'304,"13"-1"-129,-19 0-37,19 0-108,-13 0 21,13 0-69,0 0 50,-15 3-54,15-3 52,0 0-54,0 0 49,-7 7-87,7-7-28,0 0-228,4 9 221</inkml:trace>
  <inkml:trace contextRef="#ctx0" brushRef="#br0" timeOffset="97361.3204">22343 19047 54,'0'0'488,"0"0"-185</inkml:trace>
  <inkml:trace contextRef="#ctx0" brushRef="#br0" timeOffset="97501.2344">22375 19044 1039,'0'0'-438</inkml:trace>
  <inkml:trace contextRef="#ctx0" brushRef="#br0" timeOffset="123962.9803">20917 17897 231,'0'0'344,"-15"-7"-61,15 7-73,-17-7-1,17 7-60,-17-6 8,17 6-57,-17-4 33,17 4-9,-15-4-11,15 4 2,-15-4-3,15 4-6,-11-2-15,11 2 14,0 0-3,-15-4-4,15 4-3,0 0-8,-11-3-5,11 3 2,0 0 2,0 0 0,0 0-7,0 0-4,9-5-11,-9 5-8,17-2-8,-17 2-6,24-2-2,-7 1-7,1-1-1,4 2-5,3-2-5,3 1-9,3-1 6,5 0-7,6-3 1,6 2-2,5 0-2,4-2-3,1 1-1,2 0-1,13 1 1,-2-2-9,6 2 6,1-1-3,1-2 4,1 2-4,1-1-18,2 1 2,-1-1 3,1 0-14,0 2 2,0-1 2,0-1-1,-2 2-2,3-2 1,2 1-4,-2-1 10,1 2-2,-1-2 7,0 1 2,-2-1 0,-2 2-2,1-2 3,-1 1 4,-2-1 6,1 0-3,0-2 6,1 4-4,-1-4 4,-1 0-1,1 2 6,3-1-4,-3-1 15,2 1 1,-2-2-6,-1 1 8,1 0-6,1-1 6,1-1-6,0-1-2,0 4-4,4-5-5,3 4 5,-4-3 0,3 1-10,1-1 11,-2 0-5,3-1-2,2 3-1,1-2 5,-1 1-2,3-1 0,-1 0-4,1 1 0,-2 0 5,5-2-10,-1 2 9,3 0-1,3-1 0,1 0-1,-2 0-1,5 1-4,-3 0 8,20-2 3,0 0 0,-19 3-3,0 0 0,19-1 0,-19 1-2,1-1 1,19 0 3,-21-2-7,0 4-2,-1-3 5,-1 0 0,0 1 1,0-1 1,-2 0 3,-4 1 1,-2-1-5,0 2 8,-3-1-1,0-1-4,-2 0 9,-5 1 3,-1 2 9,-5-3 4,-6 4 8,-2-2 7,-13 3 8,-2-2 2,-6 0 11,-2 1 7,-10 2 18,-4-1-9,-6-2 12,-4 4 1,-3-1 7,-3-1-14,-3 0-16,-2 2-22,-11 3-1,14-10-5,-14 10-19,8-7-4,-8 7-12,0 0-39,5-12-56,-5 12-58,0 0-68,-10-5-41,10 5-59,-17-3-15,3 3-25,-1 0-89,-9 3-505,-3-2-525</inkml:trace>
  <inkml:trace contextRef="#ctx0" brushRef="#br0" timeOffset="125658.9298">19406 18909 171,'0'0'385,"0"0"-98,0 0-58,0 0-45,0 0-36,0 0-33,0 0-4,0 0-16,0 0-4,0 0-4,8 6-10,-8-6 25,0 0-36,13-1 18,-13 1-32,13-1 30,-13 1-46,17-2 33,-17 2-48,23-1 34,-12 0-39,4 1 37,2-3-34,1 2 15,3-1 3,4 1-4,2-2-3,1 1-3,4 2 2,4-5-6,3 3 0,7-2-3,-5 2 1,9-2-6,0 4-5,0-3 21,3 3-33,2-1 25,2 2-24,0-1-9,3 0 14,1 0-5,2 3-9,1-3-11,10 1 6,3 1-25,-2-1 12,-10 1 22,2-4-16,10 2 8,0-1-28,0-1-13,1 1 6,-13 1 17,13-3-4,-2 3 4,-1-3-1,-10 2 9,9-2 33,3 2-46,0-3 59,0 1-45,0-1 46,1 1-45,0-1 6,1 1 0,-1-2 6,2 3 9,-1-2 34,-1 2-37,2-2 16,-1 1-26,-2 0 39,1 1-41,-1-1 35,-13 2-44,11-2 52,-11 1-42,9-2 38,-11 1-41,11-2 42,-12 2-40,11-1 37,-11 2-34,12-1 36,-10-2-37,8 1 35,-11 1-29,2 1 37,-2-1-50,-1-1 46,-1 1-40,-1 0 44,-1 0-44,-4-1 36,1 4-26,-4-4 30,0 1-28,-8 1 38,-3-1-8,1 1 25,-3-2-27,-2 2 41,2-4-6,-8 3 31,-1 0-21,-2 1 29,-1-4-26,1 3 11,-3-2-16,-5 2 16,1 0-20,-5 0 16,0-1-20,-2 3 11,0-2-18,-11 3 4,17-5-24,-17 5 2,12-3-40,-12 3-36,0 0-74,9-6-46,-9 6-91,0 0-5,-9-8-130,9 8-457,-16-5-386</inkml:trace>
  <inkml:trace contextRef="#ctx0" brushRef="#br0" timeOffset="127279.9243">30602 14377 331,'-7'-5'410,"7"5"-101,-9-13-32,9 13-69,-11-14-12,6 9-28,-2-2-32,7 7 8,-15-11-7,9 5-37,-2-1-10,8 7-37,-17-10 15,10 3-1,-2 2-10,-1 0-15,-1 0 9,1 0-17,-4-2 10,1 2-28,-2 0 7,0 0-12,-2 0 4,0 3-9,-2-3 6,1 2-10,-2-1 7,-2 2-11,-2-2 8,1 3-6,-4-1 5,1 1-12,0 1 17,-2-2-12,1 2 10,-1 0-6,0 2 6,-1-1-9,1 1 5,-1 0-3,-4 3-1,1-1-7,0 2 9,0-1 5,0 3-5,1 0 3,1 2-4,-1 4-1,-2 0-5,-1 4 6,2-1-2,0 4 3,0 0 3,2 3-1,0 2-1,1-2-1,1 4 2,0 1-5,2 2 6,2-3-13,2 4 17,-1 1-10,2-3-3,3 1 1,-1 1 10,2 0-11,2-2 13,-1-2-14,5 0 8,-1-1-8,1 2 12,1 0-10,0 0-2,2-2 2,1 2-2,2-1 2,-1 1-1,2-2 4,0-2-2,-1 0 1,2 0 0,1 0 9,1-1-10,1 0-27,1 1 33,1-1 9,2 0-13,3-2 4,-2 3 1,5 1 14,-1-2-8,2 2 7,1-3-10,2 0 12,1 1-19,2-2 10,0-1-12,2 0 17,1-2-13,-1 0 4,3-1-2,1 0 7,-1-1-8,2-2 4,0 1-8,1-4 9,0 4-7,0-4 8,0-3-7,-1 0-1,0-1 1,6-1 5,-5 0-8,6 0 5,-4-1-10,0-3 12,2-1-10,1 0 6,0-1-5,0-1 7,2-1-9,3-2 11,0-1-10,-1 0 7,1-1-9,-1-1 4,0-3-1,-1 1 9,0-2-13,-2-1 11,0-1-6,-1-2 1,2-2-6,0-3 9,-8 2-6,1 0 7,3-5-8,-7 3 8,0-2-4,-2 0-24,0-2 28,-3-1 0,1-1-8,-3 2 2,2-3 2,-3 0 6,0 0-2,0-2-4,1 2 9,-2-3-13,-2 2 12,3-4-6,-3 2 3,-1 0-4,1 1-3,-2-2 3,0 1 3,-2 0 1,2-1 2,-2 2-10,-3-1 8,-1 4-2,-2-4 10,0 6 1,-1-6 16,-3 2 17,-1-2 7,-1 1 5,-2 0 6,-2-1 3,-2 3-9,2 1 8,-2 1-20,-2 0 8,2 2-13,-2 1 8,2 3-5,0 0-4,0 2-10,0-1-8,2 3-4,0 2-2,1-1-13,1 1 6,-1 1-15,3-2-50,-1 1-84,2 3-83,1-1-82,0 2-283,1-3-301,3 11-446</inkml:trace>
  <inkml:trace contextRef="#ctx0" brushRef="#br0" timeOffset="127613.7134">30387 13668 560,'0'0'550,"0"-14"-109,0 14-52,0-14-50,0 14-58,-1-14-44,1 14-5,-2-12-16,2 12-14,0 0-16,-1-14-29,1 14-25,0 0-19,0 0-31,-4-8 4,4 8 2,-6 5 15,0 3-37,1 1 26,-2 3-58,-2 6 31,-1 1-31,-2 5 15,-1 2-50,1 2 42,-2-2-33,-2 7-1,5-5-7,-6 4 0,6-4 1,-2-1 0,0-1-7,2 0-3,-2-1-25,4-3-22,1-2-37,-2 0-40,3-2-61,0-2-52,2-4-59,0 1-21,0-4-129,1 2-466,4-11-491</inkml:trace>
  <inkml:trace contextRef="#ctx0" brushRef="#br0" timeOffset="127902.5398">29971 13962 458,'-7'-7'453,"7"7"-88,-10-7-62,10 7-30,0 0-22,-13 5-34,13-5-46,-5 14-13,2-4-28,2 2-10,1 0-27,1 3-1,1 1-15,2-1 1,1 0-1,1 2-4,3 0 7,0-2-8,4 0 5,-1-2 4,1-1 15,1-1 11,0-4-2,3 0 1,-3-3-6,3 0-3,-5-1-8,2-2 2,-1-2-5,1-1-1,-2 0 18,2-4-27,-3-1-1,0 0-15,0-2-11,-2-1 11,-1-1-29,-1 0 17,1 2-25,-3 1 2,0 0-13,-1 0 16,-4 8-44,7-13-34,-7 13-95,2-11-74,-2 11-72,0 0-75,0 0-118,0 0-671,0 0-769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05-09T19:11:36.026"/>
    </inkml:context>
    <inkml:brush xml:id="br0">
      <inkml:brushProperty name="width" value="0.05292" units="cm"/>
      <inkml:brushProperty name="height" value="0.05292" units="cm"/>
      <inkml:brushProperty name="color" value="#00FFFF"/>
    </inkml:brush>
  </inkml:definitions>
  <inkml:trace contextRef="#ctx0" brushRef="#br0">1032 633 340,'0'0'677,"0"-19"-68,0 8-49,0 11-56,-2-22-11,0 11-49,2 0-34,-1 0-25,0-1-17,-2 2-11,-1-1-21,1 1-25,0-1 0,0 0 23,-2 1-78,1 2 17,0-1-45,-1 1 29,-1 0-36,0 2 18,-1-1-59,7 7-82,-14-9-98,14 9 0,-17-5 0,17 5 0,-20 0 0,20 0 0,-20 3 0,8 2 0,1 1 0,0 4 0,-3-3 0,3 7 0,-3-1 0,4 3 0,-3 0 0,3 2 0,1 2 0,2-1 0,-2 5 0,4-2 0,-1 0 0,2 2 0,1-1 0,2 1 0,0-1 0,2-1 0,0 0 0,2 0 0,1 0 0,3-1 0,-1-3 0,4 1 0,0-1 0,0-2 0,4 0 0,-1-2 0,2-1 0,1-2 0,2 0 0,-3 0 0,2-5 0,3 1 0,-2-2 0,0-3 0,1 1 0,0-3 0,3 0 0,-4-3 0,2 0 0,1-4 0,2 2 0,-4-2 0,0-2 0,0 0 0,-2-1 0,1-1 0,-2 0 0,-1-4 0,-2 1 0,-1 0 0,1-1 0,-4-2 0,-2 3 0,0-2 0,-4 1 0,0-3 0,-2 1 0,-2-2 0,-2 1 0,0-1 0,-5-2 0,0-1 0,1 5 0,-5-3 0,1 4 0,-2-2 0,-1 2 0,0 1 0,-3 1 0,2 4 0,-3-1 0,-1-1 0,4 6 0,-1 0 0,1 1 0,-2 0 0,2 3 0,-1 1 0,1 1 0,1 0 0,0 1 0,0 3 0,1 0 0,0 4 0,1-1 0,2 2 0,1 1 0,2 1-613,0 2-108,3 2-107,1 0-228,-1 1-519,4 1-1222</inkml:trace>
  <inkml:trace contextRef="#ctx0" brushRef="#br0" timeOffset="437.4822">1057 923 989,'-7'-4'818,"7"4"-66,-9-10-69,9 10-70,-9-13-54,5 4-54,0-1-68,-1 1-6,2 0-96,-1-2 10,2 0-38,1 0-26,1-2-30,1 2-14,1-1-11,0 0-13,3 0-14,-1 2-189,0 1-10,1-1 0,1 0 0,1 2 0,1 2 0,0-1 0,1 3 0,-9 4 0,21-4 0,-21 4 0,20 4 0,-9 0 0,0 5 0,3-1 0,-1 6 0,1-1 0,-1 2 0,1 1 0,-3 0 0,0 0 0,1 2 0,-2 0 0,2 1 0,-3 0 0,2 0 0,-2 1 0,3-2 0,-4 0 0,3-1 0,-1 0 0,0-1 0,-3-5 0,3 1 0,-1-3 0,0 1 0,-1-3 0,2-2 0,-10-5 0,15 7 0,-15-7 0,18 3 0,-18-3 0,15 0 0,-15 0 0,18-7 0,-18 7 0,17-9 0,-10 3 0,-1-2 0,1 2 0,-1-2 0,1 0 0,-4-1 0,1-1-537,1 1-163,-5 9-160,0-16-1061,1 5-1651</inkml:trace>
  <inkml:trace contextRef="#ctx0" brushRef="#br0" timeOffset="17919.1567">3216 526 353,'0'0'826,"-4"-11"-109,4 11-21,0 0-52,0 0-36,-4-10-3,4 10-68,0 0 15,0 0-89,0 0 17,-6-8-35,6 8-43,0 0-38,0 0-29,0 0-171,0 0-164,0 0 0,-3 15 0,3-15 0,0 21 0,0-8 0,2 1 0,-2 6 0,0 1 0,1 2 0,1 2 0,-2 4 0,1-2 0,1 0 0,-1 1 0,0 0 0,1 0 0,0-2 0,-1 0 0,1-2 0,-1 2 0,2-4 0,-2-3 0,0 1 0,1-1 0,-1-2 0,1-2 0,0-3 0,-2 0 0,1-1 0,-1-11 0,4 17 0,-4-17 0,0 15 0,0-15 0,0 0 0,0 0-647,0 0-204,0 0-107,0 0-853,0 0-1512</inkml:trace>
  <inkml:trace contextRef="#ctx0" brushRef="#br0" timeOffset="20125.9343">3205 548 693,'0'0'644,"0"0"-70,0 0-51,0 0-43,-11-2-27,11 2-23,0 0-45,0 0-10,0 0-50,0 0 16,-4-10-47,4 10 22,0 0-58,8-13 36,-8 13-95,10-11 46,-4 4-58,4-1 30,0 1-59,0-2 25,1 1-43,3-1 29,-1 1-54,1 0 24,0 2-85,3-1-54,-3 2 0,3-1 0,-2 3 0,3 0 0,-3 1 0,0 1 0,0 2 0,0-1 0,-2 2 0,1 2 0,-3-2 0,1 5 0,-1 2 0,-2-3 0,-2 4 0,-1-1 0,-1 2 0,-4 0 0,-1-11 0,-1 23 0,-4-10 0,0 1 0,-2 0 0,0 0 0,-3-2 0,1 1 0,-3 0 0,1-2 0,-1 1 0,2 0 0,-1-2 0,-1-2 0,2 1 0,-3-3 0,4 1 0,0-2 0,-1-1 0,0 1 0,10-5 0,-20 4 0,20-4 0,-15 5 0,15-5-95,-15 1-266,15-1-73,-13 0-81,13 0-126,0 0-137,-17-1-193</inkml:trace>
  <inkml:trace contextRef="#ctx0" brushRef="#br0" timeOffset="21318.0669">4124 560 189,'9'-6'876,"-9"6"-165,7-9-51,-7 9-93,5-10-54,-5 10-62,2-13-22,-2 13-78,2-12-14,-2 12-48,0-15 32,0 15-49,-4-14 17,4 14-86,-5-15 41,5 15-70,-8-14 26,8 14-71,-9-10 36,9 10-69,-15-10 39,15 10-53,-14-4 33,14 4-46,-19 3 35,7 0-44,-2 3 32,4 0-24,-3 4-68,-2 2 0,3 1 0,-1 1 0,2 2 0,0-1 0,1 3 0,3-4 0,0 1 0,2 0 0,-1-1 0,3 0 0,1-2 0,1 0 0,-1 0 0,2-12 0,3 18 0,-3-18 0,5 16 0,-5-16 0,11 10 0,-11-10 0,14 3 0,-14-3 0,20-1 0,-20 1 0,20-6 0,-11 0 0,3 1 0,0-5 0,1 3 0,-3-5 0,0 2 0,-1-2 0,0-1 0,0 2 0,-1-3 0,-3 2 0,2-2 0,-4 2 0,2 2 0,-2-1 0,-3 11 0,5-17 0,-5 17 0,4-15 0,-4 15 0,2-9 0,-2 9-3,0 0-30,0 0 45,0 0 1,0 0-2,0 0-11,0 0 0,0 0 0,-1 15 0,1-15 0,0 16 0,0-16 0,1 22 0,2-11 0,0 0 0,-1 2 0,2-3 0,0 2 0,1 0 0,0-2 0,1 4 0,1-7 0,3 3 0,-2-3 0,-1 0 0,2-2-40,3-1-47,-1-1-57,2-1 0,0-2-43,0-2-11,2-1-34,0-3 40,2 1-20,-3-1 25,4-3-1,0-1 16,-2-1 5,1-3 15,-2 2 24,1-3 27,-4 1 18,2-3 18,-2-1 10,-3 0 16,1 0 9,-2 0-1,-2-1 13,-1 1 10,-1 0 24,1 3 25,-2-1 16,-2 1 21,0 2 15,-1 0 20,0 2 15,0 11 6,0-20-4,0 20 3,-2-13 13,2 13-30,-6-10 47,6 10-49,0 0 46,-9-3-63,9 3 50,-7 6-54,7-6 54,-5 14-49,1-6 36,3 4-49,-2 1 43,3 1-48,-2 2 23,2 0-11,0 2-58,2-1-34,1-1 0,-1 4 0,2-1 0,1-3 0,1 3 0,0 2 0,3-4 0,-2 1 0,2-2 0,3-1 0,-3-1 0,0-2 0,3 0 0,-1-3-66,2-1-122,1-2-39,-2 0-25,4-2-23,-3-2 2,2-2-23,-2-1 8,3-2-26,0-2 14,0-4-9,1 0 29,-2-3-6,1-1 30,-3-3 13,0-2 10,1-3 36,-2-5 5,-3 0 65,2 0 2,-3 0 58,-3 2 25,-1 0 65,0 1 45,-2 2 59,2 2 22,-4 1 59,1-1 23,-2 5 1,1 1-3,-2 1 16,2 0 12,-3 0 0,3 12-3,-4-16 21,4 16-36,-6-13 37,6 13-87,-5-8 36,5 8-69,0 0 57,0 0-40,-16 3 36,16-3-48,-5 10 45,5-10-57,-4 19-64,3-8-85,1 3 0,0 2 0,0 2 0,1 1 0,1 2 0,-1 1 0,2 2 0,-2-1 0,1 2 0,1-1 0,1-2 0,0 2 0,-2 1 0,2-5 0,0 2 0,-3-3 0,3-2 0,0 0 0,0-1 0,-1-3 0,1 2 0,-1-4 0,1 0 0,-2-2 0,1 0 0,-3-9 0,4 15 0,-4-15 0,2 11 0,-2-11 0,0 0-308,4 8-136,-4-8-51,0 0-62,0 0-72,0 0-28,0 0-123,-5-11-593,5 11-974</inkml:trace>
  <inkml:trace contextRef="#ctx0" brushRef="#br0" timeOffset="21630.5424">4415 548 268,'-13'3'836,"2"0"-121,11-3-56,-16 2-88,16-2-65,-13 3-31,13-3-65,0 0-5,-14 1-27,14-1 25,0 0-85,0 0 16,0 0-50,0 0-21,10-4-23,-10 4-34,16-5-27,-6 2-3,4 1-3,1-3-20,3 2-14,2-1-39,2-2-100,3 1 0,0-1 0,4-1 0,1-2 0,-1 1 0,1 0 0,-2-1 0,0-1 0,-4 2 0,-2 1 0,1-2 0,-2 2 0,-1 0 0,-4 2 0,-2 0 0,0 0 0,-2 1 0,-1 0-44,-2 1-221,-9 3-33,15-4-72,-15 4-47,13-4-106,-13 4-96,13-3-99,-13 3-846</inkml:trace>
  <inkml:trace contextRef="#ctx0" brushRef="#br0" timeOffset="22701.6207">5203 554 132,'0'0'830,"0"0"-141,7 9-48,-7-9-60,0 0-60,11 3-23,-11-3-57,0 0-17,13 0-46,-13 0-6,12-3-60,-12 3 10,14-8-93,-5 4 24,-1-2-84,1-1 24,-1 0-84,0-1 40,1 1-60,-2-2 35,1 0-64,-1 1 40,0 0-56,-2-1 36,-1 1-54,-4 8 40,5-15-62,-5 15 44,1-15-54,-1 15 44,-4-11-75,4 11 69,-10-7-49,10 7 48,-13-4-53,13 4 49,-17 0-55,17 0 47,-20 3-38,10 1 50,1-1-57,-3 1 56,2 1-25,1 2 60,-1 0-27,2 3 57,1-1-44,0 2-51,1 1 0,2 1 0,1 0 0,2-1 0,1 0 0,0 1 0,1 1 0,3-2 0,0 3 0,2-1 0,2 1 0,0-3 0,1-2 0,2 2 0,0-2 0,2 0 0,-1-2 0,1-2 0,2 1 0,-1-4-77,2 0-268,-2-3-20,2 0 8,3-3-4,-3 0 27,2 1-2,-3-4 41,0 2 7,-1-4 56,2-1 12,-5 1 45,1-2 31,-2-1 35,-1-1 37,-3-1 17,2-1 64,-2 2 27,-1-2 28,-1 1 39,1 1 21,-1 2 29,-1 0 18,2 1 7,-5 9 4,5-17 3,-1 9-5,-4 8 21,6-11-23,-6 11 34,8-7-53,-8 7 42,13-5-65,-13 5 35,14 0-65,-14 0 43,16 6-69,-8-1 22,0 0-4,2 2-13,-3 1-4,2 2-9,-1 0-13,0 1-12,-2 0-5,-2-3-9,0 3-6,0-2-4,0-1 2,-2 2-5,-2-10 8,5 16-13,-5-16 5,3 13-13,-3-13-4,1 11-3,-1-11 0,0 0 0,-3 10 0,3-10 0,0 0 0,0 0 0,0 0 0,0 0 0,-7-5 0,7 5 0,-1-12 0,1 12 0,2-17 0,3 6 0,-2 3 0,1-3-7,1-2 1,1 1-43,2-1 49,1 2-38,-2 3 48,2-3-44,3 2 56,-3 3-36,0 1 47,3 2-41,-1-1 51,2 1-29,0 3 20,0 1-34,4 2 0,-2 0 0,1 2 0,-1 0 0,0 2 0,-1 2 0,0-1 0,-2 0 0,1 1 0,-4 1 0,1-1 0,-4 1 0,2-2 0,-3-1 0,-1 2 0,0-1 0,-4-8 0,2 12 0,-2-12 0,-1 12 0,1-12 0,0 0 0,-5 11 0,5-11 0,0 0 0,0 0 0,-13 1 0,13-1 0,-8-6 0,8 6 0,-5-14 0,3 4-29,-1-1-8,2-1-43,1-1 62,1 0-39,0 0 51,2-2-45,1 1 55,1 0-47,2 3 55,0 0-52,1-1 24,1 4-11,-1 0 78,3 2-42,-2 3 59,2-1-25,1 3 60,-1 2-20,2 1-52,1 3-31,1-1 0,0 3 0,1 4 0,-1 1 0,1 0 0,-3 1 0,0 2 0,-2-1 0,-1 1 0,-2-1 0,-1-1 0,-2 2 0,-1-3 0,-1 0 0,-2 0 0,0-2 0,-1-10 0,0 20 0,0-20 0,-2 18 0,2-18-154,-4 15-322,4-15-73,-6 10-95,6-10-103,-7 12-111,7-12-653,-6 7-1140</inkml:trace>
  <inkml:trace contextRef="#ctx0" brushRef="#br0" timeOffset="23045.3511">6969 366 47,'0'0'961,"0"0"-171,0 0-63,-6 7-86,6-7-49,0 0-28,0 0-17,-6 11-72,6-11 24,0 0-80,0 0 22,0 0-68,2 14 12,-2-14-35,0 0-30,6 5-260,-6-5-60,0 0 0,14 6 0,-14-6 0,12 1 0,-12-1 0,15-1 0,-15 1 0,17-1 0,-17 1 0,20-3 0,-10 0 0,0 0 0,-10 3 0,18-4 0,-18 4-22,18-8-458,-18 8-45,13-6-69,-13 6-97,13-4-45,-13 4-196,0 0-404,0 0-938</inkml:trace>
  <inkml:trace contextRef="#ctx0" brushRef="#br0" timeOffset="23250.2415">6998 533 579,'-6'6'886,"6"-6"-88,-7 12-100,7-12-43,0 0-53,-3 14-13,3-14-34,0 0-51,5 9-52,-5-9-50,9 6-43,-9-6-44,15 1-40,-15-1-41,19-1-35,-7 1-110,1-3-89,0 3 0,3-4 0,0 1 0,1 0 0,0 1 0,-1-3 0,-2 0 0,3 1 0,-6 1-177,0 0-178,-1-1-53,-1 0-81,-9 4-97,14-6-122,-14 6-197,9-5-544,-9 5-1064</inkml:trace>
  <inkml:trace contextRef="#ctx0" brushRef="#br0" timeOffset="30158.8496">12221 294 608,'4'-18'954,"-4"18"-97,2-18-82,-2 18-26,4-13-12,-4 13-135,1-11 1,-1 11-87,0 0-27,4-12-62,-4 12-51,0 0-13,0 0-228,0 0-135,0 0 0,0 13 0,0-13 0,2 25 0,-2-8 0,0 0 0,0 4 0,0 1 0,1 3 0,-1 1 0,0 1 0,1 0 0,-2 1 0,1 0 0,-1 1 0,-1-1 0,2 0 0,0-2 0,-2-2 0,0-1 0,1-3 0,0 0 0,-1-3 0,0 0 0,1-5 0,-1 1 0,2-2 0,0-11 0,-4 19 0,4-19 0,-5 17 0,5-17 0,-5 8 0,5-8-443,0 0-335,0 0-96,0 0-221,-13-5-489,13 5-1232</inkml:trace>
  <inkml:trace contextRef="#ctx0" brushRef="#br0" timeOffset="30436.2579">11973 356 742,'0'0'949,"0"0"-115,-9-7-129,9 7-80,0 0-29,0 0-82,0 0-1,2-14-103,5 8 20,0 3-96,2-4 15,4-1-61,1 2 9,3-2-61,4 0 3,-1-1-109,2 2-130,1-1 0,-2 1 0,2 3 0,0-2 0,0 1 0,-5 1 0,2 0 0,-2 3 0,1-2 0,0 3 0,-2-3-116,0 3-225,-3 0-78,1 0-86,-1 0-111,1 3-150,-3 1-211,-3 2-438,4 1-1020</inkml:trace>
  <inkml:trace contextRef="#ctx0" brushRef="#br0" timeOffset="30842.4125">12533 619 126,'0'0'1019,"0"0"-193,0 0-91,0 0-93,5 7-71,-5-7-76,0 0-47,15-5-48,-15 5-11,16-8-41,-8 1-33,5 0-47,0 0-31,1-2-32,-1 0-64,3 0 26,-1-4-71,1 2 35,-5 3-78,2-4 49,-3 3-58,1-2 40,-1 3-47,-4 0 40,2 0-52,-8 8 33,5-14-54,-5 14 42,4-12-60,-4 12 47,0 0-51,-8-9 49,8 9-50,-15 0 46,15 0-47,-17 2 43,3 4 4,3-3-16,-2 4 7,1 1-15,1 0-3,-1 1 0,1 0 0,1 2 0,0 0 0,2-1 0,1 2 0,1 1 0,1-1 0,0-2 0,4 1 0,1-11 0,0 21 0,1-12 0,1 1 0,3 1 0,-1-3 0,1 1 0,2-1 0,1-1 0,2-2 0,0 1 0,1 0-220,2-3-202,0 0-80,3 1-70,-1-4-125,1 0-106,-3 2-773,1-4-1222</inkml:trace>
  <inkml:trace contextRef="#ctx0" brushRef="#br0" timeOffset="31347.7364">12888 551 45,'0'0'935,"2"-12"-154,-2 12-61,3-13-110,-3 13-70,6-12-60,-1 4-41,-5 8-59,14-12-20,-14 12-13,17-9-55,-8 5 19,2 1-128,1 2 64,1 0-92,-13 1 30,24 2-93,-12 1 33,-1 1-73,-2 1 42,1 2-67,-2-1 47,-1 3-64,-3-2 50,3 5-15,-4-2-10,-1 1-5,-2-11-2,0 24-10,0-24 7,-2 21-10,2-21-1,-2 19-2,2-19-1,-3 15-2,3-15-5,0 11 0,0-11-22,0 0-4,0 0-5,-5 10-7,5-10 8,0 0-15,0 0-6,7-10 4,-7 10-42,5-15 41,-1 7-32,1-5 51,-1-1-46,2-1 39,0 1-28,-2-1 39,1-2-28,1 3 40,0-1-20,-3 3 26,2 0-31,-3 2 44,2 0-41,1 2 7,-5 8 25,4-12-27,-4 12 6,5-8 35,-5 8-28,0 0 34,0 0-17,11 5 49,-11-5-36,5 11 46,-1-1-42,0 0 44,-1 0-55,-1-1 49,2 3-61,0-1 55,0 0 24,2 4-10,-1-3-12,-1-2-11,2 1-13,-1-1-2,2 0-5,-2-3-5,3 2-42,-3-2-29,4-1-57,-2-1-47,2 0-46,-1-1-49,-8-4 17,19 2-61,-19-2-58,24-2-24,-13-1-20,1-1-27,1-3-6,0 0 17,1-3-16,-1-1-52,1-1-28,0-4-278,-3 1-310</inkml:trace>
  <inkml:trace contextRef="#ctx0" brushRef="#br0" timeOffset="31629.3673">13501 398 1190,'1'-17'332,"1"5"17,0 0 44,-2 0-30,0 12 9,-2-22-4,2 22 11,-2-20-9,2 20-30,-5-16-36,5 16-12,-5-13-7,5 13-12,-4-11 8,4 11-54,0 0 54,-7-6-78,7 6 55,0 0-86,-7 8 53,7-8-66,-4 12 53,2 0-35,0 0 26,2 1-20,0 1-183,0 3 0,0 1 0,2 0 0,0 2 0,-2-1 0,2 0 0,1 0 0,1 0 0,-2 1 0,2-2 0,-1-2 0,1 1 0,3 0 0,-2-5 0,-1 3 0,0-4 0,-1-1 0,3 0 0,0-3 0,0 1 0,-6-8 0,11 7 0,-11-7 0,12 4 0,-12-4 0,0 0 0,15-1 0,-15 1-244,11-6-170,-11 6-12,10-11-18,-4 3-70,-2-1-58,1 1-39,-1-4-45,-4 12-713,0-24-971</inkml:trace>
  <inkml:trace contextRef="#ctx0" brushRef="#br0" timeOffset="31875.3357">13299 437 756,'0'0'871,"-17"5"-109,17-5-135,-10 4-83,10-4-35,0 0-32,-9 5-10,9-5-53,0 0 14,0 0-129,0 0 20,11 2-102,-11-2 23,16 0-80,-16 0 13,18-2-75,-4 1 27,-3-3-65,5 2 29,-3 0-63,3 0 36,-1 0-99,1-2 17,-2 1-114,2 0-63,-1-1-94,-1 3-51,1-1-46,3-1-75,0 2-48,0 0-63,3 2-261,6-3-405,-1 0-850</inkml:trace>
  <inkml:trace contextRef="#ctx0" brushRef="#br0" timeOffset="32150.8063">14171 450 101,'0'0'1019,"0"0"-148,-7 6-103,7-6-97,0 0-75,-9 7-78,9-7-39,0 0-72,0 0 23,0 0-73,0 0 10,0 0-90,0 0 26,5 8-69,-5-8 9,13 2-38,-13-2-36,14-2-37,-14 2-88,18 0-44,-18 0 0,20-1 0,-20 1 0,17-1 0,-17 1 0,19-1 0,-19 1-58,17-2-182,-17 2-44,15 0-82,-15 0-51,13-1-73,-13 1-99,14 0-92,-14 0-90,0 0-593,11 3-966</inkml:trace>
  <inkml:trace contextRef="#ctx0" brushRef="#br0" timeOffset="32338.3039">14190 640 509,'0'0'957,"-3"9"-77,3-9-89,0 0-49,3 12-80,-3-12-59,6 6-67,-6-6-58,9 7-70,-9-7-65,13 4-42,-13-4-57,20 3-37,-9-1-50,-11-2-26,25 0-32,-11 0-17,-1-2-67,1 2-46,1 0-59,-1-3-66,-1 1-101,0 1-96,-1 0-70,0-1-96,-1 0-127,-11 2-112,17-3-798,-17 3-1199</inkml:trace>
  <inkml:trace contextRef="#ctx0" brushRef="#br0" timeOffset="65289.8067">1385 5054 249,'0'0'854,"6"-8"-146,-6 8-65,5-12-70,-5 12-20,8-11-40,-8 11-38,5-13-44,-5 13-36,5-14 5,-5 14-20,4-11-38,-4 11-29,1-14-26,-1 14-7,0-12-8,0 12-20,0-12-28,0 12-177,-2-9-47,2 9 0,-8-8 0,8 8 0,-5-7 0,5 7 0,-8-5 0,8 5 0,0 0 0,-18 2 0,18-2 0,-14 5 0,8 2 0,-3 0 0,0 1 0,3 4 0,-2-2 0,-1 3 0,4 1 0,-1 1 0,2-1 0,2 1 0,0 0 0,0 0 0,2-2 0,0 0 0,0 0 0,2-1 0,-1-1 0,2 0 0,-1 0 0,3-3 0,-1 0 0,4 0 0,-3-2 0,3 0 0,-8-6 0,15 6 0,-15-6 0,20 4 0,-20-4 0,22 1 0,-22-1 0,23 0 0,-11-1 0,0 0 0,1 1 0,-1-3 0,2 3 0,-14 0 0,22-1 0,-22 1 0,22 1 0,-22-1 0,22 3 0,-22-3 0,17 5 0,-17-5 0,16 7 0,-16-7 0,9 11 0,-9-11 0,6 13 0,-6-13 0,0 14 0,0-14 0,-4 15 0,0-5 0,-1 0 0,-2-3 0,1 2 0,-3 1 0,0 0 0,-2-1 0,-1-1 0,1 0 0,-1 0 0,-1-2 0,0 1 0,-3-3 0,3-1 0,-1 2 0,1-3 0,-1 1 0,3-2 0,0 0 0,11-1 0,-23 0 0,23 0 0,-20-1 0,20 1 0,-15-2 0,15 2 0,-14-4 0,14 4-345,-9-8-136,9 8-57,-6-9-131,6 9-110,0 0-921,0-17-1378</inkml:trace>
  <inkml:trace contextRef="#ctx0" brushRef="#br0" timeOffset="65881.9057">1636 4841 787,'0'0'751,"-11"-12"-33,11 12-106,-11-10-29,11 10-58,-8-9-29,8 9-53,-9-8-27,9 8-23,-10-6-31,10 6-60,0 0-50,-9-7-46,9 7-31,0 0-29,0 0 5,0 0 7,0 12-9,0-12-14,9 17-8,-1-6-12,-2 4-11,3-1-19,0 3-85,2 2 0,-2-2 0,0 2 0,2 0 0,-2 0 0,2 1 0,0-2 0,-2 0 0,1 2 0,-1-3 0,0 0 0,-1-3 0,-1 1 0,0-1 0,-1-3 0,-1 0 0,1-1 0,-6-10 0,7 14 0,-7-14 0,8 12 0,-8-12 0,4 10 0,-4-10 0,0 0 0,3 10 0,-3-10 0,0 0 0,0 0 0,0 0 0,-10-8 0,10 8 0,-9-14 0,4 7 0,1-3 0,0 0 0,-1-1 0,3-1 0,-3 1 0,2-1 0,2-2 0,0 2 0,1-3 0,0 2 0,0 2 0,2-3 0,1 2 0,2 2 0,-1-2 0,1 2 0,3 2 0,-1-1 0,3 4 0,1-2 0,-1 4 0,3 0 0,-2 2 0,-11 1 0,24 1 0,-12 2 0,-1 0 0,0 2 0,-1-1 0,0 2 0,-1 0 0,-1-1 0,0 3 0,-1-3 0,-1 2 0,1 0 0,-2 0 0,-5-7 0,7 12 0,-7-12 0,7 10-255,-7-10-220,0 0-29,6 12-106,-6-12-91,0 0-78,0 0-764,0 0-1180</inkml:trace>
  <inkml:trace contextRef="#ctx0" brushRef="#br0" timeOffset="66142.116">1978 4867 705,'0'0'792,"-6"-11"-78,6 11-43,-5-10-56,5 10-27,-4-8-66,4 8-51,0 0-47,-6-10-57,6 10-37,0 0-13,0 0-14,0 0-6,0 0-41,0 0-12,0 0-25,12 8-32,-12-8-18,9 12-169,-4-5 0,1 0 0,-1 2 0,2-2 0,-3 1 0,3 1 0,-3-1 0,5 0 0,-4 1 0,0-1 0,0-2 0,0 2 0,-5-8 0,10 10-174,-10-10-131,7 8-44,-7-8-31,6 7-61,-6-7-74,0 0-84,0 0-70,0 0-162,0 0-408,0 0-849</inkml:trace>
  <inkml:trace contextRef="#ctx0" brushRef="#br0" timeOffset="66469.4276">1794 4750 10,'0'0'904,"-13"4"-223,13-4-67,0 0-49,0 0-23,-10 5-54,10-5-22,0 0-66,0 0-27,0 0-19,0 0-19,0 0-7,0 0-22,0 0-41,11-4-17,-11 4-20,6-9-11,-6 9-15,6-10-18,-6 10-32,6-14-20,-6 14-25,5-17-17,-2 7-90,-3 10 0,2-16 0,-2 16 0,-2-17 0,2 17 0,-4-15 0,4 15 0,-5-15 0,5 15 0,-8-11 0,8 11 0,-9-10 0,9 10 0,-11-5 0,11 5 0,0 0 0,-18 3 0,18-3 0,-13 7-153,13-7-105,-12 12-48,7-6-79,0 2-35,0 1-123,1 0-106,3 2-119,1-11-726,-2 20-1120</inkml:trace>
  <inkml:trace contextRef="#ctx0" brushRef="#br0" timeOffset="66891.2827">2034 4730 308,'11'-7'816,"1"0"-102,1-2-63,-2 0-49,-1-1-24,-1-2-36,3 2-63,-4-2-45,2-2-18,-3 2-16,1 0-37,-2-3-27,1 2-23,-2 0-23,-1 0-14,1 1-20,-3 1-36,0-1-29,-1 1-185,-1 11-6,0-24 0,-1 14 0,-3-1 0,0 1 0,0 0 0,0 2 0,-1-1 0,0 2 0,5 7 0,-11-13 0,11 13 0,-9-9 0,9 9 0,-8-9 0,8 9 0,-9-3 0,9 3 0,0 0 0,-13 2 0,13-2 0,-9 10 0,9-10 0,-6 12 0,6-12 0,-4 17 0,4-17 0,0 25 0,1-13 0,3 4 0,0-1 0,1 0 0,2 2 0,-1-1 0,4 1 0,-1 0 0,3 0 0,-1 0 0,2 0 0,0 2 0,-1-2 0,2-2 0,1 2 0,-3 0 0,1-3 0,1 2 0,-1 0 0,0-2 0,-1 1 0,-4-1 0,2-2 0,-1-2 0,0 0 0,-2-2-194,-1 0-164,-6-8-15,11 14-7,-11-14-41,8 8-84,-8-8-63,0 0-27,0 0-72,1 11-642,-1-11-911</inkml:trace>
  <inkml:trace contextRef="#ctx0" brushRef="#br0" timeOffset="67397.5896">2133 4835 731,'0'0'732,"0"0"-95,-10-3-42,10 3-76,0 0-10,0 0-55,-5-8-37,5 8-38,0 0-27,8-13-31,-8 13-19,11-11-38,-3 3-50,1-1-38,1-1-36,0 0-6,1 0-44,0-2-15,3 0-5,-2-1-52,2 0-11,-3-1-68,1 0-22,0-1-49,0 0-18,1 0-26,-2-2 0,1 0-20,0-1 8,-1 1 22,-2-1 15,1 1-20,-2 0 37,-2 0-3,1 3 46,-1-1 6,-2-2 30,-1 3-6,0-1 58,0 3-11,-3-2 58,1 1-2,-2 2 51,-1-1 11,1 0 36,-2 3 6,3 9 25,-3-18 5,-1 10 8,4 8 20,-6-15-1,6 15 8,-6-11-7,6 11-10,-5-8-14,5 8-13,0 0-16,-5-10-13,5 10 0,0 0 13,0 0 2,0 0-62,0 0-91,-4 11 0,4-11 0,4 15 0,-1-6 0,0 3 0,1-1 0,4 2 0,-3 2 0,1-1 0,1 0 0,-1 2 0,4 1 0,-1 0 0,0 0 0,1-1 0,-2-2 0,1-1 0,-2-1 0,4-1 0,-3 2 0,1-2 0,1-2 0,-1 0 0,-1-2 0,-1-1 0,2 0 0,-9-6 0,14 7 0,-14-7 0,14 3 0,-14-3 0,0 0 0,18-2 0,-18 2-11,13-8-340,-13 8-49,10-12-18,-5 2-14,0 3-54,-2-2-4,1-1-55,-2-2-19,-2 12-105,-1-20-536,0 8-814</inkml:trace>
  <inkml:trace contextRef="#ctx0" brushRef="#br0" timeOffset="67774.049">2329 4466 661,'-10'7'693,"2"0"-73,8-7-95,-11 8-41,11-8-40,-12 7-78,12-7-48,-6 5-57,6-5-46,0 0-24,0 0-18,0 0-29,0 0-20,0 0-31,0 0-21,0 0-11,9-5-6,0-1-12,-3 1-10,3-1-1,2-2-9,0-1-6,0-1-3,2 1-6,0-1 30,3 0 21,-4 0 27,2 1 14,-1-2 29,-2 3 31,2-2 20,-3 3 25,2-1 19,-5 1 22,1 1 27,-8 6 27,12-9 10,-12 9-99,10-7-211,-10 7 0,6-5 0,-6 5 0,0 0 0,8-7 0,-8 7 0,0 0 0,0 0 0,0 0 0,0 0 0,0 0 0,0 0 0,0 0 0,0 0 0,0 0 0,0 0 0,0 0 0,0 0 0,0 0 0,0 0 0,0 0 0,0 0 0,-12 4 0,12-4 0,0 0 0,0 0-575,0 0-186,2 12-146,-2-12-968,0 0-1597</inkml:trace>
  <inkml:trace contextRef="#ctx0" brushRef="#br0" timeOffset="72222.5157">5912 4600 187,'8'-10'696,"-3"2"-99,1-2-61,0 1-44,-6 9-16,9-15-25,-9 15-37,8-14-29,-8 14-38,5-13-31,-5 13-26,2-11-20,-2 11-2,0 0-31,0-11-2,0 11-33,0 0-17,0 0-23,0 0-15,-15 2-15,15-2-14,-10 13-8,4-4 33,0 4-42,0 1-6,-1 3 8,2 3-1,-2 2-2,2 1-11,1 1-10,0-1 3,2 3-38,-1-1-44,2 0 0,1 0 0,0-1 0,3-2 0,-2-3 0,3 1 0,0-3 0,-1 0 0,4-3 0,0 1 0,1-3 0,1-2 0,1-1 0,2-2 0,-1-2 0,2-3 0,0-1 0,2-2 0,1-1 0,0-3 0,1-1 0,1-2 0,0-2 0,-2 0 0,2-2-54,-3-2-5,1 2 10,-4-4 2,0 1 2,-1 0 5,-2 2 8,-1-1-1,0 2 5,-3 2 23,-1 0-7,1 1-1,-5 9 2,5-13-4,-5 13-4,4-8 13,-4 8-5,0 0 0,0 0 8,0 0-2,2 9 5,-2-9-6,2 12 4,-2-12-2,2 17 5,1-7 0,-3-10 15,3 20-12,0-9 4,1-3-14,0 1 18,1-1-7,0 1 3,-5-9-1,13 12 10,-13-12-16,14 11 7,-5-7 0,-9-4 6,18 5-4,-18-5 3,19 0-7,-8-3 3,1 1-5,-2-3 1,3-2 0,1-1 4,-4 0-3,3-2-1,-3 1-5,-1-4 8,0 1 4,-1-1 4,-3 1 8,-1-2 1,-2 1 4,-1-1-3,-2-1 0,-1 1 3,-2 2-1,-1-2-3,-1 1-4,-2 2 2,-1 2-3,0 0-5,-3 2-8,2 1-7,-2 2 0,0 2 0,0-1 0,-2 3 0,1 0 0,-1 3 0,3-1 0,-2 2 0,0 0-21,2 2-55,-1 1-50,2 1-29,1 2-53,3-2-41,-1 1-61,2 1-38,1 0-39,3 1-93,1-11-65,3 20-62,-1-8-172,2-3-451,4-1-839</inkml:trace>
  <inkml:trace contextRef="#ctx0" brushRef="#br0" timeOffset="72917.2662">6680 4727 805,'5'-15'766,"-5"15"-37,3-12-82,-3 12-54,0 0-40,2-11-92,-2 11-50,0 0-87,0 0-24,0 0-36,0 0-26,0 0-29,0 0-26,-6 11-22,6-11-15,-1 17-21,-1-5-15,2 0-22,2 0-14,-2 1-16,2-1-9,-1 0-8,2-1-13,-2 0 0,4 1-8,-2-2-3,1-1 2,1 0-4,-5-9-3,8 13-1,-8-13-2,11 8 1,-11-8-7,11 2 6,-11-2-1,13-1 0,-13 1-1,16-7-3,-16 7 11,14-12-9,-7 5-2,1-3 4,0-1-14,-2 0 2,2-1 3,-3-2 0,0 2 22,-2 0-25,-1 1-1,1 1 3,-1-1 0,-2 11 1,3-17-3,-3 17-2,2-12-2,-2 12 1,0 0 0,2-11 0,-2 11 11,0 0 3,0 0 14,6 9 0,-6-9 4,2 10 0,-2-10-2,6 15 14,-6-15-5,5 17-7,-5-17 0,6 18-8,-2-9 17,2 1 5,1 0-2,-1-2-14,1 1-2,1-1-4,0-2 2,0 0-6,1 0 0,1-3 2,-1 0-4,1 0 0,-10-3-1,22 0-4,-12-3-6,1 1-21,0-1-6,-1-2 9,1-2-11,-2-1-4,2-2 2,-2 0 4,-2-2-3,0 1 7,-2-1 5,1-3 1,-2 3 2,-1 0 5,-1 1 3,-1 0 1,1 0-2,-1 0 7,-1 11-2,0-16 1,0 16 3,0-13 5,0 13 12,0 0 1,0-15 4,0 15 3,0 0-2,0 0-1,-4-9-8,4 9 7,0 0 20,0 0 9,0 0-9,0 12-5,0-12-10,1 10-1,-1-10-4,3 13-4,-3-13-6,3 14-12,-3-14 0,3 14 0,-3-14 0,6 17-58,-6-17-53,4 12-65,-4-12-87,6 12-17,-6-12-52,5 9-13,-5-9-40,5 8-58,-5-8-29,0 0-29,9 8 16,-9-8-47,0 0 1,16 1 30,-16-1 2,16-4-224,-16 4-230</inkml:trace>
  <inkml:trace contextRef="#ctx0" brushRef="#br0" timeOffset="73195.1614">7267 4707 649,'7'-7'429,"-7"7"-29,8-9-6,-8 9 9,4-12 6,-4 12 16,2-8-10,-2 8-41,0 0 4,0-12-31,0 12 13,0 0-37,-2-10 0,2 10-28,0 0 5,0 0-19,-8-7-17,8 7-13,0 0-15,0 0 14,-9 8 0,9-8-16,-5 9-33,5-9-201,-4 17 0,3-5 0,-2-2 0,2 3 0,0 4 0,1 4 0,1 2 0,-1 4 0,1 1 0,2 6 0,-1 1 0,1 2 0,2 5 0,0-1 0,-1 1 0,0-1 0,0-5 0,0 1 0,-2-3 0,2 2 0,0-1 0,1-1 0,-1-3 0,-2 0 0,2-5 0,-1-2 0,-1-4 0,0-2 0,-1-1 0,1-3 0,0-2 0,-2-12 0,1 18-124,-1-18-538,-1 11-118,1-11-135,0 0-887,0 0-1505</inkml:trace>
  <inkml:trace contextRef="#ctx0" brushRef="#br0" timeOffset="73547.9224">7155 4938 287,'-2'-10'859,"-1"-1"-161,3 11-46,-2-21-79,2 21-68,0-21-42,2 9-60,-1 1-34,2-3-42,2 0-10,0-1-38,2 1-6,3-1-31,-2 2-24,2 1-26,4-2-19,-3 1-23,4 2-7,-2 1-12,2 2-9,0 0-15,-1 5-13,1-3-13,-2 5-8,2-1-12,-2 4 14,0 1-3,-2 1-8,-2-1 10,1 5 0,0-1-34,-4 3-40,-1 1 0,-1-1 0,0 2 0,-4 0 0,0 0 0,-3 0 0,2 3 0,-3-1 0,-1-1 0,-1 1 0,-1 0 0,0-2 0,-1-1 0,0 1 0,-1-2 0,-1 1 0,1-2 0,0-1 0,-1-1 0,2 0-114,0-2-174,1 2-45,-3-4-73,10-3-33,-14 7-86,14-7-85,-13 5-90,13-5-815,-12 4-1145</inkml:trace>
  <inkml:trace contextRef="#ctx0" brushRef="#br0" timeOffset="74573.2874">7673 4838 417,'0'0'807,"11"-10"-112,-11 10-43,9-9-61,-9 9-50,7-10-79,-7 10-47,2-12-67,-2 12-2,0-13-46,0 13-24,-5-14-29,5 14 14,-9-15-31,4 9-38,-1-1-27,-2 2-10,-2 0-13,10 5-3,-17-4-24,17 4-15,-22 1-17,12 2-16,-1 1-12,-1 3-4,2 3-14,0 0-4,1 5-3,2-1-5,1 0-4,-1 3-3,3-1-5,0 1 6,1 0-8,2 0-1,0-3-4,2-1 1,0 0-1,2-1 4,-1 0-11,2-2 2,1-1 3,2-1-4,-1-1 5,-6-7-14,13 6-19,-13-6 10,16 0-40,-16 0-4,18-5-4,-6 1-14,-2-3 6,0 0 4,2-4 13,-2 1 11,-1-1 8,0 0 0,-1-1 12,-2-3-3,0 4 9,1-1 7,-4 1-1,0 1 6,1 1 3,-4 9 29,4-16-38,-4 16 4,4-11 0,-4 11 3,0 0-2,2-12 4,-2 12 0,0 0 11,0 0 3,0 0 5,2 12 4,-2-12-4,2 10-1,-2-10 6,5 13-2,-5-13-6,5 14 4,-5-14-16,7 15 5,-7-15-3,7 11 6,-7-11-3,13 12-1,-13-12 5,12 8-8,-12-8-1,15 4 0,-15-4 7,17 1-7,-17-1-7,21-3-33,-9 0 18,0-1-6,0-3-12,1-1 2,0 1-5,-2-3 10,-1 0-1,0-1 23,-2 1-7,-1-1 10,-1-2-11,-4 3 39,1 0-40,-3 10 10,1-19-6,-1 19 16,-4-17-12,4 17 6,-8-13-5,8 13 13,-9-9-11,9 9 12,-11-7-13,11 7 12,-10-4-10,10 4 12,0 0-9,-14-1 16,14 1 3,0 0 8,-9 7 3,9-7 14,0 0-17,-3 12 6,3-12 23,3 13 4,-3-13-1,5 16 4,-1-8-14,-1 2 0,2-1-7,-1 3-1,0 0 28,3 2 17,-2-1-3,0 0-19,0 1-5,1-1-9,0 2-8,-1-2-14,0-1-1,0 2-1,0-4-5,-1 0-3,2-1-8,-2-1-17,2 1-30,-6-9-35,9 11-33,-9-11-38,13 7-6,-13-7-57,16 1 1,-16-1-43,22-3-14,-8-2 13,1-3 6,-1 2 6,4-5 5,-1-2 23,0-1 21,3-3 16,-2-2 33,-1 0 29,-1 0 20,-1 2 20,-3 0 28,-1-1 38,-2 3 42,-3 1 71,1 0 11,-2 2 20,-1 0-19,-2 1 42,-2 11 15,3-15 27,-3 15-20,0 0 15,-2-16-13,2 16 10,0 0-29,0 0 12,0 0-1,0 0-11,-12 4 5,12-4-5,-4 12 1,4-12-5,-1 18-14,1-6-15,0-12-16,0 22-23,1-9-15,0 1-31,2 0-44,-1 1 0,1-1 0,2 1 0,-1-2 0,1 0 0,-1-3 0,1 2 0,-1-4 0,2 1 0,-1-1 0,-5-8-116,12 9-87,-12-9-33,11 5-73,-11-5-18,0 0-43,18-2-42,-10-3-65,-8 5-52,14-13-77,-9 4-159,1-3-445,0 0-820</inkml:trace>
  <inkml:trace contextRef="#ctx0" brushRef="#br0" timeOffset="74901.4067">8164 4599 193,'-9'6'822,"0"2"-142,9-8-44,-11 12-96,11-12-65,-5 10-86,5-10-14,-1 12-51,1-12-25,3 10-47,-3-10-4,6 7-41,-6-7 10,10 4-42,-10-4 22,16 0-29,-16 0-6,19-6-18,-9 3-12,0-2-16,2-3-15,-1 0 27,1 0-52,-1-1 43,-1-1-46,-1-1 44,1 1-66,-3-1 6,-1-1-18,-2 1-6,-1-1-6,-2 2 2,0-3-4,-2 1-4,-1 2-2,-1-1 4,-2 1-6,0-1 1,-1 3-6,-2-1-4,0 4-6,-1-2 1,9 7-4,-19-6 2,19 6-13,-18 2-25,7 0-32,0 3-41,1 3-77,-1 1-30,2 3-61,1 1-15,-1 1-52,3 0-86,0 3-56,3 0-47,0 0-105,3 0-663,-1-1-905</inkml:trace>
  <inkml:trace contextRef="#ctx0" brushRef="#br0" timeOffset="75372.0621">8793 4651 408,'7'-11'777,"-5"1"-98,2 0-31,-4 10-70,2-20-95,-2 20-33,-3-20-51,3 20-31,-5-19-52,1 11-5,4 8-64,-11-14-12,4 9-35,7 5-11,-15-8-38,15 8-18,-19-1-18,19 1-15,-22 4-3,12 1-8,-2 2-14,0 1-6,0 3-11,1 0-9,0 0-8,2 2-12,-1 1-2,4-1-1,1 3-7,-1 0-1,3-2-10,1 3-2,1-3-1,2-1 2,1 3 16,1-2-23,4-1 3,1 0 0,0-1 27,3 0-44,0-2-17,2-2-10,0 1-9,1-2 11,0-1-4,0 0 14,-1-1-3,-2 0 25,1 0-8,-3-2 6,0 1-6,-9-4 10,15 6 2,-15-6 6,9 5-3,-9-5 9,0 0 0,0 0 14,0 0 1,-1 11-3,1-11 9,-13 4-7,13-4-2,-19 4 1,19-4-1,-27 1-6,13-1-5,-5-1 7,1 1-5,-2-2-10,0 1 0,1-2-5,0 3-3,0-2-19,2 2-36,0 0-54,3-2-20,0 1-69,3 0-40,11 1-69,-21-1-99,21 1-41,-14-2-44,14 2-68,0 0-158,0 0-420,-6-5-757</inkml:trace>
  <inkml:trace contextRef="#ctx0" brushRef="#br0" timeOffset="75795.2593">9054 4652 279,'12'-5'778,"-12"5"-123,13-5-54,-13 5-84,0 0-54,0 0-68,0 0-18,0 0-55,0 0-21,0 0-42,0 0-19,-3 13-46,-1-6 2,0 2-45,-1 2 9,0 0-32,1 2-3,0 1-33,2 0 7,1 1-37,-2-3 17,3 2-40,0-2 9,1 1-26,1-2 14,1 2-25,1-2 18,0-1-21,4 0 18,-2-2-20,1 0 16,2-2-17,1-1 9,-10-5-13,19 2 16,-19-2-24,24 0 21,-11-4-16,0-1 17,0 0-18,0-2 15,0-1-19,0 1 22,-4-3-19,1 1 19,-1 1-16,-1-3 28,-3 2-1,-1-2-3,-2 1 9,0-2-2,-4 0-2,1 1-9,-4-2-6,0-2 4,-3 3-1,-1 0 17,0 1 38,-1 0-54,-1 1-2,-1 3-7,0 0-3,-1 2 0,0 2-1,-1 1-2,1 2-1,-1 1-12,1 0-58,-3 2-50,1 2-71,1 0-31,0 2-72,3 2-78,-2-1-102,3 1-76,1 0-147,0-3-637,2 4-937</inkml:trace>
  <inkml:trace contextRef="#ctx0" brushRef="#br0" timeOffset="76257.3998">9549 4647 688,'10'-4'875,"-10"4"-115,0 0-88,0 0-95,0 0-51,0 0-95,0 0-51,12 2-72,-12-2-23,0 0-27,3 9-28,-3-9-27,7 8-26,-7-8-24,9 16-23,-6-6-21,3-2-16,0 4-11,0 1 0,1 0-10,-1-1-19,-1 1-3,2 0-7,-1 0-3,-2 1-8,0-4-3,0 2 26,-2-2-39,-2-10 3,5 17-3,-5-17-1,3 14-4,-3-14-1,0 13 1,0-13-12,-3 9 8,3-9-20,-5 8 27,5-8-6,0 0-7,-10 3 4,10-3-1,-9-5-3,9 5 18,-10-11-6,5 3-14,-1-2-8,1-2 3,0-2-4,1 0 2,2-2-1,1-2 20,1 1 46,1 0-32,3-2 68,3 1-38,2-2 42,3 2-18,4-1 23,1 0 23,1 4-84,2 1-41,0 2 0,0 0 0,2 4 0,-2 1 0,2 1 0,-2 2 0,-2 3 0,-1 1 0,1 2 0,0 2 0,-2 1 0,-2 2 0,-2 1 0,0 1 0,-1 3 0,-1 1 0,-2 1 0,-3 3 0,-3 2 0,0 1 0,-2 4 0,-4 6-152,-3 3-777,-4 7-295,-1-2-633,1 2-1571</inkml:trace>
  <inkml:trace contextRef="#ctx0" brushRef="#br0" timeOffset="78827.5013">16806 4501 385,'0'0'936,"0"0"-129,-2-9-56,2 9-52,0 0-36,-4-10-79,4 10-46,0 0-35,0 0-50,0 0-68,-2-10-50,2 10-19,0 0 2,0 0-1,1 11-116,-1-11-201,1 17 0,2-6 0,-3 3 0,1-1 0,-1 5 0,1-1 0,0 2 0,1 0 0,-1 0 0,0-2 0,-1 3 0,2-2 0,-2 0 0,0-1 0,1-3 0,-1 1 0,1-1 0,-1-2 0,1-2 0,-1-10 0,2 20 0,-2-20 0,1 14-268,-1-14-244,1 10-35,-1-10-60,0 0-48,0 0-42,0 0-72,0 0-541,0 0-915</inkml:trace>
  <inkml:trace contextRef="#ctx0" brushRef="#br0" timeOffset="79251.942">16837 4761 37,'0'0'698,"9"-15"-129,-4 9-72,2 0-39,0-1-54,1 1-54,2-3-38,3 2-35,-2 1-28,2-2-27,3 2-24,-1-2-48,2 2-16,2-3-29,0 2-13,1-1-23,1 1 0,-2 1-31,1 0 8,-2-1-22,0 2 9,-1-2-20,-2 1 11,0 2-20,-1-2 10,-3 3-17,0-3 14,-1 4-11,-10 2 0,16-9-27,-16 9 18,10-7-9,-10 7 9,6-8-3,-6 8 8,0 0-8,2-14 13,-2 14-1,-3-10 15,3 10 11,-6-13 7,6 13 37,-9-12 28,2 4 30,2 0 11,5 8 5,-10-13 17,10 13 33,-8-10-7,8 10-8,-8-9-11,8 9-15,-7-7-15,7 7-33,0 0 19,-8-5-4,8 5 12,0 0 2,-5 9 4,5-9-7,-1 13-2,1-13-2,-1 18-19,1-5-14,0 1-82,0-1-12,0 4 0,0 0 0,0 0 0,0-1 0,0 4 0,0-6 0,0 3 0,1 0 0,-2-3 0,1 1 0,0 0 0,0 2 0,0 1 0,1 0-46,1-4-187,1 3-63,0 0-19,0-3-82,3 1-61,-1-3-78,1 0-44,2 0-49,-1-2-118,1 1-501,4-3-857</inkml:trace>
  <inkml:trace contextRef="#ctx0" brushRef="#br0" timeOffset="80068.6855">17584 4784 747,'5'-13'707,"-2"1"-43,0-1-48,-2 1-92,-1 1-17,0-1-55,-1 0-26,-2 1-38,0-2-39,0 2-36,-2 2-46,0-1-29,0 2-25,-3 1-47,-1 2-16,1 0-16,8 5-19,-20-3-23,10 6-4,-2-1-20,-1 4 2,2 1-8,-2 1-11,3 3-7,0 1-7,0-1-5,1 1 1,1 2-7,1-1-13,0 0-3,2-1 0,2 0-6,1-2-1,0 2-10,2-12 4,0 17 12,0-17-14,4 13-7,-4-13-10,9 7-12,-9-7-18,13 5-20,-13-5-13,14-1 17,-3-3-22,-2 1 23,2-1-4,0-4 22,1 1-11,-2-1 41,0-2-28,0 1 27,-1-3-11,0 3 19,-2 1-11,-1-2 21,-1 3 7,-5 7 14,10-12 18,-10 12-11,8-11 0,-8 11-8,0 0-4,6-6 11,-6 6 15,0 0 0,0 0 7,4 10 5,-4-10 1,2 13-6,-2-13-7,1 16-5,0-6-11,-1-10-1,3 22-5,0-13 7,-1 3-19,1-2 14,0 1-12,0-1-17,0 0-13,1-2-18,1 1-4,1-2-23,-6-7 9,12 12-22,-4-7 10,-8-5-33,18 5 16,-18-5-10,20 0 14,-20 0-17,23-4 24,-10-1-13,1 2 32,1-6-9,-2 1 30,4-3-5,-3 0 22,0-3-14,0 1 19,0-3-5,3 1 25,-4-1-14,-1 1 42,-2-1 30,1 0 35,-4 2-8,-2 1 9,1 2-20,-4 1-2,-2 10-5,3-17-9,-3 17 0,-2-14-16,2 14-2,-6-11 1,6 11-2,-9-6-4,9 6-8,-14 0-5,14 0-1,-13 5 1,13-5 31,-15 9-9,7-2-43,2 1-4,1-1-2,-2 1-2,4 1 2,0 0 0,0 1-9,3-10 7,-1 20-6,1-20 25,4 17-93,0-8-8,2-1-44,2-1 17,0 3-11,2-3 18,1 0-19,1 0 26,0 0-17,-1-2 21,-1 2 11,0-2 12,-1-2 15,-1 2-10,-8-5 33,14 7 20,-14-7 24,10 7 20,-10-7 12,0 0 31,5 9-3,-5-9 27,0 0-27,-4 9 6,4-9-20,-7 7 19,7-7-24,-13 7-1,13-7-31,-17 7 15,6-3-17,1-1 11,-2-1-21,-1 2 11,-1 1-17,2-1-1,-3-2-81,0 1-40,1 1-102,-3-1-44,6-1-129,-2 1-144,-1 0-125,14-3-794,-23 1-1073</inkml:trace>
  <inkml:trace contextRef="#ctx0" brushRef="#br0" timeOffset="80568.674">18096 4566 311,'-3'-16'856,"3"16"-125,-4-12-62,4 12-111,-3-14-23,3 14-36,-3-12-76,3 12-30,-4-8-70,4 8-43,0 0-57,0 0-1,0 0-27,0 0-2,0 0-16,0 0-15,-5 14-11,5-3 20,0 3-42,2 1-9,0 2-18,-1 0-16,0 2-15,1-2-12,-1 1-14,2 0-7,-2-1-9,1 1-6,2-1-3,-1-1-9,-1 1 7,2-3-10,0-2 4,1 1-6,0-4 1,-1 1-4,3-3 5,-2 0 0,2-1-5,-7-6-5,14 7-7,-14-7-24,18 1-11,-18-1-15,21-6 3,-9 3-3,1-2-1,0-4 12,-2 2-1,0-3-11,0-1 4,-1-1 14,-1 1-8,2-4 5,-5 3 4,2 0 11,-3 1 11,0 0-5,1 2 2,-6 9 2,7-14 3,-7 14-1,5-9 3,-5 9 15,0 0 10,0 0 11,0 0 22,8 9 3,-8-9-4,2 14-7,1-5-7,-3-9-10,6 21 10,-2-10-6,0-1 7,1-1-10,1 3-7,2-2-3,-1 0-45,1-1-81,0-4-43,2 0-99,-1-1-77,1-1-131,-10-3-100,22 0-117,-22 0-819,23-3-1129</inkml:trace>
  <inkml:trace contextRef="#ctx0" brushRef="#br0" timeOffset="81084.2667">18892 4673 220,'0'0'851,"-12"-12"-133,12 12-24,-10-12-65,10 12-70,-11-15-30,11 15-78,-9-13-8,9 13-37,-7-10-47,7 10-19,-6-8-102,6 8-44,0 0-2,0 0 38,0 0-42,0 0-11,2 13-12,2-4-17,0 1-18,3 2-13,0 2-8,3 3-14,-1 0-86,0 0-9,3 0 0,-2 0 0,2 0 0,-1-2 0,1-1 0,-2 1 0,3-1 0,-4-1 0,2-3 0,-2 1 0,0-1 0,-3-2 0,3-1 0,-2-1 0,-7-6 0,10 13 0,-10-13 0,10 6 0,-10-6 0,0 0 0,12 3 0,-12-3 0,6-7 0,-6 7 0,5-13 0,-2 4 0,2-3 0,-3-3 0,1-2 0,1-6 0,0 1 0,1-2 0,0 0 0,0 2 0,1-2 0,1 3 0,-2 1-69,1 0-83,-1 5-52,3 0-11,-3 3-59,0 1-30,0 2-51,2 1-37,-7 8-47,10-10-32,-10 10-38,9-6-61,-9 6-775,0 0-946</inkml:trace>
  <inkml:trace contextRef="#ctx0" brushRef="#br0" timeOffset="82270.4614">19381 4707 293,'0'0'745,"13"-1"-110,-13 1-27,9-3-74,-9 3-42,9-7-66,-9 7-41,8-8-61,-8 8-22,3-10-45,-3 10-11,0-11-55,0 11 9,-3-11-31,3 11-52,-10-10 5,10 10-2,-12-6-19,12 6 4,-19 0-11,19 0-23,-18 5 8,5-1-9,2 3 9,-1-1-10,1 5-1,0-2-13,2 2-4,-1 1-11,3 0-5,0 1-6,2-1-2,2 0-11,0 0 3,3-12-16,-1 19 22,1-19-10,4 19-7,-4-19-2,8 13-2,-1-7 1,-7-6-14,16 6-7,-16-6-17,17 5 1,-17-5-36,21-2-32,-9-1 4,1 0-16,-2-2 14,2 0-12,0-2 18,-2 0-17,1-2 26,-3 1-17,-1-2 25,-3 2-1,2-3 30,-3 1-8,1-2 28,-2 1-15,-1 0 31,0-1 4,-2 12 31,1-15-8,-1 15 24,1-14-12,-1 14 16,-1-12-23,1 12 15,0 0-20,-3-9 29,3 9-22,0 0 30,0 0-22,-5 7 27,5-7-26,0 0 24,-1 16-32,1-16 18,0 13-29,0-13 10,2 14-14,-2-14 16,6 16-24,-6-16 6,7 14-20,-7-14 14,10 13-37,-10-13 5,12 12-52,-12-12 4,13 8-49,-13-8-13,16 4-27,-16-4 20,22 1-57,-10-2-44,2 0-14,-2-2 5,1 3 14,2-5 5,0 1 13,0-1 14,-1-1 5,0-1 24,-1-1 8,-1 0 48,-1-2 9,-1-1 32,0 0 20,-2-3 9,-2 0 32,1 0 23,-3 0-7,1-1 59,-3 1 26,-2 1 25,1 1 15,-1 0 19,0 1-1,-1-1 24,1 12-7,-2-19 25,2 19-4,-5-15-13,5 15-11,-7-9-8,7 9-2,0 0 3,0 0-22,-14 1 9,14-1-32,-10 11 31,6 0-21,-1 1 11,1 1-24,-1 2 12,2 1-35,1 0 6,-1 0-25,2 1 11,1-2-29,0 1 12,1-2-26,0 1 15,3 2-10,0-5 18,1 5-24,2-5 12,0 3-21,1-4 12,0 0-16,1-1 17,2-1-24,-1-1 1,2-1 18,1-3-16,-3 1 12,3-3-43,-2 1-10,1-2 1,0 1-1,0-4-18,1 1-1,-3-3 15,2 1-1,-1-2-1,-1-3 18,1 1-22,0-5 17,-2 2-21,0-2 26,-2-2-16,1 0 16,-3-1-16,2-1 25,-3 1-10,-1 1 18,1 0-9,-1 2 20,-1 1-1,-1 0 29,-1 11-19,3-17 36,-3 17-24,1-14 19,-1 14-28,2-11 17,-2 11-18,0 0 2,0 0 8,0 0 31,0 0-13,0 0 19,0 0-14,0 0 24,-6 8-23,6-8 19,-1 17-22,1-17 13,0 20-9,0-20 13,1 22-26,1-10 11,0-2-25,0 2 16,0 0-25,2-4 16,-1 2-21,2-1 19,0-1-24,-5-8 14,13 13-16,-13-13 17,16 10-21,-16-10 13,18 4-53,-18-4-6,22 1-25,-22-1 7,21-2-18,-12-1 11,0-1-14,2-1 26,-4 0-10,1-3 17,-2 1-8,1-3 19,-1 1-13,1-1 35,-4-2-14,1 1 26,-1 0-11,-1 0 37,1 2-5,-3 9 26,5-16-5,-5 16 26,2-14-23,-2 14 16,3-10-26,-3 10 18,0 0-12,0 0 44,0 0 7,0 0-4,0 0-23,0 0 15,-4 9-26,4-9 14,-3 13-33,3-13 21,-2 16-29,2-16 15,-2 18-27,2-18 17,-2 15-65,2-15-40,0 14-83,0-14-23,0 12-64,0-12-130,4 12-108,-4-12-27,10 10-209,-10-10-425,17 7-768</inkml:trace>
  <inkml:trace contextRef="#ctx0" brushRef="#br0" timeOffset="82986.9059">20464 4729 464,'0'0'732,"0"0"-104,0 0-47,6-9-93,-6 9-70,8-8-37,-8 8-64,9-12-37,-9 12-57,10-12-10,-5 5-42,1 0-10,-1-1-45,1-1 10,-1-1-37,-1 2 1,1-1-28,0 0 6,-5 9-19,6-16 15,-6 16-29,4-12 10,-4 12-32,1-11 16,-1 11-24,0 0 26,-5-10-31,5 10 18,0 0-22,-14-2 9,14 2-11,-13 3 24,13-3-13,-15 9 21,7-3-13,1 2 36,-1 0-9,-2 4 16,2 0-19,0-1 23,1 1-27,-1 1 21,3 0-29,0 1 18,1 0-28,0-2 18,2 0-26,0-1 19,1-1-25,1-10 18,0 23-22,1-12 21,2 0-24,-1-1 15,2-3-43,1 4-1,2-5-50,-1 3-22,3-6-16,0 4-9,0-3 9,1 0-5,-10-4 17,22 2-15,-22-2 36,26-1 12,-12 0 2,0-2 14,3-1 3,-1-1-1,0 0 7,0-2 12,0 0 1,1-1 11,2-3 7,0-3 3,2 0-4,1-1 6,-1-2 11,-3-1 6,3 0 5,-4-1 26,-2 4 11,-2-1-9,2 1 28,-4-2-29,2 2 34,-3 2-3,-2 1 23,1 1-7,-3 0-7,-2 1-13,-4 10-8,5-17-10,-5 17-2,0-13-5,0 13-5,-6-9-1,6 9-1,-12-8-5,12 8 17,-16-2 1,16 2 18,-21 0-18,10 2 13,0 3-17,0-1 14,1 1-30,2 0 17,-1 2-20,2 0 11,3 1-28,0 0 16,4-8-29,-4 17 34,4-17-24,2 17 17,1-8-37,1 1 5,1-1-29,2-1 13,0 1-21,-1-1 8,3 1-7,-2-3 16,3 2 16,-2-1 13,-1 2-17,0-4 4,0 1 5,0-1 11,-7-5 3,9 12 14,-9-12 18,5 9 20,-5-9 12,0 0 4,0 13 21,0-13 23,-6 7-32,6-7 6,-13 8-34,13-8 9,-18 6-34,6-2 15,1-2-45,-2 0-68,-3-2-101,-1 3-71,-2-3-148,-1 0-168,-3-3-234,-1 1-539,-1 0-939</inkml:trace>
  <inkml:trace contextRef="#ctx0" brushRef="#br0" timeOffset="92942.1413">29417 4734 606,'-2'-10'854,"2"10"-131,-6-14-52,6 14-34,-3-11-63,3 11-96,0 0-70,0 0-16,0 0-11,0 0-6,-8 17-40,8-4-37,0 4-29,-1 3-39,1 6-48,-1-1-24,-2 1-14,2 2-22,-2 0-21,2-2-14,-2 3-26,1-2-10,-1-1-10,2-1-28,-1-1-13,0 0-1,1-4-121,-1-3-80,1 0-71,1-5-37,-1 0-55,1-12-30,0 21-103,0-21-74,1 13-41,-1-13-165,0 0-508,4 8-889</inkml:trace>
  <inkml:trace contextRef="#ctx0" brushRef="#br0" timeOffset="93365.7031">29403 4746 342,'-4'-16'753,"3"1"-120,1 0-24,1 4-67,2-2-59,1 1-33,-1-1-28,5 2-38,0 1-40,5 1-30,-1 1-8,5 3-18,-2 1-29,3 3-22,-1 1-54,1 1-24,-1 3-26,-1 1-19,0 3-15,-3 1-20,-1 0-8,-2 2-14,-2 0-9,-6 4 6,1-3-21,-4 3-11,-3-1 3,-4 3-6,-3 2 4,-1-1 6,-6 1-31,1 0-13,-2-2-13,0 0-9,1-4 3,1 1-2,0-4-7,-1 1 6,5-3 14,-1-1-5,3 0 5,2 0 0,0-2 2,1 0-1,8-5-4,-12 8 11,12-8-5,-6 9 4,6-9 6,1 12 0,-1-12 5,5 12-2,1-5-16,-1 3 33,3-2 10,2 2 10,0 1 0,0 0 2,2 0-4,-1-1 1,2 0-9,0 1 16,-2-2-15,4 2-34,0 1 26,1-2-2,-3-1-5,1-1-16,0 1-66,1-2-49,-1 0-76,0-2-61,1 1-49,1-2-84,-2 1-91,1-3-85,1 1-88,-1-2-669,-2 0-930</inkml:trace>
  <inkml:trace contextRef="#ctx0" brushRef="#br0" timeOffset="94037.5567">29889 5088 682,'0'0'689,"3"-10"-87,-3 10-26,8-11-100,-1 5-21,-2-2-74,4 1-21,0-3-55,0 1-29,1-1-47,-1-1-22,1 1-33,0-1-9,-2 0-24,1-2-16,-3 2-19,3-1-3,-4-1-16,-1 4-8,0-2-3,-4 11-4,2-17-13,-2 17-13,-1-14-7,1 14-8,-8-9-2,8 9-7,-14-8-2,14 8-2,-15-1-4,15 1-4,-19 6-1,9-1-2,-1 3-1,0 1 0,1 3 4,-3 3 5,3-1 2,-1 3 1,3 0 2,0-2 0,3-1-5,0 2 3,1 0-11,1-2-2,2 1 1,2-1 0,0-2 5,5 1-6,0-1 4,2-1-28,2-1-10,3 0 5,2-2-1,3-1-20,4 1-11,2-4 1,0 0 1,3-1-1,3-3-1,0 0 7,6-4 8,-2-1 3,0 1 2,0-4 8,-2 0 3,-1-2 8,-3 0 2,0-2 8,-3 0-9,-3-2 11,-3 2-6,-4-4 8,-2 2-1,-1-2 14,-2 0-4,-3 1 28,-2 1-2,-3-1 28,0 4-13,-2-1 1,-3 0-7,0 0 13,-2 3-2,-1-1-7,-2 0 13,-1 3 18,0 1-32,-1 1 0,0 0-9,0 2 8,-3 2-7,13 1-18,-19 1 1,19-1-7,-21 7 6,14-1-11,-2 1 10,4-1-13,0 5 8,2-2-12,3-9 2,0 21 0,4-8-8,2 0 10,3 0-4,1 1 5,2-1-2,3 1-11,-1-2 3,2 0 3,0 1-2,1-2 2,1-1 0,-6-2-4,1 0 6,0 0-2,-3-2 3,-1 0 8,0-1-3,-9-5-2,12 8 12,-12-8-1,5 9-7,-5-9 7,0 0-3,-5 8 10,5-8-17,-12 7 0,1-5-2,11-2 7,-21 3-1,8 0-19,1-1-36,-2 0-40,-1-1-43,0 0-50,1 1-59,1-1-88,-2 0-94,2 0-115,1 0-114,0 0-788,12-1-1049</inkml:trace>
  <inkml:trace contextRef="#ctx0" brushRef="#br0" timeOffset="94568.783">30713 4975 648,'0'0'758,"-2"-13"-75,2 13-39,0 0-43,0-13-54,0 13-48,0 0-85,-1-12-48,1 12-55,0 0-28,0 0-68,0 0-30,0 0 14,0 0-26,-12 5-15,12-5 5,-7 17-23,7-17-23,-4 20-13,3-8-22,0 0-2,1 0-27,1 0-11,0-2-7,1 2-7,0-2 1,3-1-8,0 1 15,2-1-25,0-3-2,2 1-10,0-3 0,3 1-21,-1-2-28,3 1-22,0-3 0,2-1-28,-2-1-8,4-3-8,-2 1-3,1-2 1,0 0 2,-1-2-9,0-3 15,0-1 2,-2 1 10,1-5 1,-4 1 28,0-1 2,-3 2 13,-3-2 4,0 0 20,-2 1-5,-2 3 19,-1-1 5,-1 0 30,1 12 13,-4-17 8,4 17 1,-8-12 11,8 12 5,-10-6 5,10 6-1,-13 2 11,13-2-1,-13 9-3,8 1 14,-1-3-4,1 5 8,0-2-16,2 1 2,0 0-27,1 2 2,2 0-9,0-2-8,1 0-17,2-1 9,1 2-22,1-3-17,0-1-36,2 1-48,1-1-42,2-3-38,2 2 0,2-2-14,0 0-14,3-1-67,-1-3-17,2 1-26,0-4-14,0 1-4,2-1-35,2-3 21,0-1-49,-2-2 23,1-2-68,-2-1-330,0-2-293</inkml:trace>
  <inkml:trace contextRef="#ctx0" brushRef="#br0" timeOffset="95115.6379">31348 4903 1146,'6'-19'366,"-2"5"-14,-1-1-18,-1-2-8,0 3-16,-2-1-15,0 2 1,-2 1-5,2 0 15,0 12-14,-1-21-4,1 21-26,-3-17-14,3 17-33,-3-11-11,3 11-22,0 0-1,-6-7-4,6 7 12,-6 6-3,6-6-15,-9 12 12,7 0-17,-2 3 0,1-1-12,1 3-10,-2 0-23,2 1-15,0 1-22,2 1-10,-1-2-19,1 1-3,0-1-15,1 0-6,1-3-9,1 2-4,2 0-20,-1-3-13,1-1-39,3 0-54,-1-2-43,2-1-28,0 0-31,3-3-20,-3-1-22,1 0-29,3-4 13,-2 0-37,3-1-6,-1-2 5,4-2 6,-2-1-3,3 0 19,-3-4-10,3 0 25,-1-1 14,-1-3 44,0-2-14,-2-1 91,-1-1 20,-1-2 38,0-1 28,-3 0 48,1-3 34,-2 2 56,-3-1 23,0-3 43,-1 3 28,1 2 33,-4 1 9,2 0 8,-2-1 7,0 2-21,-1 0 29,2 5 0,-2 0-1,0-2-13,1 3 2,-1 11-4,0-19-29,0 19-15,0-15-54,0 15-9,0 0-24,0-13 11,0 13-16,0 0 27,0 0-32,0 0 2,2 17-10,1-8-1,-2 3 2,2 0 0,-2 3-5,2-1 2,-2 3-15,2 2 3,0-1-3,-2 0 2,2-1-16,1 1 2,0 0-31,0-2-24,0 1 0,1-1 0,1 0 0,-1-2 0,0 0 0,2 0 0,-1-3 0,1 0 0,0 1 0,-1-4 0,2-1 0,-1 0 0,1-1-9,0-1-125,-8-5-46,14 5-42,-14-5-48,17 0-25,-17 0-39,19-5-32,-9 1-67,-1-2-39,0 1-26,-3-3-8,2 0-162,-3-1-530,-1-1-807</inkml:trace>
  <inkml:trace contextRef="#ctx0" brushRef="#br0" timeOffset="95287.5086">31657 4796 679,'-18'1'743,"4"-1"-92,2 2-61,12-2-55,-20 0-84,20 0-44,-14 1-51,14-1-63,0 0-50,0 0-46,0 0-41,0 0-33,0 0-38,14-3-72,-3 1-86,5-1-80,1-2-85,2 1-80,5-1-44,1 0-81,5-2 8,3-1-102,2 0-392,4-1-504</inkml:trace>
  <inkml:trace contextRef="#ctx0" brushRef="#br0" timeOffset="95459.3851">32056 4700 1397,'24'-4'419,"-5"1"-9,-1 1 12,0-1 34,-4 1 19,0 0 1,-14 2-24,21-5-29,-21 5-13,17-2-12,-17 2-34,16-2-32,-16 2-37,11-2-24,-11 2-26,0 0-16,14-2-5,-14 2-20,0 0-5,0 0-109,0 0-90,13-3 0,-13 3 0,0 0 0,0 0 0,0 0 0,0 0 0,0 0 0,0 0 0,0 0 0,0 0 0,0 0 0,0 0-153,-15 3-373,15-3-126,-13 4-193,13-4-1051,-14 2-1622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05-09T20:43:16.155"/>
    </inkml:context>
    <inkml:brush xml:id="br0">
      <inkml:brushProperty name="width" value="0.05292" units="cm"/>
      <inkml:brushProperty name="height" value="0.05292" units="cm"/>
      <inkml:brushProperty name="color" value="#00FFFF"/>
    </inkml:brush>
    <inkml:brush xml:id="br1">
      <inkml:brushProperty name="width" value="0.05292" units="cm"/>
      <inkml:brushProperty name="height" value="0.05292" units="cm"/>
      <inkml:brushProperty name="color" value="#FFD700"/>
    </inkml:brush>
    <inkml:brush xml:id="br2">
      <inkml:brushProperty name="width" value="0.05292" units="cm"/>
      <inkml:brushProperty name="height" value="0.05292" units="cm"/>
      <inkml:brushProperty name="color" value="#FF00FF"/>
    </inkml:brush>
    <inkml:brush xml:id="br3">
      <inkml:brushProperty name="width" value="0.05292" units="cm"/>
      <inkml:brushProperty name="height" value="0.05292" units="cm"/>
      <inkml:brushProperty name="color" value="#FFFFFF"/>
    </inkml:brush>
    <inkml:brush xml:id="br4">
      <inkml:brushProperty name="width" value="0.05292" units="cm"/>
      <inkml:brushProperty name="height" value="0.05292" units="cm"/>
      <inkml:brushProperty name="color" value="#FF0000"/>
    </inkml:brush>
    <inkml:brush xml:id="br5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8305 519 85,'0'0'471,"0"0"-137,0 0 6,0 0-51,-11 7-9,11-7-22,0 0-9,0 0-35,0 0 21,-12 1-3,12-1-1,0 0-5,0 0 1,0 0 3,0 0-15,0 0 3,-12-1-27,12 1-8,0 0-18,0 0-2,0 0-26,-4-9 1,4 9 10,0 0-12,0 0-5,0-16-4,0 16 21,2-11-27,-2 11 35,8-14-40,-3 7 34,-5 7-84,8-13 88,-2 3-60,2 4 48,-1-3-67,1 2 48,0 0-60,2 0 46,-1 2-63,0-1 48,1 2-59,-1 1 40,1 0-57,-10 3 37,21-2-48,-21 2 53,19 4-57,-9 0 48,-2 2-48,0-1 42,0 2-45,-2 1 45,-1 1-50,-1 1 44,-1 1-8,-1-1-7,-2 2-5,0 2-5,-3-3 2,1 5-9,-2-3 4,0 1-3,-1 0 0,-2-1-5,1 0-5,1-2 8,-2 2-7,1-4 6,0 1-10,1-1 5,-1 0-9,1-2 4,-1-1 0,6-6 3,-10 10-4,10-10-1,-8 6 1,8-6 1,0 0 0,-12 5 0,12-5 0,0 0-5,0 0 7,-8-6-2,8 6 3,0 0 3,-2-10-1,2 10-8,5-8 4,-5 8 4,7-10-4,-7 10 6,10-10 3,-10 10-6,15-9-3,-15 9-3,18-4 2,-18 4 7,19-2 3,-19 2 5,22 4-12,-12-2 0,2-1-7,-2 3 11,2 3 0,-3 0 2,1-1-1,-1-1 3,0 3 0,-3 0-3,2 1 5,-2 0-1,-1 0 0,-1 0-8,0 2 13,-4-11-8,3 21 9,-3-21-5,0 22 6,-3-13-2,0 1-1,1 0-6,-3 0 5,0-1 3,-2 1 7,0-1-5,-2-2 0,1-1-7,-2 3-8,1-4 0,-2-1 0,0 2 0,1-3 0,-2-1 0,12-2 0,-23 3 0,10-4 0,1-1 0,-1-1 0,-1-2 0,0 1 0,0-3 0,0 1 0,0-2 0,1 1 0,1 0 0,0 0 0,3 2 0,0-2 0,-1 2 0,2-2 0,8 7 0,-13-9 0,13 9-125,-11-8-124,11 8-68,-7-11-62,7 11-74,0 0-129,1-12-111,-1 12-131,0 0-627,8-12-1066</inkml:trace>
  <inkml:trace contextRef="#ctx0" brushRef="#br0" timeOffset="530.8077">8962 418 668,'0'0'757,"0"0"-58,-1-12-67,1 12-56,0 0-35,-3-12-38,3 12-39,0 0 13,-3-13-73,3 13 16,0 0-78,-3-9 7,3 9-71,0 0 13,0 0-71,-4-10 8,4 10-67,0 0 20,0 0-181,0 0 0,-6 11 0,6-11 0,-5 16 0,3-4 0,1 0 0,1 3 0,-2 3 0,0 1 0,2 1 0,-1 0 0,0 2 0,1-1 0,-3 4 0,2-3 0,0 4 0,-1-4 0,2-1 0,-1-2 0,0 0 0,-1-2 0,2 1 0,-1-3 0,1-1 0,-1-2 0,1 0 0,0-12 0,-1 21 0,1-21 0,0 17 0,0-17 0,0 13 0,0-13 0,-2 10 0,2-10 0,0 0 0,0 0 0,0 12 0,0-12 0,0 0 0,0 0 0,0 0 0,0 0 0,-6-10-146,6 10-600,0 0-125,-2-16-229,2 16-584,-4-10-1359</inkml:trace>
  <inkml:trace contextRef="#ctx0" brushRef="#br0" timeOffset="1525.5626">9379 387 785,'0'0'739,"1"-10"-92,-1 10-55,0 0-71,0 0-4,1-12-35,-1 12-35,0 0-14,0 0-48,-1-13 3,1 13-98,0 0 10,0 0-90,0 0 15,0 0-83,0 0 38,0 0-58,0 0 48,-6 7-59,6-7 28,-6 18-20,4-8-12,-2 1-26,0 4-22,1-1-59,-1 3 0,0-1 0,-1 0 0,-1 1 0,0 1 0,1 1 0,-1-1 0,-1 2 0,2-4 0,-1 1 0,-1-4 0,2 4 0,1-5 0,-1 0 0,1-2 0,0 0 0,-2-1 0,6-9 0,-5 14 0,5-14 0,-5 11 0,5-11 0,-5 8 0,5-8 0,0 0 0,-9 5 0,9-5 0,0 0 0,-8-6 0,8 6 0,-3-10 0,3 10 0,-3-12 0,3 12 0,-1-13 0,1 13 0,1-16 0,-1 16 0,4-16 0,-4 16 0,6-16 0,-6 16 0,10-14 0,-10 14 0,12-13 0,-6 8 0,-6 5 0,17-7 0,-17 7 0,19-5 0,-19 5 0,21 0 0,-21 0 0,23 3 0,-12-1 0,3 1 0,-2-1 0,-1 1-79,2 1 0,0-1 5,-1 1 13,0-1 7,1 2-4,1-3 2,-3 2 20,2 0 3,0 0 6,0-1 6,-3-1-1,-10-2-18,21 3 8,-21-3 1,19 0 6,-19 0 5,17 0 5,-17 0-4,16-1 3,-16 1 6,14-2 1,-14 2 1,13-5 6,-13 5-4,11-7-5,-11 7 18,9-7-10,-9 7-30,8-8 35,-8 8-42,5-8 53,-5 8-44,5-11 51,-5 11-49,0 0 49,0-17-43,0 17 59,-3-10-45,3 10 85,-5-11-98,5 11 65,-4-10-44,4 10 39,-6-9 24,6 9-53,-7-9 56,7 9-46,-7-6 59,7 6-62,0 0 43,-12-3-41,12 3 52,0 0-57,0 0 49,-14 0 1,14 0-14,-7 7 8,7-7-8,-7 11-19,7-11 7,-5 18-13,4-6-24,-2 2 0,1 2 0,0 1 0,0 1 0,-1 2 0,2-2 0,-3 1 0,2 1 0,1 3 0,-2-4 0,2 0 0,-2 1 0,2-3 0,-2 0 0,2 0 0,1-4 0,-1 0 0,-1 1 0,2-14 0,-1 21 0,1-21 0,0 19 0,0-19 0,-1 14 0,1-14 0,-2 12 0,2-12 0,0 0 0,0 14 0,0-14 0,0 0 0,0 0 0,-1 13 0,1-13 0,0 0 0,0 0-188,0 0-294,0 0-66,0 0-99,0 0-111,0 0-176,0 0-537,0 0-1091</inkml:trace>
  <inkml:trace contextRef="#ctx0" brushRef="#br0" timeOffset="1944.652">9992 499 818,'0'0'689,"0"0"-45,1-11-32,-1 11-38,0 0-55,0-15-20,0 15-75,0 0 15,2-12-44,-2 12 14,0 0-85,0-11 11,0 11-74,0 0 15,0 0-35,0-12-16,0 12-32,0 0-30,0 0-21,0 0-133,0 0-9,0 0 0,0 0 0,-3 13 0,3-13 0,-1 18 0,0-8 0,1 3 0,-2-2 0,1 5 0,0 0 0,-1 0 0,0 3 0,1-1 0,-2 0 0,2-1 0,-2 3 0,0-2 0,0 2 0,0-5 0,1 4 0,-1-4 0,1-1 0,0-2 0,0 1 0,0-2 0,1-1 0,1-10 0,-2 17 0,2-17 0,-3 14 0,3-14 0,-1 13 0,1-13 0,-4 9-437,4-9-101,0 0-67,0 0-107,-2 10-144,2-10-740,0 0-1250</inkml:trace>
  <inkml:trace contextRef="#ctx0" brushRef="#br0" timeOffset="2581.6941">10167 535 2,'0'0'874,"3"-9"-191,-3 9-68,1-11-71,-1 11-16,0 0-36,-1-14-65,1 14-23,0 0-47,0 0-26,-2-13-65,2 13 0,0 0-52,0 0 3,0 0-52,-6-9 6,6 9-60,0 0 39,0 0-67,-10 6 70,10-6-54,0 0-13,-6 13-13,6-13-8,-4 14 10,4-14-25,-3 15-5,3-15-4,-2 21-6,2-21-11,0 19 0,0-19-10,1 18 7,-1-18-9,2 20 0,-2-20-1,4 16 5,-1-6-1,-3-10-2,9 14-4,-9-14 10,6 12-11,-6-12 2,9 8-8,-9-8 9,10 7-9,-10-7 2,13 6 1,-13-6-7,13 3 5,-13-3 3,14 3-7,-14-3 4,13 2-4,-13-2-1,15 2 4,-15-2-2,14 1-6,-14-1 0,15 3 8,-15-3-2,13 2 0,-13-2 7,13 7-3,-13-7-2,14 7-3,-14-7 3,13 8-4,-6-2 5,-7-6-2,11 11 3,-11-11-3,9 13 0,-9-13 3,7 14 8,-7-14 1,5 13-1,-5-13 4,2 15-5,-2-15 2,-3 15 2,3-15-5,-5 16 10,5-16-2,-6 14-7,0-8 5,1 3 8,0-3 2,-2 0-8,0 1 2,0-1 0,-1-1-3,-2 2-2,1-2-9,0 1-6,-3-1 0,2-1 0,1-1 0,-2 0 0,-1 0 0,2-1 0,-2 1 0,12-3 0,-20 2-49,20-2-27,-21 0-31,21 0-72,-20-6-62,20 6-73,-17-7-71,11 1-63,-2 0-105,2-3-97,1-1-88,1 0-677,0-4-1020</inkml:trace>
  <inkml:trace contextRef="#ctx0" brushRef="#br0" timeOffset="2993.7394">10162 481 482,'-4'-10'820,"4"10"-124,0 0-78,0 0-34,0 0-57,4-10 5,-4 10-80,0 0-8,10-8-61,-10 8 7,14-7-88,-5 5 21,0-3-89,4 1 19,0-1-73,1-1 21,2 3-76,1-1 35,0 0-59,1 0 28,-2-2-60,3 4 28,-1-1-51,0-1-3,1-1-43,-1 3 0,0-1 0,-1 0 0,1 0 0,-6 2 0,2-3 0,-1 3 0,0-1 0,-1 1 0,-12 1 0,17-3 0,-17 3 0,16-1 0,-16 1 0,14-3 0,-14 3 0,10-3 0,-10 3 0,0 0 0,14-2 0,-14 2 0,0 0 0,0 0 0,14-2 0,-14 2 0,0 0 0,0 0 0,10-3 0,-10 3 0,0 0 0,0 0 0,0 0 0,0 0 0,0 0 0,0 0 0,0 0 0,0 0 0,0 0 0,0 0 0,0 0-113,-14 6-490,14-6-65,-12 8-133,3-4-177,-2-1-614,1 2-1243</inkml:trace>
  <inkml:trace contextRef="#ctx0" brushRef="#br0" timeOffset="5466.0046">15470 597 157,'9'-5'684,"-1"0"-81,-1-1-79,2 2-27,-1-3-55,0 2-11,-2-2-31,3 0-26,-2-3-13,0 4-46,-1-3-6,2 2-15,-3-2-14,0 0-34,0 0-1,-1 0 47,0 2-81,0-4 21,-4 11-61,2-17 47,-2 17-45,0-16 23,0 16-77,-5-12 24,5 12-55,-9-15 37,9 15-64,-15-10-61,3 7 0,2 0 0,-4 2 0,1 1 0,-1 3 0,-4 0 0,1 2 0,-1 2 0,-3 2 0,3 0 0,0 4 0,2-2 0,0 2 0,1 2 0,4-1 0,0-3 0,1 2 0,3-1 0,0-1 0,2 0 0,2-3 0,3-8 0,-2 16 0,2-16 0,2 13 0,-2-13 0,8 9 0,-8-9 0,12 5 0,-12-5 0,19 2 0,-19-2 0,24-4 0,-13 1 0,5 1 0,-2-3 0,1-2 0,-2 0 0,1 0 0,0 0 0,-1-1 0,0-2 0,-3 4 0,2-3 0,-1 2 0,-3 0 0,-1 1 0,2 1 0,-9 5 0,12-8 0,-12 8 0,10-8 0,-10 8 0,0 0 0,13 0 0,-13 0 0,6 8 0,-6-8 0,4 15 0,-4-15 0,1 23 0,1-9 0,-2 1 0,-2 5 0,1-3 0,1 3 0,-3 1 0,2 2 0,0 1 0,-2-1 0,2 1 0,-2-1 0,2-5 0,0 3 0,-2-3 0,2-2 0,-2 1 0,2-3 0,0-1 0,1-13 0,-1 22 0,1-22 0,-2 17 0,2-17 0,-1 15 0,1-15 0,0 12 0,0-12 0,0 0 0,-1 12 0,1-12 0,0 0 0,0 0 0,0 0 0,0 0 0,0 0-274,0 0-212,0 0-78,0 0-123,-1-13-115,1 13-898,0 0-1377</inkml:trace>
  <inkml:trace contextRef="#ctx0" brushRef="#br0" timeOffset="6052.5421">15970 574 698,'6'-8'699,"-2"0"-77,2 1-67,-6 7-68,6-15-41,-2 6-31,-4 9-29,7-15-35,-7 15-23,4-13-15,-4 13-7,4-11 32,-4 11-78,3-10 35,-3 10-84,0 0 25,0-12-92,0 12 27,0 0-80,0 0 40,0 0-55,0 0 36,-14 4-47,14-4 33,-11 13-48,2-3 44,2 2-2,0 2-9,-1 0-45,-1 1-38,1 5 0,1 0 0,-1-2 0,1 3 0,0 0 0,1-2 0,2 1 0,-1-3 0,2 0 0,-1 0 0,3-2 0,1 0 0,0-2 0,4 0 0,-2-2 0,1 0 0,2-3 0,2 1 0,-1-3 0,4 1 0,-1-2 0,1-3 0,3 1 0,0-3 0,2-1 0,1-1 0,1-2 0,-1 0 0,2-4 0,0 2 0,1-5 0,-2 2 0,0-2 0,-2 1 0,0-3 0,-2-2 0,-1 1 0,-2 0 0,2-3 0,-5-1 0,-1 3 0,-1-2 0,-3-1 0,1 0 0,-3-2 0,-1 1 0,-2 1 0,-1 0 0,0 0 0,-1 1 0,0 2 0,-1 1 0,-3-1 0,1 3 0,0 0 0,0 3 0,-1-1 0,-2 3 0,1 0 0,2 2 0,-1 0 0,0 1 0,9 4 0,-16-4 0,16 4 0,-14 0-141,14 0-135,-14 4-74,14-4-34,-9 7-49,9-7-86,-8 10-78,8-10-40,-5 14-206,5-14-424,-1 11-876</inkml:trace>
  <inkml:trace contextRef="#ctx0" brushRef="#br0" timeOffset="6687.4605">16593 506 498,'-10'-4'744,"10"4"-88,0 0-27,-9-7-84,9 7-49,0 0-55,-5-10-57,5 10-51,0 0-23,0-12-3,0 12-4,5-12-15,-5 12 37,10-11-85,-10 11 45,17-11-80,-7 6 41,0-1-61,3 2 29,0 1-70,0 0 19,-1 2-79,2 0 24,-2 2-53,0 2-52,0 0-3,-2 1 0,3 4 0,-4-1 0,0 2 0,-1 1 0,-1 2 0,-3 0 0,-3 0 0,-2 2 0,0 1 0,-3 0 0,-3 2 0,-2-1 0,0 2 0,-3-1 0,2 0 0,0-1 0,-3-1 0,4-3 0,-1 0 0,0 1 0,2-3 0,0 1 0,2-1 0,-2-2 0,8-8 0,-9 13 0,9-13 0,-5 10-14,5-10 9,0 0 0,-1 13 10,1-13-4,0 0-2,11 7-1,-11-7 3,17 2 3,-17-2-3,23 0 2,-9 0-5,1-1-2,3 0 3,3 1 5,0-3 1,-1 1 5,2 0-10,3 1 0,-1-2 0,-2 1 0,-2 0 0,1 1 0,-3 0 0,-3-2 0,-1 3 0,0-1 0,-14 1 0,21-2 0,-21 2 0,17-1 0,-17 1 0,14-2 0,-14 2 0,0 0 0,18-2 0,-18 2 0,0 0 0,13-1 0,-13 1 0,0 0 0,0 0 0,0 0 0,13-3 0,-13 3 0,0 0 0,0 0 0,0 0 0,0 0 0,0 0 0,-12-3 0,12 3-445,0 0-266,-14-1-155,14 1-262</inkml:trace>
  <inkml:trace contextRef="#ctx0" brushRef="#br0" timeOffset="9125.7455">17368 446 423,'0'0'667,"0"0"-57,0 0-63,-15 0-87,15 0 23,0 0-56,-8-6-26,8 6-32,0 0-47,-4-10-26,4 10-24,0 0-26,2-14-19,-2 14-2,4-11-10,-4 11-23,9-13 38,-3 5-91,1 1 53,1 0-100,2 0 77,-1 0-88,-2 0 53,5 2-68,-3 1 38,0-1-57,2 1 33,-11 4-54,18 0 41,-18 0-61,19 3 52,-11 3-62,0-1 57,-1 1-53,0 2 45,-2 2-49,-1-1 41,-2 2-45,-1 2 41,-1 0-48,-2 0 52,-2 3-56,-1-1 46,0-1-58,-4 1 58,2-1-4,0 1-5,-2-4-3,0 2-14,1-3-8,1 4-2,1-7 1,-1 1-9,2 1-2,5-9 10,-9 12-1,9-12-2,-7 9 2,7-9 3,0 0-4,-7 7 8,7-7-6,0 0 4,0 0-54,0 0 59,0 0-42,6-6 45,-6 6-33,9-6 53,-9 6-65,16-10 55,-16 10-50,19-7 60,-10 3-58,2 0 55,-1 1-52,3 2 60,-13 1-51,22-2 45,-10 4-47,0-1 55,1 2-63,-2 1 56,0 1-3,2 0-3,-4 2 0,3-2 3,-3 3-14,-3 1 9,1-1-8,-2 1 0,-3 0 2,-2-9 1,4 20-1,-4-20 0,-2 20-2,-1-10-6,-1 0 4,-1-1-1,-1 4 4,-2-4-3,-1 2 2,0-3-3,0 2-3,-3-3 2,1 1 5,1-2 0,-3 1-6,3-2-1,-1-1 1,0 0 4,0-2-3,11-2-6,-22 2 9,22-2-8,-19 0 1,7-2 3,12 2-2,-20-5 3,11 0-6,0 2 3,-1-4-5,1 3-5,9 4-23,-14-11-74,14 11-123,-12-12-106,12 12-61,-6-12-73,6 12-107,0-12-70,0 12-101,4-11-670,-4 11-1025</inkml:trace>
  <inkml:trace contextRef="#ctx0" brushRef="#br0" timeOffset="9577.508">18000 503 530,'0'0'704,"4"-11"-49,-4 11-27,5-13-82,-5 13-46,4-14-39,-4 14-25,2-13-27,-2 13-27,4-12-32,-4 12-13,1-13 28,-1 13-88,2-11 19,-2 11-75,0 0 29,0-14-65,0 14 12,0 0-71,0 0 13,0 0-66,0 0 44,0 0-110,0 0-7,-8 11 0,8-11 0,-4 21 0,3-7 0,-2 2 0,2 1 0,-1 0 0,0 2 0,1-1 0,0 1 0,-1-1 0,1 2 0,1-3 0,-1 1 0,1 0 0,-1-1 0,2-4 0,-1 1 0,0-1 0,0 0 0,0-13 0,1 20 0,-1-20 0,0 16 0,0-16 0,0 12 0,0-12 0,1 13 0,-1-13 0,0 0 0,0 12 0,0-12 0,0 0 0,0 0 0,0 0-217,0 0-318,0 0-89,0 0-115,8-7-138,-8 7-768,3-10-1308</inkml:trace>
  <inkml:trace contextRef="#ctx0" brushRef="#br0" timeOffset="10427.146">18392 477 200,'0'0'936,"5"-12"-141,-5 12-95,4-12-83,-4 12-45,3-14-47,-3 14-45,2-12-43,-2 12-47,0 0 15,2-14-109,-2 14 13,0 0-88,1-11 12,-1 11-86,0 0 19,0 0-75,0 0 40,0 0-54,0 0 39,-5 13-56,5-13 36,-5 15-47,2-3 37,-2-2-53,1 2-10,-2 2-23,0 0 0,-1-1 0,1 1 0,0-2 0,-1 2 0,1-3 0,0 1 0,1 0 0,1-3 0,-1-1 0,0 1 0,5-9 0,-6 15 0,6-15 0,-7 12 0,7-12 0,-3 10 0,3-10 0,0 0 0,-6 10 0,6-10 0,0 0 0,0 0 0,0 0 0,0 0 0,0 0 0,0 0 0,0 0 0,0 0 0,12-4 0,-12 4 0,10-6 0,-1 1 0,-9 5 0,17-7 0,-7 2 0,0 2 0,1-1 0,1-1 0,-2 2-128,2 1 37,1-1-57,-2 0 49,3 2-77,-14 1 5,22-3-31,-8 2 24,-14 1-27,23 1 27,-23-1-12,24 3 3,-24-3 9,23 3 15,-23-3 1,21 4 31,-21-4 22,20 1 19,-20-1 22,16 4 5,-16-4 9,15 2 21,-15-2-3,13 1 12,-13-1-2,0 0 15,17 0 6,-17 0-1,0 0 8,13-1 9,-13 1 9,0 0 16,11-5 8,-11 5 20,0 0-1,8-6 13,-8 6 0,0 0 4,4-11 14,-4 11 10,0 0 4,2-14 13,-2 14 29,0 0-21,0-15 68,0 15-89,-2-14 87,2 14-107,-1-12 58,1 12-79,-3-11 60,3 11-53,-1-11 52,1 11-45,0 0 42,-3-15-52,3 15 35,0 0-54,-2-10 32,2 10-47,0 0 33,0 0-42,-2-10 33,2 10-50,0 0 32,0 0-40,0 0 33,0 0-36,0 0 0,-4 10 0,4-10 0,-3 13 0,3-13 0,-2 17 0,0-4 0,0 0 0,-1 2 0,1-1 0,0 3 0,0-1 0,-2 0 0,3 0 0,-2-1 0,1-1 0,0 0 0,1-3 0,0 2 0,-2-1 0,2-1 0,1-11 0,-3 18 0,3-18 0,-1 15 0,1-15 0,-1 12 0,1-12 0,-2 11 0,2-11 0,0 0 0,-1 14 0,1-14-211,0 0-166,0 0-55,0 0-80,0 0-89,0 0-92,-1 10-153,1-10-590,0 0-1046</inkml:trace>
  <inkml:trace contextRef="#ctx0" brushRef="#br0" timeOffset="10803.3437">19008 490 814,'0'0'748,"2"-13"-46,-2 13-62,2-11-98,-2 11-44,1-10-25,-1 10-36,0 0-23,3-14-43,-3 14 32,0 0-99,1-11 3,-1 11-84,0 0 18,0 0-85,0 0 20,0 0-73,0 0 40,0 0-47,0 0 59,0 0-36,0 0 7,5 13-126,-5-13 0,1 19 0,-2-9 0,1 2 0,0 1 0,0 1 0,-1 0 0,1-1 0,-1 0 0,-2 2 0,3-1 0,-1 0 0,1 0 0,-1 3 0,1-3 0,-2-1 0,2 1 0,0-3 0,-1 0 0,1 2 0,0-13 0,0 19 0,0-19 0,-1 16 0,1-16 0,-1 14 0,1-14-424,0 11-57,0-11-83,0 0-132,-2 14-129,2-14-821,0 0-1308</inkml:trace>
  <inkml:trace contextRef="#ctx0" brushRef="#br0" timeOffset="11426.4222">19343 498 874,'0'0'732,"10"-13"-42,-10 13-76,7-9-57,-7 9-47,6-12-50,-6 12-52,5-11-9,-5 11-51,4-9 27,-4 9-88,4-7 16,-4 7-88,0 0 25,2-10-66,-2 10 15,0 0-71,0 0 19,0 0-65,-5-9 33,5 9-70,0 0 52,-7 5-55,7-5 46,-8 8-57,8-8 58,-7 13-59,3-5 12,4-8-32,-7 16 0,7-16 0,-5 15 0,5-15 0,-3 16 0,3-16 0,-1 18 0,1-18 0,3 17 0,-3-17 0,3 17 0,-3-17 0,6 16 0,-2-7 0,2-1 0,-6-8 0,10 13 0,-4-5 0,2-3 0,1 1 0,-1 1 0,-1-2 0,3 0 0,-2 2 0,1-4 0,0 3 0,1-2 0,-1 3 0,-1-2 0,2-1 0,-10-4 0,14 9 0,-6-2 0,-8-7 0,14 11 0,-14-11 0,12 9 0,-12-9 0,10 11 0,-10-11 0,6 10 0,-6-10 0,4 9 0,-4-9 0,2 9 0,-2-9 0,0 0 0,-1 15 0,1-15 0,-4 10 0,4-10 0,-6 8 0,6-8 0,-10 11 0,10-11 0,-11 6 0,4-1 0,7-5 0,-15 7 0,15-7 0,-16 6 0,16-6 0,-16 7 0,16-7 0,-17 2 0,17-2 0,-18 3 0,18-3 0,-16 2 0,16-2 0,-16-2 0,16 2 0,-15-4 0,15 4-93,-14-7-282,14 7-44,-11-10-81,5 4-73,6 6-115,-6-14-84,6 14-742,-4-18-1142</inkml:trace>
  <inkml:trace contextRef="#ctx0" brushRef="#br0" timeOffset="11869.8443">19454 423 770,'0'0'723,"0"0"-57,0 0-43,-12-1-79,12 1-47,0 0-32,0 0-48,0 0-36,0 0-27,-11-4-34,11 4 21,0 0-96,0 0 30,0 0-81,0 0 25,0 0-71,0 0 48,0 0-68,15-2 45,-15 2-43,15 0 33,-15 0-60,20-1 13,-20 1-116,25 0 0,-10-2 0,1 2 0,2 0 0,1-3 0,-1 3 0,1-1 0,2 0 0,-3-1 0,1 1 0,0-1 0,-2 1 0,-1 1 0,-2-1 0,0-1 0,-1 1 0,-1 1 0,-12 0 0,21-3 0,-21 3 0,17-1 0,-17 1 0,13-3 0,-13 3 0,0 0 0,16-2 0,-16 2 0,0 0 0,13-1 0,-13 1 0,0 0 0,0 0 0,13-1 0,-13 1 0,0 0 0,0 0 0,0 0 0,0 0 0,0 0 0,0 0 0,0 0 0,0 0 0,0 0-21,0 0-621,-13 0-119,13 0-102,-18 4-999,18-4-1579</inkml:trace>
  <inkml:trace contextRef="#ctx0" brushRef="#br0" timeOffset="13859.706">20183 515 622,'0'0'717,"0"0"-41,0 0-49,-11-4-75,11 4-62,0 0-43,0 0-50,-2-13-39,2 13-15,0 0-15,6-10 13,-6 10-74,8-7 32,-8 7-86,11-8 27,-11 8-72,16-5 35,-16 5-74,16-5 31,-16 5-46,19-2 26,-19 2-62,22 3 30,-22-3-63,19 5 39,-7-1-51,-3 0-21,0 2-12,0 1 0,-2 0 0,0-1 0,-2 3 0,0-2 0,-5-7 0,5 19 0,-5-19 0,-4 20 0,0-11 0,-1 4 0,-2-3 0,-1 2 0,-2 0 0,-1-2 0,0 1 0,0-1 0,-1 1 0,-2-2 0,4 0 0,-2 1 0,-1-2 0,3-1 0,1-1 0,-1 2 0,2-4 0,1 1 0,7-5 0,-16 10 0,16-10 0,-10 7 0,10-7 0,-9 5 0,9-5 0,0 0 0,-10 7 0,10-7 0,0 0 0,0 0 0,-5 8 0,5-8 0,0 0 0,0 0 0,14 2 0,-14-2 0,13 0 0,-13 0 0,19 0 0,-19 0 0,24 0 0,-10 0 0,0-1 0,3 0 0,-3 1 0,5 0 0,-1-3 0,-1 3 0,0-1 0,-2 1 0,0-2 0,-1 0 0,0 2 0,-1-1 0,-2-1 0,2 1 0,-13 1 0,19-3 0,-19 3 0,17 0 0,-17 0 0,13 0 0,-13 0 0,12-2 0,-12 2 0,0 0 0,13-1 0,-13 1 0,0 0 0,0 0 0,14-1 0,-14 1 0,0 0 0,0 0 0,0 0 0,0 0 0,0 0 0,0 0-457,0 0-227,0 0-112,0 0-142,0 0-743,0 0-1353</inkml:trace>
  <inkml:trace contextRef="#ctx0" brushRef="#br1" timeOffset="21940.1721">23938 450 657,'0'0'657,"0"0"-52,-5-10-33,5 10-48,0 0-30,-4-13-29,4 13-38,0 0-46,-2-11-15,2 11-15,0 0-39,-4-13-26,4 13 25,0 0-95,-2-9 37,2 9-94,0 0 21,0 0-71,0 0 19,0 0-58,0 0 48,0 0-40,0 0 40,8 14-44,-4-5 22,0 1-42,0 5 33,1-1-47,-1 1-37,1 1-3,-1 0 0,1 0 0,1 0 0,-2 0 0,1-1 0,0 0 0,-1-2 0,1 2 0,0-3 0,-2-2 0,0-1 0,-3-9 0,6 17 0,-6-17 0,5 14 0,-5-14 0,4 10 0,-4-10 0,0 0 0,4 9 0,-4-9 0,0 0 0,0 0 0,0 0 0,0 0 0,0 0 0,-2-16 0,2 16 0,-2-17 0,2 17 0,-2-22 0,2 8 0,-1-2 0,1 0 0,0-3 0,1 3 0,1-1 0,-1-1 0,2 4 0,-1-1 0,3-2 0,-1 3 0,0 1 0,0 1 0,2 0 0,0 0 0,1 4 0,0 0 0,1 0 0,0 3 0,2 1 0,-10 4 0,21-4 0,-8 7 0,-4-1 0,5 4 0,-1 2 0,0 2 0,0-2 0,1 6 0,0 2 0,-3-3 0,1 5 0,-2-2 0,-1 0 0,-2 0 0,0-2 0,-2 1 0,-1-3 0,-1 1 0,-1-2 0,-2 0 0,2 0 0,-2-11 0,-2 18 0,2-18 0,-2 16 0,2-16 0,-3 12 0,3-12 0,-5 10 0,5-10 0,0 0 0,-8 7 0,8-7 0,0 0 0,0 0 0,-10-4 0,10 4 0,-4-10 0,4 10 0,-1-15 0,1 15 0,0-19 0,0 19 0,1-24 0,2 12 0,-1 0 0,2-1 0,4 1 0,-2-1 0,1-1 0,3 4 0,-1-3 0,1 5 0,2-3 0,0 2 0,1 2 0,2 0 0,0 2 0,0 0 0,-2 3 0,1 0 0,0 4 0,-1-2 0,-1 2 0,1 4 0,1 0 0,-1 1 0,-2 4 0,1-2 0,-3 1 0,1 1 0,-4 0 0,1 0 0,-1 2 0,-1-2 0,-2 2 0,1-4 0,-2 2 0,-2-11 0,0 21 0,0-21 0,-2 20 0,-2-11 0,0 1 0,0 0 0,0-1 0,1-2 0,-4 0-106,7-7-413,-11 12-59,11-12-98,-11 12-108,11-12-963,-11 7-1433</inkml:trace>
  <inkml:trace contextRef="#ctx0" brushRef="#br1" timeOffset="22256.5427">24852 580 925,'0'0'883,"0"0"-72,-12-3-103,12 3-44,0 0-21,0 0-112,0 0 7,-10-4-105,10 4 10,0 0-66,0 0 27,0 0-34,10-3-30,-10 3-219,12-3-121,-12 3 0,15-2 0,-15 2 0,22-2 0,-22 2 0,23-3 0,-23 3 0,22-2 0,-8 2 0,-3-2 0,3 1 0,-14 1 0,26-1 0,-26 1 0,23 0 0,-23 0 0,20 0 0,-20 0 0,19 1-450,-19-1-139,13 1-67,-13-1-94,0 0-31,9 4-792,-9-4-1218</inkml:trace>
  <inkml:trace contextRef="#ctx0" brushRef="#br1" timeOffset="22497.7733">24887 723 890,'0'0'840,"0"0"-51,-3 10-85,3-10-28,0 0-68,0 0-4,3 8-49,-3-8-60,8 5-60,-8-5-37,13 2-39,-13-2-32,14 3-37,-14-3-69,16 2-221,-16-2 0,19 0 0,-19 0 0,19-1 0,-19 1 0,21 0 0,-9-1 0,-12 1 0,22-3 0,-11 2 0,-11 1-160,23-3-356,-11 0-102,-12 3-139,20-3-155,-20 3-742,15-6-1319</inkml:trace>
  <inkml:trace contextRef="#ctx0" brushRef="#br1" timeOffset="23073.7364">25402 466 106,'0'0'951,"0"0"-137,3-10-104,-3 10-77,0 0-49,4-10-63,-4 10-52,0 0-48,0 0-38,-3-11 16,3 11-104,0 0 11,-6-8-76,6 8 29,0 0-67,-10-6 19,10 6-70,0 0 23,0 0-56,-17 0 29,17 0-66,-9 3 15,9-3-86,-11 7 0,11-7 0,-11 11 0,11-11 0,-9 11 0,9-11 0,-7 15 0,7-15 0,-5 14 0,5-14 0,-2 15 0,2-15 0,0 17 0,0-17 0,4 17 0,-4-17 0,7 17 0,0-9 0,-3 1 0,3-2 0,-1 1 0,4 0 0,-5-2 0,3 2 0,1-1 0,-3-2 0,4 2 0,-1-2 0,-1 1 0,1 0 0,1-2 0,-3 0 0,3 2 0,0-3 0,-10-3 0,15 9 0,-15-9 0,14 5 0,-14-5 0,12 6 0,-12-6 0,11 6 0,-11-6 0,9 4 0,-9-4 0,8 4 0,-8-4 0,0 0 0,9 7 0,-9-7 0,0 0 0,0 0 0,0 0 0,0 0 0,3 9 0,-3-9 0,0 0 0,-11 5 0,11-5 0,-9 5 0,9-5 0,-11 3 0,11-3 0,-19 3 0,19-3 0,-18 4 0,18-4 0,-21 2 0,21-2 0,-19 0 0,19 0 0,-20 3 0,20-3 0,-16-3 0,16 3-99,-18-1-407,18 1-61,-13-7-96,13 7-105,-14-6-169,14 6-539,-7-12-1098</inkml:trace>
  <inkml:trace contextRef="#ctx0" brushRef="#br1" timeOffset="23481.1601">25562 381 438,'-14'0'844,"14"0"-71,0 0-100,-14-3-76,14 3-42,0 0-50,-10-2-54,10 2-31,0 0-41,0 0 33,-7-6-108,7 6 28,0 0-67,0 0 31,0 0-62,11-3 23,-11 3-75,15-2 16,-15 2-122,23-3-76,-9 1 0,3 1 0,2 0 0,1-1 0,-3 1 0,4-2 0,-1 3 0,-2-3 0,3 2 0,-4-2 0,1 2 0,0-2 0,-2 2 0,-3-2 0,1 1 0,-1 0 0,-1-1 0,-12 3 0,19-2 0,-19 2 0,17-2 0,-17 2 0,11-3 0,-11 3 0,14-3 0,-14 3 0,0 0 0,10-2 0,-10 2 0,0 0 0,0 0 0,0 0 0,0 0 0,0 0 0,0 0 0,0 0 0,-10-8 0,10 8 0,-17 0-658,17 0-193,-19 2-185,7-3-747,-1 1-1479</inkml:trace>
  <inkml:trace contextRef="#ctx0" brushRef="#br1" timeOffset="24509.1756">27562 517 970,'0'0'833,"-4"-14"-100,4 14-67,-3-13-78,3 13-32,-2-14-56,2 14-40,-2-12-45,2 12 12,-2-12-115,2 12-8,0 0-105,0-12 16,0 12-91,0 0 23,0 0-79,0 0 64,8 8-70,-8-8 45,5 17-55,-1-6 32,2 1-48,-3 1 37,4 2-50,-3-3 34,-1 1-53,1 1 40,-2-2-44,2 1 0,-3-3 0,1 2 0,0-1 0,-2-11 0,4 18 0,-4-18 0,2 14 0,-2-14 0,1 12 0,-1-12 0,0 0 0,0 14 0,0-14 0,0 0 0,0 0 0,0 0 0,0 0 0,0 0 0,-12-2 0,12 2 0,-6-10 0,6 10 0,-4-19 0,4 9 0,-3-4 0,3 1 0,0-1 0,0-1 0,1 0 0,1-3 0,0 3 0,2 1 0,1-1 0,3 0 0,0 2 0,0 0 0,3 3 0,1-1 0,1 3 0,2-1 0,0 1 0,1 4 0,1 1 0,4 2 0,-1 1 0,-2 3 0,2 1 0,1 2 0,-1 2 0,-2 0 0,1 5 0,-2-1 0,-3 0 0,0 1 0,-3 1 0,-1-2 0,-3 0 0,0-1 0,-1 0 0,-4-1 0,2-1 0,0 1 0,-4-10 0,1 19 0,-1-19 0,-1 16 0,1-16 0,-5 16 0,5-16 0,-7 14 0,7-14 0,-7 11 0,7-11-401,-7 10-175,7-10-90,-9 9-107,9-9-172,-9 6-587,9-6-1165</inkml:trace>
  <inkml:trace contextRef="#ctx0" brushRef="#br1" timeOffset="24901.2569">28518 526 866,'-13'-3'751,"13"3"-56,0 0-71,-13-4-71,13 4-30,0 0-36,-10-3-25,10 3-34,0 0-34,0 0 31,0 0-104,0 0 46,-10-5-38,10 5 28,0 0-33,0 0-39,0 0-285,11-3 0,-11 3 0,15 0 0,-15 0 0,22 0 0,-9 0 0,0 0 0,2-1 0,-1 1 0,0 0 0,3 0 0,-1 0 0,2 1 0,-2-1 0,1 0 0,-1 2 0,-1-2 0,-2 1 0,-2 0 0,2 1 0,-13-2 0,18 3-498,-18-3-36,14 2-54,-14-2-88,0 0-22,7 9-92,-7-9-611,0 0-1004</inkml:trace>
  <inkml:trace contextRef="#ctx0" brushRef="#br1" timeOffset="25135.2094">28553 640 82,'0'0'800,"-10"5"-123,10-5-37,0 0-42,-8 7-31,8-7-17,0 0-14,0 0 15,0 0-71,2 13 11,-2-13-87,10 6 10,-10-6-31,17 7-25,-17-7-39,21 6-22,-11-4-253,3 0-44,1 0 0,0 0 0,2 0 0,-1-2 0,2 0 0,-1 2 0,1-2 0,2 0 0,-4-2 0,1 2 0,0 0 0,1-2 0,-3 2 0,0-2 0,-2 1 0,0 0 0,1 0 0,-13 1-306,22-3-325,-22 3-108,16-6-142,-16 6-898,16-4-1475</inkml:trace>
  <inkml:trace contextRef="#ctx0" brushRef="#br1" timeOffset="25547.9498">29197 460 12,'0'0'1005,"0"0"-152,0-16-115,0 16-60,0 0-47,2-17-48,-2 17-51,0 0-49,-2-14-50,2 14-25,0 0-56,0-11-13,0 11-26,0 0 1,0 0-78,0 0-34,0-14-123,0 14-79,0 0 0,0 0 0,0 0 0,0 0 0,0 0 0,0 17 0,0-17 0,-1 17 0,2-5 0,-1-12 0,0 24 0,2-12 0,-2 1 0,1 1 0,-1 0 0,0-2 0,0 2 0,2 0 0,-2-2 0,2-1 0,-1 2 0,0-3 0,-1-10 0,2 22 0,-2-22 0,1 19 0,-1-19-130,1 14-305,-1-14-62,1 13-68,-1-13-142,2 11-147,-2-11-731,0 0-1232</inkml:trace>
  <inkml:trace contextRef="#ctx0" brushRef="#br1" timeOffset="26328.0098">29619 473 852,'0'0'841,"3"-14"-98,-3 14-87,1-13-74,-1 13-62,1-15-42,-1 15-52,0 0-23,0-16-43,0 16-31,-1-12-38,1 12-33,0 0-27,-3-12-21,3 12-32,0 0-25,-2-10-18,2 10-26,0 0-13,0 0-6,-10-4 0,10 4-3,0 0-14,-13 4-73,13-4 0,-11 11 0,4-5 0,1 2 0,-1 1 0,-1 0 0,0 1 0,0 0 0,1 2 0,0 0 0,-1-1 0,2 2 0,-1-2 0,2 2 0,1-3 0,0 1 0,0 0 0,1 0 0,2 0 0,-2-1 0,3-10 0,-1 19 0,1-19 0,1 18 0,-1-18 0,3 16 0,-3-16 0,5 16 0,-5-16 0,9 16 0,-4-10 0,1 1 0,-6-7 0,14 11 0,-14-11 0,16 7 0,-7-2 0,1-2 0,-10-3 0,20 4 0,-20-4 0,23 2 0,-23-2 0,23 3 0,-23-3 0,24 0 0,-24 0 0,24-3 0,-12 2 0,0 0-33,0-2 46,-12 3-48,21-4 54,-8 1-48,-3-1 47,0 2-46,0-2 59,1 0-44,-2-2 60,1 3-37,-1-3-10,0 2 0,-1-2 0,0-1 0,0-2 0,0 1 0,0 0 0,-1-2 0,-1 2 0,0-2 0,-1 3 0,0-4 0,-2 0 0,-3 11 0,4-18 0,-2 7 0,-2 11 0,-2-15 0,2 15 0,-4-20 0,1 11 0,-2 2 0,5 7 0,-11-17 0,5 10 0,-1 1 0,-3-1 0,1 0 0,0 3 0,-1-1 0,0-2 0,0 4 0,-2-2 0,1 1 0,0 2 0,-1-1 0,12 3 0,-23-3 0,23 3 0,-22 0 0,22 0 0,-23 0 0,23 0 0,-19 3 0,19-3 0,-16 2 0,16-2 0,-15 2 0,15-2 0,-14 5 0,14-5 0,-11 2 0,11-2 0,-12 6-437,12-6-184,-8 5-122,8-5-144,-9 5-852,9-5-1424</inkml:trace>
  <inkml:trace contextRef="#ctx0" brushRef="#br1" timeOffset="29850.537">839 2501 204,'0'0'778,"5"-8"-104,-5 8-30,4-9-74,-4 9-35,0 0-55,4-14-35,-4 14-18,0 0-44,0-15 14,0 15-87,-4-10 27,4 10-47,-3-10-30,3 10-80,-6-12 32,6 12-30,-9-9-16,9 9-24,-11-10-19,11 10-10,-19-7-12,19 7 5,-17-3-20,17 3-40,-23 0-46,23 0 0,-23 2 0,10 1 0,-1-1 0,1 3 0,0-2 0,-3 3 0,3 0 0,1 0 0,1 2 0,-3 0 0,5 0 0,-1 2 0,0-1 0,3 2 0,-1-1 0,1 2 0,3 0 0,-1-1 0,0-2 0,3 2 0,0-1 0,2-10 0,0 20 0,0-20 0,4 18 0,-4-18 0,5 17 0,-5-17 0,11 13 0,-4-7 0,-7-6-52,11 9-61,-11-9 54,14 6-59,-14-6 55,17 1-75,-17-1 32,19-2-40,-6-3 26,0 2-36,0-2 21,0 0-36,0-2 7,1 0 23,-2 0 13,-1-1 11,2-1 8,-1-2 21,-3 2 6,3-3 21,-3 3 2,0-3 8,0 2 13,0-2 3,-3 0 8,1-2 5,1 0 18,-2 1-15,-2-2 19,0 0-17,-1-1 20,-1 1-7,3-1 7,-3-1-10,0 0 17,-2 0-17,0 1 9,0-1 17,0 3 16,-2 0 7,2-1 14,-2 3 19,2 1-4,-3 0-5,3 11-3,-4-19-4,2 10-2,2 9-2,-5-13 1,5 13-11,-4-12-11,4 12 6,0 0 20,-9-8-42,9 8 23,0 0-34,0 0 26,-12 5-21,12-5 24,-6 12-26,6-12 20,-4 18-26,3-6 30,-1 1-33,0 4 26,2 0-28,0 1 24,0 2-22,2 1 22,0 2-32,-1 0 37,1 1-41,0-2 29,2 0-25,-2 0 27,1-3-25,1-2 33,1 1-43,-2-2 36,1-1-33,0 0 33,2-2-31,-1 0 33,0-1-33,0-3 24,1-1-27,0-1 31,-1 0-31,3 0 32,-8-7-30,13 8 33,-13-8-32,12 7 45,-12-7-50,14 4 35,-14-4-33,11 1 32,-11-1-32,0 0 38,17 0-37,-17 0 26,10-1-52,-10 1-18,0 0-64,13-6-57,-13 6-45,0 0-73,10-7-82,-10 7-97,7-8-110,-7 8-853,0 0-1050</inkml:trace>
  <inkml:trace contextRef="#ctx0" brushRef="#br1" timeOffset="30198.568">1337 2359 244,'0'0'963,"0"0"-132,-10 4-63,10-4-96,0 0 3,0 0-127,-10 4-23,10-4-109,0 0 7,0 0-47,0 0-23,0 0-20,0 0-22,0 0-38,0 0-25,12 4-28,-12-4-208,0 0-12,17-1 0,-17 1 0,16-3 0,-16 3 0,18-4 0,-6 3 0,-1-2 0,-11 3 0,21-5 0,-9 2 0,-2 1 0,3-1 0,-3 2 0,1-1 0,0-3-109,-1 3-336,-10 2-72,18-5-52,-18 5-85,13-2-86,-13 2-171,0 0-437,0 0-949</inkml:trace>
  <inkml:trace contextRef="#ctx0" brushRef="#br1" timeOffset="30474.6114">1391 2523 316,'0'0'913,"0"0"-128,0 0-74,0 0-88,0 0-30,0 12-69,0-12-34,0 0-78,0 0 23,10 4-43,-10-4-88,0 0 17,17-1-35,-17 1-29,12 0-23,-12 0-28,16-3-24,-16 3-29,18-2-99,-18 2-54,20-6 0,-20 6 0,21-4 0,-11 2 0,-1-2 0,-9 4 0,22-5 0,-22 5 0,19-6 0,-19 6 0,19-5 0,-19 5-344,15-5-70,-15 5-87,13-7-95,-13 7-140,0 0-234,14-3-499,-14 3-1091</inkml:trace>
  <inkml:trace contextRef="#ctx0" brushRef="#br1" timeOffset="30868.7818">2023 2264 119,'0'0'943,"-1"-12"-144,1 12-49,1-13-86,-1 13-14,0 0-71,-1-13-18,1 13-38,0 0-62,0-13-45,0 13-54,0 0-36,0 0-41,0 0-39,-1-12-30,1 12-27,0 0-87,0 0-102,0 0 0,0 0 0,0 0 0,-5 12 0,5-12 0,-1 14 0,-1-3 0,2-11 0,-1 21 0,0-9 0,0 2 0,-1-1 0,1 0 0,-1 2 0,2-3 0,-2 4 0,2-2 0,0 1 0,-1-2 0,1 0 0,-1 1 0,1-2 0,-2 1 0,1-1 0,1-1 0,-1 0 0,1-11 0,-2 21 0,2-21 0,-1 15 0,1-15-190,0 15-430,0-15-119,0 11-127,0-11-957,-2 15-1529</inkml:trace>
  <inkml:trace contextRef="#ctx0" brushRef="#br1" timeOffset="31585.3594">2352 2289 730,'0'0'886,"6"-12"-89,-6 12-63,4-10-57,-4 10-55,3-11-60,-3 11-48,0 0-62,2-12-62,-2 12-48,0 0-47,0 0-29,-1-14-47,1 14-23,0 0-29,0 0 0,-6-5-34,6 5-91,0 0-42,-12 2 0,12-2 0,-7 7 0,7-7 0,-10 12 0,5-4 0,0-1 0,-1 3 0,3 1 0,-2 1 0,0 1 0,1 1 0,0 1 0,-2 0 0,4-1 0,0 1 0,0-3 0,0 2 0,2-1 0,-1 0 0,1-1 0,1 0 0,1-1 0,0 0 0,1-2 0,1 0 0,1 1 0,-1-1 0,-4-9 0,9 15 0,-3-8 0,0-2 0,3 0 0,-9-5 0,14 9 0,-14-9 0,17 5 0,-17-5 0,17 3 0,-17-3 0,17 1 0,-17-1 0,21-2 0,-21 2 0,20-4 0,-8 1 0,-3 1 0,1-2 0,1 0 0,-2 0 0,0 0 0,3-1 0,-3-1 0,0 2 0,-1-1 0,2 0 0,-3 0 0,0-2 0,2 2 0,-9 5 0,11-12 0,-11 12 0,10-10 0,-10 10 0,9-12 0,-9 12 0,5-13 0,-5 13 0,4-14 0,-4 14 0,3-18 0,-3 18 0,0-20 0,0 20 0,-1-20 0,-2 10 0,0-1 0,-1 1 0,0-2 0,0 4 0,-1-2 0,-1 0 0,0 1 0,0 0 0,-2 1 0,-1 1 0,1-1 0,0 2 0,-1-1 0,0 2 0,-2 0 0,1 1 0,1 0 0,0 0 0,-1 1 0,0 1 0,10 2 0,-18-3 0,18 3 0,-17-2 0,17 2 0,-18 0 0,18 0 0,-14 1 0,14-1 0,-16 1 0,16-1 0,-14 4 0,14-4 0,-14 4 0,14-4 0,-13 7 0,13-7 0,-13 7 0,13-7 0,-11 8-233,11-8-478,-12 9-120,3-2-239,1-2-620,1-1-1365</inkml:trace>
  <inkml:trace contextRef="#ctx0" brushRef="#br1" timeOffset="32964.0955">4173 2368 370,'0'0'743,"0"0"-96,6-12-21,-6 12-82,4-10-29,-4 10-49,0 0-1,4-12-58,-4 12-21,0 0-4,1-17-25,-1 17-29,-1-10-42,1 10-21,-3-10-29,3 10-24,-2-9-32,2 9-24,-9-12-29,9 12 19,-9-9-16,9 9-7,-13-8-29,13 8-94,-16-5 0,16 5 0,-20-4 0,20 4 0,-23 0 0,11 1 0,0 0 0,-1 3 0,-1 0 0,1 4 0,0 0 0,1 1 0,-3 1 0,2 4 0,1 0 0,1 1 0,1 0 0,2-1 0,-1-1 0,4 1 0,-2 1 0,4-1 0,0-2 0,0 0 0,3 0 0,0-12 0,0 20 0,3-11 0,1 1 0,-4-10 0,10 14 0,-2-9 0,-8-5 0,18 6 0,-18-6 0,23 2 0,-12-5 0,4-1 0,0-1 0,0 1 0,-2-4 0,2 1 0,-2-3 0,-2 3 0,3-3 0,-3 0 0,0 1 0,-2-1 0,0-2 0,-1 1 0,1 2 0,-4-1 0,0 2 0,0 0 0,-5 8 0,8-15 0,-8 15 0,7-14 0,-7 14 0,7-8 0,-7 8 0,0 0 0,6-12 0,-6 12 0,0 0 0,0 0 0,0 0 0,0 0 0,0 0 0,10 5 0,-10-5 0,5 15 0,-3-3 0,0 1 0,-1 3 0,1 1 0,-1 2 0,-1 2 0,1 0 0,-1 3 0,2-1 0,-2-1 0,0-1 0,-2 1 0,2-2 0,0 1 0,0-1 0,-1-3 0,1 0 0,-1 0 0,1-2 0,0-1 0,-2-2 0,2 1 0,-1-2 0,1-11 0,0 19 0,0-19 0,0 16 0,0-16 0,-1 11 0,1-11 0,0 0 0,1 13 0,-1-13 0,0 0 0,0 0 0,7 7 0,-7-7 0,0 0 0,0 0 0,10-7 0,-10 7 0,11-6 0,-11 6 0,11-9 0,-11 9 0,11-10 0,-3 1 0,-1 4 0,0-3 0,2-1-193,1 2-126,-1-3-108,1 3-79,0-4-128,-1 3-160,-2 0-888,3 1-1353</inkml:trace>
  <inkml:trace contextRef="#ctx0" brushRef="#br1" timeOffset="33292.2072">4618 2310 174,'0'0'953,"0"0"-152,-15 2-66,15-2-54,0 0-38,0 0-47,-13 2-40,13-2-49,0 0-35,0 0-51,0 0-18,0 0-20,0 0-12,0 0-27,0 0-193,0 0-151,0 0 0,15 0 0,-15 0 0,13 0 0,-13 0 0,16-3 0,-16 3 0,19-2 0,-6-1 0,-3 2 0,-10 1 0,22-5 0,-12 3 0,1-1 0,-11 3 0,21-3-464,-9 0-113,-12 3-62,16-1-88,-16 1-54,16-5-804,-16 5-1232</inkml:trace>
  <inkml:trace contextRef="#ctx0" brushRef="#br1" timeOffset="33549.8336">4666 2443 909,'-7'9'756,"7"-9"-37,0 0-86,-6 10-30,6-10-27,0 0-68,0 0-53,4 8-42,-4-8-46,0 0-36,10 4-40,-10-4-42,0 0-23,16-1-52,-16 1-25,15-3-30,-15 3-23,15-3-19,-15 3-11,21-6-24,-21 6-4,19-6-33,-9 2-65,1 1-69,-1-2-85,0 0-68,-1 2-67,2-2-68,-2 1-111,0-1-103,0-1-177,0 1-585,-1 0-997</inkml:trace>
  <inkml:trace contextRef="#ctx0" brushRef="#br1" timeOffset="33947.8408">5270 2128 844,'0'0'847,"-8"-10"-63,8 10-75,-7-12-54,7 12-20,-6-7-30,6 7-51,-5-10-54,5 10-49,0 0-22,-7-9-36,7 9-20,0 0-65,0 0-204,-6-9-104,6 9 0,0 0 0,0 0 0,0 0 0,0 0 0,-3 13 0,3-13 0,2 16 0,-2-16 0,1 21 0,2-11 0,-2 3 0,2 2 0,0-1 0,0 0 0,-2 2 0,2-1 0,-2 1 0,0 0 0,0-3 0,2 0 0,-3 0 0,1 0 0,1-1 0,-1 1 0,-1-2 0,0-11 0,1 21 0,-1-21 0,1 17 0,-1-17 0,-1 16 0,1-16 0,1 12-41,-1-12-686,2 10-123,-2-10-209,0 0-683,2 12-1429</inkml:trace>
  <inkml:trace contextRef="#ctx0" brushRef="#br1" timeOffset="34750.6632">5568 2188 105,'0'0'980,"0"0"-157,-5-7-64,5 7-67,0 0-55,-4-12-56,4 12-60,-3-8-39,3 8-67,0 0-61,-2-14-33,2 14-26,2-12-38,-2 12-5,3-12-28,-3 12 5,8-12-21,-8 12-152,11-11-56,-3 5 0,0 0 0,1 1 0,0-1 0,1 4 0,1-2 0,-11 4 0,22-4 0,-22 4 0,23 0 0,-11 1 0,0 2 0,-1 1 0,0 1 0,-2-1 0,-1 4 0,-2-1 0,2 0 0,-3 2 0,-3 2 0,1-2 0,-3-9 0,0 21 0,-1-10 0,-3 0 0,1-1 0,-1 1 0,-3 2 0,2-3 0,-2 1 0,2-2 0,-1 1 0,0-2 0,0 1 0,1-2 0,-1-1 0,1 1 0,5-7 0,-9 10 0,9-10 0,-8 7 0,8-7 0,-8 5 0,8-5 0,0 0 0,0 0 0,0 0 0,0 0 0,0 0 0,0 0 0,0 0 0,0 0 0,0 0 0,4-14 0,-4 14 0,12-9 0,-12 9 0,15-10 0,-7 5 0,1 0 0,2 0 0,-2 1 0,2-1 0,1 1 0,-1 0 0,1 0 0,0 1 0,-2 2 0,-10 1 0,20-3 0,-20 3 0,18 0 0,-18 0 0,16 2 0,-16-2 0,13 5 0,-13-5 0,12 4 0,-12-4 0,8 9 0,-8-9 0,8 9 0,-8-9 0,5 12 0,-5-12 0,1 12 0,-1-12 0,-1 14 0,1-14 0,-8 17 0,4-8 0,-1-1 0,0 2 0,-3-2 0,-1 3 0,0-1 0,-1-1 0,-1 1 0,0-2 0,0 1 0,-2 1 0,0-1 0,-1-1 0,0 1 0,0-1 0,0-1 0,-1 0 0,1 0 0,0-2 0,0 1 0,1 0 0,-1-1 0,2-2 0,0 1 0,0 0 0,2-1 0,-2-2 0,12-1 0,-19 3 0,19-3 0,-18 1 0,18-1 0,-18 0 0,18 0 0,-14-1 0,14 1 0,-15-1 0,15 1 0,-12-2 0,12 2 0,-10-4 0,10 4 0,-11-4 0,11 4 0,-8-4 0,8 4 0,0 0 0,-12-7-38,12 7-786,0 0-152,-12-8-1023,12 8-1754</inkml:trace>
  <inkml:trace contextRef="#ctx0" brushRef="#br1" timeOffset="37255.9322">7581 2247 67,'0'0'871,"-4"-13"-155,4 13-50,-5-14-89,5 14-55,-5-17-16,5 17-31,-4-15-50,4 15-6,-3-12-18,3 12-27,-2-12-19,2 12-51,-3-9-35,3 9-32,0 0-41,-2-11-25,2 11-39,0 0 11,0 0 0,0 0 9,-5 12-82,5-12-70,-2 18 0,1-5 0,1 3 0,-1 2 0,1 3 0,0 2 0,0 2 0,0 2 0,0 0 0,0-1 0,1 0 0,-1-1 0,1 1 0,1-6 0,-2 1 0,0-1 0,0-2 0,0 0 0,1-2 0,-1 0 0,0-4 0,0 0 0,0-12 0,0 20 0,0-20 0,0 17 0,0-17 0,0 14 0,0-14 0,-1 11 0,1-11 0,0 0 0,0 0 0,-4 10 0,4-10 0,0 0 0,0 0 0,-8-6 0,8 6 0,0 0 0,-5-15 0,5 15 0,-3-15 0,3 15 0,-2-20 0,2 20 0,1-22 0,0 10 0,1 1 0,2-1 0,0-1 0,2 0 0,0 1 0,1 0 0,2-1 0,1 3 0,0 1 0,2-1 0,1 3 0,0-1 0,3 4 0,-1-1 0,0 2 0,-2 2 0,2 1 0,0 1 0,1 2 0,-2 2 0,1 2 0,-3-1 0,1 0 0,-2 5 0,-2-2 0,0 0 0,0 1 0,-4 0 0,0 0 0,-1 1 0,-4-11 0,4 19 0,-3-8 0,-1-11 0,2 18 0,-2-18 0,-3 20 0,0-11 0,3-9 0,-5 16 0,5-16-72,-6 16-321,6-16-56,-7 10-48,7-10-68,-7 9-83,7-9-135,-5 7-734,5-7-1149</inkml:trace>
  <inkml:trace contextRef="#ctx0" brushRef="#br1" timeOffset="37554.3412">8055 2467 787,'0'0'873,"0"0"-93,0 0-77,0 0-48,0 0-32,0 0-54,0 0-45,13 4-71,-13-4-50,10-2-44,-10 2-51,13-2-42,-13 2-59,14-3-31,-14 3-42,16-3-18,-16 3-33,16-4-10,-16 4-23,18-1-15,-18 1-76,18-1-57,-18 1-81,19-4-91,-19 4-78,15-3-79,-15 3-55,17-3-124,-17 3-44,0 0-162,15-2-542,-15 2-955</inkml:trace>
  <inkml:trace contextRef="#ctx0" brushRef="#br1" timeOffset="37774.6072">8079 2611 399,'0'0'902,"0"0"-124,-7 8-78,7-8-38,0 0-26,0 0-43,0 0-53,2 10-39,-2-10-46,0 0-30,10 2-39,-10-2-63,14 0-15,-14 0-47,15-1-27,-15 1-146,19-3-88,-19 3 0,21-4 0,-21 4 0,20-4 0,-9 2 0,-11 2 0,19-5 0,-19 5-182,19-3-241,-10-1-105,-9 4-141,16-5-145,-16 5-947,9-3-1452</inkml:trace>
  <inkml:trace contextRef="#ctx0" brushRef="#br1" timeOffset="39405.7449">8768 2316 67,'0'0'786,"0"0"-143,4-9-32,-4 9-47,0 0-33,5-10-63,-5 10-23,5-8-51,-5 8-17,0 0-13,4-11 1,-4 11 5,0 0-25,5-10-33,-5 10-19,0 0-18,0 0-26,4-9-26,-4 9-21,0 0-23,0 0-51,0 0-128,0 0 0,0 0 0,0 0 0,0 0 0,0 0 0,9 5 0,-9-5 0,4 12 0,-4-12 0,4 21 0,-3-11 0,0 2 0,2 0 0,0 3 0,0 2 0,-2-3 0,2 3 0,-2-1 0,0 1 0,1-1 0,-1 0 0,0-4 0,-1 3 0,1 0 0,-1-3 0,0 1 0,2-1 0,-2 0 0,0-12 0,0 21 0,0-21 0,-2 17 0,2-17 0,0 17 0,0-17 0,0 12 0,0-12 0,0 0 0,-1 15 0,1-15 0,0 0 0,-1 13 0,1-13 0,0 0 0,0 0-246,-3 11-311,3-11-69,0 0-94,0 0-73,0 0-868,0 0-1326</inkml:trace>
  <inkml:trace contextRef="#ctx0" brushRef="#br1" timeOffset="40065.2285">9110 2348 762,'0'0'690,"7"-10"-54,-7 10-34,6-9-79,-6 9-27,5-10-46,-5 10-33,3-9-45,-3 9-15,0 0-8,4-12-36,-4 12-4,0 0-21,0 0-29,0-13-22,0 13-19,0 0-21,0 0-23,0 0-23,-3-12-16,3 12-20,0 0-5,0 0-79,0 0-31,-14 3 0,14-3 0,-8 7 0,8-7 0,-7 11 0,3-3 0,0 1 0,-1 0 0,1 2 0,2 1 0,-2 0 0,1 3 0,1-1 0,-1 2 0,0-2 0,2-1 0,0 2 0,1-2 0,-1-1 0,1 2 0,1-1 0,-1-2 0,1 1 0,0-2 0,1 2 0,0-1 0,1-2 0,-3-9 0,5 17 0,-5-17 0,9 14 0,-9-14 0,11 12 0,-11-12 0,12 10 0,-12-10 0,15 5 0,-15-5 0,14 3 0,-14-3 0,18 0 0,-18 0 0,21-3 0,-10 0 0,-11 3 0,22-5 0,-12 1 0,-1-1 0,2 0 0,0 0 0,-2 0 0,0-2 0,1 0 0,-1-3 0,-1 3 0,2-3 0,-4 0 0,1-1 0,-1 1 0,0 0 0,-2 0 0,0-2 0,0 0 0,-2 0 0,0 0 0,-1 0 0,-1 12 0,0-23 0,0 10 0,-3 3 0,2-2 0,-3 0 0,2 2 0,-2 1 0,-2-3 0,2 3 0,-1 0 0,-1 0 0,0-1 0,1 3 0,-4-3 0,3 3 0,-2-1 0,1 1 0,-1 2 0,0-2 0,0 2 0,0 1 0,8 4 0,-16-5 0,16 5 0,-14-5 0,14 5 0,-14-3 0,14 3 0,-12-1 0,12 1-307,0 0-177,-16 1-62,16-1-66,0 0-98,-11 5-83,11-5-710,0 0-1132</inkml:trace>
  <inkml:trace contextRef="#ctx0" brushRef="#br1" timeOffset="41051.8282">9473 1935 373,'0'0'762,"3"-10"-90,-3 10-39,0 0-59,1-12-47,-1 12-31,0 0-13,2-12-49,-2 12 38,0 0-54,0 0-29,0-13-55,0 13-30,0 0-17,0 0-27,0 0-4,-2-11-36,2 11-14,0 0-115,0 0-91,0 0 0,0 0 0,0 0 0,0 0 0,0 0 0,0 0 0,-4 10 0,4-10 0,-4 12 0,4-12 0,-3 17 0,3-17 0,-6 18 0,3-8 0,-1 2 0,-1-2 0,1 1 0,-1 0 0,1 0 0,-3 1 0,1-2 0,1 1 0,1 0 0,-1-3 0,1 0 0,0 0 0,4-8 0,-7 13 0,7-13 0,-6 12 0,6-12 0,-4 8 0,4-8 0,0 0 0,-7 10 0,7-10 0,0 0 0,0 0 0,0 0 0,0 0 0,0 0 0,0 0 0,0 0 0,5 8 0,-5-8 0,0 0 0,16-5 0,-16 5 0,14-4 0,-4 1 0,-10 3 0,20-6 0,-9 2 0,1 0 0,0 1 0,2-1 0,-3 1 0,4-2 0,-1 4 0,-3-3 0,2 0 0,0 2 0,-2-1-96,1 0 1,-2 1 2,-10 2 6,19-5 14,-19 5 2,14-4 31,-14 4 17,15-3-31,-15 3 37,12-3-4,-12 3-2,11-4 15,-11 4 14,0 0-24,12-5 14,-12 5 0,0 0 8,10-3-11,-10 3 9,0 0 3,0 0-9,10-5 8,-10 5-11,0 0 14,0 0-7,0 0 4,5-9-10,-5 9 10,0 0-9,0 0 25,0 0-7,-3-10 22,3 10 2,0 0 4,-7-8 2,7 8-5,0 0 15,-6-10 16,6 10 6,0 0 3,-8-9 2,8 9 14,0 0-50,-5-9-44,5 9 0,0 0 0,-6-8 0,6 8 0,0 0 0,-8-7 0,8 7 0,0 0 0,0 0 0,0 0 0,-6-6 0,6 6 0,0 0 0,0 0 0,0 0 0,0 0 0,-4 13 0,4-13 0,0 13 0,0-13 0,1 18 0,-1-18 0,0 23 0,1-11 0,-1 0 0,2 1 0,-1-1 0,-1 2 0,0-2 0,1 0 0,-1-12 0,2 22 0,-2-22 0,1 18 0,-1-18 0,1 16 0,-1-16 0,1 13 0,-1-13 0,0 11 0,0-11 0,0 0 0,3 15 0,-3-15 0,0 0 0,0 13 0,0-13 0,0 0 0,0 0 0,0 0 0,-3 10-76,3-10-371,0 0-61,0 0-100,0 0-148,-10 4-182,10-4-602,0 0-1177</inkml:trace>
  <inkml:trace contextRef="#ctx0" brushRef="#br1" timeOffset="41975.699">9823 2366 104,'0'0'883,"0"0"-175,0 0-48,-2-12-56,2 12-66,0 0-35,0 0-66,0-11-75,0 11-47,0 0-47,0 0-58,0 0-26,0 0 1,0 0-24,0 0 10,0 0-18,6 10 3,-6-10-20,5 15-7,-2-6-21,1 2 2,-2-2-21,1 3-15,1-2 0,-1-1-8,0 2-5,0-1-4,-1 0-2,-2-10-3,4 18-18,-4-18 9,3 14-4,-3-14 7,2 13-12,-2-13 5,3 9 4,-3-9 3,0 0 9,1 14-2,-1-14-21,0 0 11,0 0-16,0 0 14,-2 10-38,2-10-3,0 0 0,0 0 0,0 0 0,-10-10 0,10 10 0,-3-10 0,3 10 0,-4-16 0,4 16 0,-4-19 0,4 19 0,0-21 0,2 10 0,1-1 0,0 0 0,-1 1 0,2 1 0,0-1 0,1 0 0,0 1 0,1 2 0,1-2 0,-1 3 0,2 0 0,-8 7 0,15-10 0,-15 10 0,18-4 0,-18 4 0,18 0 0,-8 2 0,2 1 0,-3 3 0,0 1 0,2 1 0,-1 1 0,-1-1 0,1 2 0,-2-1 0,0 2 0,-3-2 0,0 1 0,0-1 0,-1 1 0,-4-10 0,5 17 0,-5-17 0,3 16 0,-3-16 0,0 13 0,0-13 0,-2 12 0,2-12 0,-1 10 0,1-10 0,0 0 0,-6 11 0,6-11 0,0 0 0,0 0 0,-9 6 0,9-6 0,0 0 0,0 0 0,-9-6 0,9 6 0,-3-11 0,3 11 0,-1-13-9,1 13-1,1-19 5,1 9-9,0-3 1,1 2 8,2-1-4,1-1 1,1 2-3,0-1 2,1 2 3,1-1 1,-1 2-1,1-2 1,0 5 4,1-2-8,-3 2 7,4 2 4,-1-2-2,-10 6 9,19-4 13,-19 4 3,19 0 13,-9 2-7,0 2-31,0 0 0,-3 1 0,1 1 0,1 2 0,-3-1 0,1 0 0,-2 1 0,1 1 0,-2-1 0,-4-8 0,5 17 0,-2-8 0,-3-9 0,0 16 0,0-16-24,-2 17-226,2-17-69,-4 16-89,4-16-61,-5 14-134,5-14-80,-10 13-163,10-13-611,-8 9-1074</inkml:trace>
  <inkml:trace contextRef="#ctx0" brushRef="#br1" timeOffset="42473.3704">10438 2367 412,'0'0'796,"5"-8"-95,-5 8-59,0 0-67,5-11-81,-5 11-36,0 0-63,0 0-40,4-11-44,-4 11-26,0 0-48,0 0-34,0 0-14,0 0-23,0 0-17,0 0-28,0 0 3,-9 9-26,9-9-5,-4 14-21,4-14-1,-4 20-10,2-11-12,1 4-21,-1-1 8,1 0-18,0 0 7,1-1-11,1 0 2,-1-11-12,1 21 11,2-13-15,-3-8 17,5 17-14,-5-17 12,8 14-16,-8-14 12,10 10-16,-10-10 19,14 5-18,-14-5 4,13 3-12,-13-3 15,16-1-9,-16 1 13,15-4-12,-15 4 24,16-7-15,-16 7-1,14-10-8,-14 10 18,13-11 8,-8 4 25,0-2 1,-1 1 1,0 0 2,1-3 18,-3 1 1,1-2-8,-2 2 4,1-1-11,-1 1 0,-1 10-1,0-20-3,0 20-10,-1-16-10,1 16-7,-3-14-6,3 14-5,-7-11-5,7 11-3,-8-10-7,8 10-36,-11-6-42,11 6-44,-13-3-71,13 3-46,-15-1-35,15 1-44,-17 1-9,17-1-53,-17 3-58,7 1-34,10-4-14,-17 7-62,17-7-121,-16 5-415,16-5-703</inkml:trace>
  <inkml:trace contextRef="#ctx0" brushRef="#br1" timeOffset="43331.2797">10999 2348 847,'0'0'696,"15"-7"-66,-15 7-41,12-7-95,-12 7-18,9-7-58,-9 7-40,8-7-55,-8 7-20,6-6-43,-6 6-25,0 0-18,5-9-25,-5 9-32,0 0-21,0 0-3,0 0-31,-3-15-23,3 15-12,0 0 5,-10-2 8,10 2-4,0 0-20,-18 0 2,18 0-4,-15 1 4,15-1-10,-19 5-3,9-1-19,-1-1 3,1 1-5,0 2-8,-3 0-3,2 1-2,-1 0-4,-1 3-2,2 0 6,1-1 0,-1 3-13,2-1 1,1 0-3,1 1-7,1 0 16,-1 0-8,3 0 2,1 1-2,-1-4-2,4-9 2,-3 20 0,3-20-3,3 15-1,-3-15 0,5 14-51,-5-14 10,10 13-9,-10-13-16,13 7-17,-13-7-18,17 4 1,-17-4-16,18 0 5,-7-3-5,-1 1 6,3-3-4,-3 1 14,3-3 4,0 1 20,-1-1 7,-1 0 25,-1-2-7,0 0 19,0-2-6,-1 3 21,0-3-7,-1-2 15,1 1-9,-3-2 7,2 1-1,-3-1 20,4-1-14,-5-1-17,0 1 28,1-2-4,-1 0 1,0 0 1,-2 0-2,1-1-1,0 0 4,-1-1 6,0 2 1,-1 2 6,1-2 31,-2 5 5,0-2 8,0 2 10,-2 0-6,1 2-10,0-2 2,1 12 0,-4-17-3,4 17-4,-5-13-10,5 13-6,-5-13-6,5 13-8,-4-8-1,4 8-4,0 0-2,-9-5 4,9 5-6,0 0 16,-11 7 1,11-7-2,-7 10 1,7-10 8,-9 17 7,6-7-4,0 2-6,-2 2 6,1 1-9,0-1 2,0 3 12,2 0-13,-1 2-1,1-1-6,0 2 5,1-2 7,0 1-13,1 0 5,0 0-10,0-1 9,1 0-11,2-1 16,-1-1-10,1-1 15,1 1-24,0-3 8,2 0 0,-1-1 2,0-2-7,0 0 16,2-2 1,-2 1 7,2-3-10,0 0 31,0 1-10,-7-7 3,14 8 5,-14-8-1,15 6 0,-15-6 15,15 4-7,-15-4 8,14 0 1,-14 0-2,16-1 3,-16 1-15,16-4-2,-16 4-15,16-7-4,-16 7-14,15-5 6,-8 0-17,-7 5-10,12-7-16,-12 7-75,9-7-82,-9 7-94,7-10-77,-7 10-113,0 0-108,4-12-179,-4 12-209,0 0-502,-4-13-1070</inkml:trace>
  <inkml:trace contextRef="#ctx0" brushRef="#br1" timeOffset="44008.9495">11625 2227 294,'2'-12'745,"-2"12"-101,0 0-32,3-14-41,-3 14-50,0 0-34,3-13-19,-3 13-30,0 0-16,1-11-5,-1 11-10,0 0-42,0 0-39,4-11-30,-4 11-40,0 0-24,0 0-32,0 0 5,0 0-1,0 0-123,0 0-81,2 12 0,-2-12 0,0 16 0,0-16 0,2 23 0,-2-8 0,0 0 0,1 2 0,-1 1 0,0-1 0,1 0 0,-1 1 0,2-1 0,-2-1 0,1-1 0,-1-1 0,0-1 0,1 1 0,-1-2 0,0-12 0,0 22 0,0-22 0,2 20 0,-2-20 0,0 14 0,0-14 0,0 13 0,0-13-435,0 0-181,2 14-98,-2-14-109,0 0-947,0 0-1462</inkml:trace>
  <inkml:trace contextRef="#ctx0" brushRef="#br1" timeOffset="44665.3869">11886 2299 866,'0'0'713,"0"0"-71,2-16-76,-2 16-28,4-12-36,-4 12-59,5-12-54,-5 12-18,8-12-18,-3 4-27,1 2-23,0-1-28,1-1-21,1 2-27,-1-1-17,2 1-12,-2 1-16,1-1-26,2 2-29,-10 4-1,17-6-25,-17 6 3,19-2-30,-19 2-5,15 2-21,-15-2-20,15 8-28,-15-8 0,12 12 0,-10-4 0,-2-8 0,4 19 0,-5-9 0,0 2 0,-2 0 0,-2 2 0,0-2 0,-1 2 0,-2-2 0,2 0 0,-1-1 0,-1 1-74,1 0-8,0-3-1,2 0 0,1-2 11,-2-1-3,6-6 17,-7 12-11,7-12 26,-7 9-3,7-9 15,0 0-8,-5 9 14,5-9-9,0 0 15,0 0 0,0 0 8,0 0-2,0 0 6,0 0-11,9-5 6,-9 5-1,9-4 6,-9 4-6,11-4 8,-11 4-10,15-5 17,-15 5-14,17-2 18,-17 2-17,18-3 13,-18 3-13,15 0 10,-15 0-6,17 3 6,-17-3-6,15 6 12,-7-2-12,-8-4 15,11 10-6,-11-10 14,10 11-19,-10-11 17,5 12-7,-5-12 29,5 13 7,-5-13 22,2 12 3,-2-12 18,-5 14 16,5-14 7,-5 13 7,5-13-1,-8 11 16,8-11-38,-13 12-93,5-6 0,0-2 0,-2 3 0,-2-2 0,2-2 0,-3 2 0,-1 0 0,-1-1 0,0-1 0,0 1 0,1-2 0,2 1 0,-2 0 0,2-3 0,-2 2 0,3-2 0,-2 0 0,13 0 0,-22 0 0,22 0-281,-19-2-236,10-2-130,9 4-195,-18-12-1020,18 12-1579</inkml:trace>
  <inkml:trace contextRef="#ctx0" brushRef="#br1" timeOffset="45429.0263">12748 2252 174,'0'0'889,"0"0"-146,0 0-21,0 0-46,0 0-37,0 0-37,0 0-53,0 0-33,0 0-41,0 0-31,0 0-36,0 0-22,0 0-7,0 0-9,-1 11-151,1-11-219,0 0 0,0 0 0,0 0 0,8 8 0,-8-8 0,0 0 0,9 5 0,-9-5 0,0 0 0,10 5 0,-10-5 0,0 0 0,15 4 0,-15-4 0,14 0 0,-14 0 0,17 0 0,-17 0 0,17-2 0,-17 2 0,22-1 0,-22 1 0,20-4 0,-20 4 0,18-2 0,-18 2 0,15-3 0,-15 3 0,17-2 0,-17 2 0,12-2 0,-12 2 0,14-1 0,-14 1 0,0 0 0,11-3 0,-11 3 0,0 0 0,0 0-174,15-1-443,-15 1-59,0 0-40,0 0-36,0 0-910,0 0-1331</inkml:trace>
  <inkml:trace contextRef="#ctx0" brushRef="#br1" timeOffset="45757.1409">12796 2417 208,'0'0'914,"0"0"-150,-9 4-58,9-4-79,0 0-48,0 0-60,-7 6-53,7-6-26,0 0 7,0 0-41,0 0-36,0 0-36,0 0-36,7 8 0,-7-8-38,0 0-13,12 3-46,-12-3-94,0 0-107,19 0 0,-19 0 0,16 0 0,-16 0 0,15 0 0,-15 0 0,14-3 0,-14 3 0,16-2 0,-16 2 0,16-2 0,-16 2 0,13-1 0,-13 1 0,12-3 0,-12 3 0,0 0 0,13-1 0,-13 1 0,0 0 0,0 0 0,11-3-209,-11 3-245,0 0-37,0 0-44,0 0-87,0 0-75,0 0-97,0 0-601,5-10-998</inkml:trace>
  <inkml:trace contextRef="#ctx0" brushRef="#br1" timeOffset="47198.6948">13665 2227 805,'0'0'678,"0"0"-52,-6-10-46,6 10-59,0 0-52,-5-12-52,5 12-46,-4-10-22,4 10-20,0-11-17,0 11-27,2-13 8,-2 13-15,5-12-36,-5 12-14,10-14-20,-5 7-21,4 1-15,-2 0-21,1 1 22,4-1-18,-3 1 2,4 1-23,-1 4-63,1-1-71,1 1 0,-3 1 0,2 2 0,-1-1 0,1 5 0,-1 1 0,-1-1 0,-1 3 0,-2 0 0,-1 3 0,-1-1 0,-4 1 0,0 0 0,0 1 0,-6 2 0,0-1 0,-1 0 0,-4 1 0,3 2 0,-3-2 0,-2 1 0,-1-2 0,3-1 0,1-1 0,-2-2 0,1 1 0,1-2 0,1-3 0,0 1 0,0-2 0,7-6 0,-11 11 0,11-11 0,-9 6 0,9-6 0,0 0 0,-9 4 0,9-4 0,0 0 0,0 0 0,0 0 0,-2-10 0,2 10 0,6-10 0,-6 10 0,12-9 0,-6 3 0,1 2 0,4-1 0,-1 0 0,0 0 0,1 3 0,3-2 0,-3 3 0,1-1 0,-12 2 0,22 3 0,-10 1 0,-2 0 0,1 1 0,-1 3 0,-1 0 0,1 1 0,-2 0 0,-3 1 0,-1 0 0,0-1 0,-2 3 0,-2-12 0,0 20 0,-2-10 0,0 0 0,-2 1 0,1-1 0,-3-1 0,-2 1 0,-2 1 0,-1-2 0,1-2 0,-3 2 0,-3-2 0,3-1 0,-6 0 0,2-1 0,-1-1 0,0-1 0,-2 1 0,1-3 0,2 0 0,-4-1 0,1-1 0,2-1 0,2-1 0,-1-1 0,-2-1 0,4 0 0,-1-3 0,3 1 0,1-2 0,-1 2 0,-1 0 0,5-1 0,1 1 0,-2 1-168,10 6-483,-11-12-180,11 12-167,-9-8-753,9 8-1440</inkml:trace>
  <inkml:trace contextRef="#ctx0" brushRef="#br1" timeOffset="49458.2717">16051 2709 541,'-4'-17'696,"3"5"-86,1 12-24,-1-18-50,0 7-27,-2-1-26,3 12-29,-1-22-49,1 22-20,-3-18 13,3 18-11,0-17-5,0 17-29,-1-14-14,1 14-29,-1-12-21,1 12-33,0 0-29,0 0-182,0 0-45,0 0 0,0 0 0,0 0 0,0 0 0,-3 20 0,3-8 0,0 0 0,-1 2 0,1 2 0,0 0 0,0 4 0,0-1 0,-1 1 0,1-2 0,0 3 0,0-1 0,0-2 0,0 3 0,0-3 0,0 0 0,0-1 0,0 0 0,0 0 0,0-2 0,-2-1 0,2-2 0,0 1 0,-1-3 0,1-10 0,0 18 0,0-18-548,-1 15-134,1-15-110,-3 12-151,3-12-711,-4 7-1317</inkml:trace>
  <inkml:trace contextRef="#ctx0" brushRef="#br1" timeOffset="49861.8733">15973 2680 423,'0'0'757,"-1"-15"-107,1 15-37,1-16-68,-1 16-44,4-18-44,-1 8-47,2 1-46,-1-1-16,1 1-25,3-2-21,-1 0-22,3 0 9,1 1-35,0-1-5,2 2-34,1 0-10,1 1-4,1 0-29,1 2-17,0 1-21,1 0-2,1 3-22,-1 1-8,1 1-102,-2 2 0,2 3 0,-1-2 0,-3 2 0,2 2 0,-4 0 0,-1 1 0,0 1 0,-4-2 0,-2 4 0,0-2 0,-3 0 0,-2 1 0,-1-10 0,-5 21 0,0-10 0,-3 0 0,-1 0 0,-1 1 0,-3-2 0,2-1 0,-4 3 0,0-3 0,0-1 0,1 1 0,-1-4 0,1 3 0,-2-1 0,4-5 0,-1 2-139,3 0-153,-1-2-63,11-2-62,-18 2-52,18-2-111,-12-2-59,12 2-118,-8-5-686,8 5-1056</inkml:trace>
  <inkml:trace contextRef="#ctx0" brushRef="#br1" timeOffset="50260.8026">16678 2445 115,'0'0'941,"0"0"-150,0 0-58,-9 7-68,9-7-30,0 0-37,0 0-55,0 0-23,0 0-49,-7 7-50,7-7-35,0 0-37,0 0-3,0 0-33,0 0 4,0 0-270,0 0-47,4 10 0,-4-10 0,0 0 0,13 2 0,-13-2 0,14 3 0,-14-3 0,15-1 0,-15 1 0,19 0 0,-19 0 0,22-2 0,-22 2 0,21 0 0,-21 0 0,17-1 0,-17 1 0,16-1-286,-16 1-295,0 0-39,16 0-72,-16 0-37,0 0-181,0 0-480,0 0-992</inkml:trace>
  <inkml:trace contextRef="#ctx0" brushRef="#br1" timeOffset="50489.7426">16643 2599 491,'-6'6'791,"6"-6"-92,-9 7-32,9-7-58,-6 7-33,6-7-39,0 0-38,-7 10-11,7-10-25,0 0-40,0 0-39,3 12-44,-3-12 2,0 0-38,12 7-18,-12-7-30,13 3-220,-13-3-36,20 0 0,-20 0 0,25 0 0,-12 0 0,0 0 0,-1-2 0,1 1 0,0-1 0,-3 1 0,-10 1 0,21-2 0,-21 2-374,15-5-188,-15 5-157,12-2-236,-12 2-808,0 0-1454</inkml:trace>
  <inkml:trace contextRef="#ctx0" brushRef="#br1" timeOffset="54652.5341">17173 2394 637,'0'0'580,"0"0"-50,-1-11-17,1 11-53,0 0-11,1-15-43,-1 15-23,1-12-48,-1 12 3,4-12-30,-4 12-8,5-13-25,-5 13-21,10-15-11,-10 15-7,11-15-12,-5 9-20,2-1-13,-2 1-17,5 0-6,-2 1-7,0-1-21,1 1-9,0 1-29,-10 4-3,20-2-26,-20 2-5,17 0-5,-17 0 0,18 2-22,-18-2 1,15 7-42,-6-1 0,-9-6 0,10 13 0,-10-13 0,8 16 0,-8-16 0,1 19 0,-1-19 0,-2 21 0,-1-10 0,-2 2 0,0-2 0,-2 1 0,0 2 0,-1-3 0,-1 0 0,1 1 0,-2-2 0,3-1 0,0 0 0,0-1 0,0 0 0,1-3 0,6-5 0,-9 12 0,9-12 0,-9 7 0,9-7 0,-6 7 0,6-7 0,0 0 0,0 0 0,0 0 0,0 0 0,0 0 0,0 0 0,0 0 0,0 0 0,12-7 0,-12 7 0,12-5 0,-12 5 0,14-3 0,-14 3 0,17-5 0,-17 5 0,19 0 0,-19 0 0,18 1 0,-18-1 0,17 7 0,-17-7 0,16 8 0,-9-2 0,0 0 0,-7-6 0,9 14 0,-9-14 0,5 12 0,-5-12 0,3 14 0,-3-14 0,-2 15 0,2-15 0,-5 17 0,1-10 0,-1 0 0,0 2 0,-2-3 0,0 1 0,-1-1 0,-1 1 0,-1-1 0,1-1 0,-1 0 0,-1 0 0,-1 0 0,0-1 0,0-1 0,0 0 0,-2-1 0,3 0 0,-1 1 0,12-3 0,-23 0 0,11-3 0,12 3 0,-21-2 0,10 0 0,11 2 0,-18-6 0,7 2 0,11 4 0,-15-7 0,15 7 0,-14-10 0,14 10-274,-9-8-123,9 8-81,-5-8-90,5 8-138,0 0-147,-3-13-704,3 13-1200</inkml:trace>
  <inkml:trace contextRef="#ctx0" brushRef="#br1" timeOffset="55323.9015">17760 2442 411,'0'0'836,"0"0"-112,0 0-40,0 0-79,-11 2-31,11-2-38,0 0-56,0 0-36,0 0-11,0 0-45,0 0-47,0 0-28,0 0-17,0 0-7,16 1-49,-16-1-30,15-1-46,-15 1-23,16 0-59,-16 0-82,19 0 0,-19 0 0,23 0 0,-12 1 0,-11-1 0,24 0 0,-24 0-59,23 2-183,-23-2-66,20 1-58,-20-1-59,17 1-52,-17-1-66,12 2-57,-12-2-28,0 0-815,11 5-1056</inkml:trace>
  <inkml:trace contextRef="#ctx0" brushRef="#br1" timeOffset="55547.6836">17769 2589 745,'0'0'748,"0"0"-54,-5 8-82,5-8-49,0 0-40,0 0-33,0 0-38,4 10-25,-4-10-39,0 0-19,12 5-29,-12-5-52,12 4-42,-12-4-21,16 1-17,-16-1-52,18 0-24,-18 0-27,26 0-17,-12-1-18,-1-1-27,0 2-63,0 0-75,0-3-81,2 2-89,-2 0-83,3-2-75,-5 2-83,1-3-94,0 3-117,-12 1-794,18-3-1139</inkml:trace>
  <inkml:trace contextRef="#ctx0" brushRef="#br1" timeOffset="56880.2908">18371 2367 541,'0'0'645,"-8"-4"-76,8 4-29,0 0-40,0 0-30,0 0-34,1-15-10,-1 15-72,4-9-5,-4 9-34,5-8-11,0 0-13,3 2-20,-2 0-5,2 0-23,0-1-15,2 1-14,-1-1-11,1 3-9,0-1-23,0 0-22,1 2-27,0 0 2,-11 3-27,19-1-17,-19 1-1,18 3-69,-9 1-10,0 1 0,-3 0 0,1 2 0,-3 0 0,-4-7 0,5 17 0,-5-17 0,-3 19 0,1-7 0,-3 0 0,-3 0 0,-1 1 0,1-1 0,-1 0 0,-2-2 0,2 2 0,-1-3 0,1 1 0,-1 0 0,3-3 0,-1 0 0,2 0 0,6-7 0,-10 10 0,10-10 0,-8 8 0,8-8 0,0 0 0,-8 5 0,8-5 0,0 0 0,0 0 0,0 0 0,0 0 0,8-4 0,-8 4 0,11-4 0,-11 4 0,13-5 0,-13 5 0,19-5 0,-8 2 0,-1 1 0,2 0 0,0 1 0,1 1 0,0 1 0,0 1 0,-3 0 0,3 1 0,-3 0 0,0 1 0,-1 3 0,0-1 0,-2 1 0,0 0 0,-2 0 0,-5-7 0,7 15 0,-7-15 0,2 13 0,-2-13 0,-1 13 0,1-13 0,-5 13 0,5-13 0,-9 13 0,1-7 0,8-6 0,-14 10 0,6-5 0,-2-1 0,0-1 0,0 1 0,-2 1 0,2-3 0,0 0 0,-3 0 0,13-2 0,-22 2 0,22-2 0,-19 2 0,19-2 0,-19-2 0,19 2 0,-17-3 0,17 3 0,-16-7 0,16 7-38,-13-8-252,13 8-59,-9-9-73,9 9-80,-2-10-126,2 10-122,0 0-899,2-16-1313</inkml:trace>
  <inkml:trace contextRef="#ctx0" brushRef="#br1" timeOffset="57196.9883">18795 2428 505,'0'0'913,"0"0"-89,4-11-99,-4 11-37,0 0-34,7-11-87,-7 11-33,0 0-70,8-12-47,-8 12-49,8-6-34,-8 6-9,10-4-44,-10 4 3,14-2-40,-14 2-180,19 3-64,-7 1 0,0 1 0,2 1 0,1 0 0,-2 1 0,2 1 0,-1 1 0,0 0 0,-1 0 0,1 0 0,-2 1 0,1 0 0,-1-3 0,0 3 0,-3-3 0,2 2 0,-4-3 0,1 0 0,-2-1-21,-6-5-438,11 11-59,-11-11-56,8 6-95,-8-6-118,0 0-847,4 10-1294</inkml:trace>
  <inkml:trace contextRef="#ctx0" brushRef="#br1" timeOffset="57492.0302">19114 2392 643,'0'0'796,"1"-15"-62,-1 15-59,3-12-23,-3 12-58,1-11-32,-1 11-41,0 0-58,3-11-43,-3 11-69,0 0-51,0 0-64,0 0-35,0 0-19,0 0 24,0 0-29,0 0 0,-14 5-28,8 2 0,-1 1-146,-2 5-3,-1-1 0,0 1 0,-2 3 0,-2-2 0,0 2 0,0-1 0,0 0 0,-1 1 0,1-4 0,-2 3 0,3-2 0,1 0 0,0-3 0,2 1 0,0-2 0,2 0 0,0-2-76,3 0-300,-1-1-98,6-6-68,-9 9-118,9-9-112,0 0-901,-4 12-1344</inkml:trace>
  <inkml:trace contextRef="#ctx0" brushRef="#br1" timeOffset="57849.5066">19371 2377 672,'0'0'867,"0"0"-98,-1-11-27,1 11-63,0 0-54,0 0-64,-3-12-39,3 12-39,0 0-41,0 0-53,0 0-45,0-11-37,0 11-48,0 0-43,0 0-41,0 0-36,0 0-139,0 0 0,0 0 0,-4 12 0,4-12 0,-1 16 0,1-16 0,-1 23 0,0-11 0,-1 1 0,1 0 0,0 0 0,-1 1 0,1-2 0,-1 1 0,-1-1 0,2 1 0,0-2 0,-1 1 0,1-2 0,1-10 0,-3 19 0,3-19-366,-1 16-201,1-16-73,-1 13-104,1-13-114,0 0-730,0 16-1239</inkml:trace>
  <inkml:trace contextRef="#ctx0" brushRef="#br1" timeOffset="58398.026">19544 2423 718,'0'0'848,"6"-14"-70,-6 14-65,5-12-53,-5 12-38,5-9-64,-5 9-52,5-11-26,-5 11-64,4-7-49,-4 7-45,0 0-52,3-10-50,-3 10-39,0 0-38,0 0-25,0 0-11,0 0-16,0 0-18,0 0-73,-5 15 0,5-15 0,-8 17 0,5-8 0,-2 1 0,3 2 0,-3 3 0,1-4 0,0 4 0,-1-3 0,2-1 0,1 1 0,-1-1 0,1 0 0,2-11 0,-2 18 0,2-18 0,0 17 0,0-17 0,2 15 0,-2-15 0,5 12 0,-5-12 0,9 10 0,-9-10 0,11 7 0,-11-7 0,14 2 0,-14-2 0,19 3 0,-19-3 0,23-5 0,-11 4 0,-2-3 0,2 1 0,-2-1 0,1-1 0,0 0 0,-2 0 0,2-4 0,-2 1 0,0 1 0,0-3 0,-2 1 0,0 1 0,-2-1 0,-1-1 0,0 1 0,0-1 0,-2-1 0,1 0 0,-3 11 0,0-22 0,0 22 0,-3-19 0,-1 7 0,1 3 0,-1 1 0,-2-2 0,1 1 0,-1 2 0,-2 0 0,2 1 0,-2 1 0,-1 1 0,0-2 0,9 6 0,-15-7 0,15 7 0,-15-3 0,15 3 0,-14-2 0,14 2 0,-16 1-264,16-1-210,0 0-67,-15 4-72,15-4-99,-11 6-77,11-6-733,-8 7-1153</inkml:trace>
  <inkml:trace contextRef="#ctx0" brushRef="#br1" timeOffset="58772.5996">19942 2486 907,'0'0'809,"0"0"-94,-14 0-50,14 0-39,0 0-28,0 0-43,-14-2-42,14 2-28,0 0-38,0 0-62,0 0-12,0 0-40,0 0-16,0 0-53,-11 0-65,11 0-199,0 0 0,0 0 0,0 0 0,12 0 0,-12 0 0,13 0 0,-13 0 0,19 0 0,-19 0 0,25 0 0,-12-2 0,0 2 0,2-1 0,-1 1 0,0 0 0,0 0 0,-1 0 0,-2-2 0,3 2 0,-14 0 0,23 0 0,-23 0 0,17 0 0,-17 0 0,15 0 0,-15 0-31,13 0-561,-13 0-52,0 0-85,16-1-75,-16 1-158,0 0-446,0 0-1012</inkml:trace>
  <inkml:trace contextRef="#ctx0" brushRef="#br1" timeOffset="59210.0908">20087 2388 879,'0'0'814,"-4"-11"-64,4 11-63,-6-10-46,6 10-32,-3-9-42,3 9-36,-4-10-33,4 10-30,-4-10-37,4 10-23,0 0-24,-4-9-29,4 9-186,0 0-169,0 0 0,-2-12 0,2 12 0,0 0 0,0 0 0,0 0 0,0 0 0,0 0 0,0 0 0,0 0 0,0 0 0,0 17 0,0-17 0,1 17 0,-1-17 0,1 25 0,-1-12 0,2 3 0,-2 0 0,0 1 0,1 0 0,-1-1 0,0 0 0,0 0 0,0-2 0,0-1 0,-1 1 0,1 1 0,1-3 0,-1-1 0,0-11 0,0 23 0,0-23 0,0 15 0,0-15 0,1 16 0,-1-16 0,0 12 0,0-12 0,2 11 0,-2-11 0,0 0 0,1 13 0,-1-13 0,0 0 0,0 0 0,2 11 0,-2-11 0,0 0 0,0 0 0,0 0 0,0 0 0,0 0 0,0 0 0,0 0 0,13-3 0,-13 3 0,0 0-301,9-9-418,-9 9-92,0 0-168,5-13-722,-5 13-1378</inkml:trace>
  <inkml:trace contextRef="#ctx0" brushRef="#br1" timeOffset="60713.9799">20376 2337 76,'0'0'787,"0"0"-135,3-13-36,-3 13-46,0 0-28,4-13-18,-4 13-10,0 0-42,4-13-6,-4 13 7,0 0-38,2-13-37,-2 13-23,0 0-22,3-9-19,-3 9-34,0 0-42,0 0-212,0 0-46,0 0 0,0 0 0,0 0 0,0 0 0,0 0 0,-4 12 0,2-2 0,-1 1 0,1 1 0,-1 4 0,1 0 0,-1 1 0,2 1 0,-2-1 0,1 1 0,-1-1 0,0 0 0,2 0 0,-1-2 0,0-1 0,1 0 0,-1-1 0,2-1 0,-2-2 0,2-10 0,0 21 0,0-21 0,-1 16 0,1-16 0,0 13 0,0-13 0,0 12 0,0-12 0,0 0 0,-1 14 0,1-14 0,0 0 0,0 0 0,0 13 0,0-13 0,0 0-678,0 0-125,0 0-104,0 0-924,0 0-1540</inkml:trace>
  <inkml:trace contextRef="#ctx0" brushRef="#br1" timeOffset="61527.7055">20452 2036 725,'0'0'763,"-6"-7"-58,6 7-62,0 0-56,-8-10-23,8 10-60,0 0-17,-4-8-38,4 8-45,0 0-55,0 0-62,0 0-49,5-13-15,-5 13-18,16-5-14,-6 1-29,3 3-11,0-2-9,4 1-1,-1 0-4,3-1-25,-2 2-90,0 0-22,0-2 0,1 3 0,0-2 0,-4 2 0,0-3 0,-1 3 0,-2-2 0,-11 2 0,21-2 0,-21 2 0,16 0 0,-16 0 0,14-1 0,-14 1 0,0 0 0,17 0 0,-17 0 0,0 0 0,13 5 0,-13-5 0,6 8 0,-6-8 0,5 12 0,-5-12 0,4 19 0,0-9 0,-3 4 0,2 1 0,-1 2 0,1 2 0,-1 0 0,1 3 0,0 2 0,-1 0 0,2 1 0,-3 2 0,3 0 0,-3 1 0,0 0 0,1 0 0,-1 0 0,-1-1 0,1-1 0,-1 1 0,0-2 0,0-4 0,0 0 0,0 0 0,0-2 0,0 0 0,0-2 0,0-3 0,-1-1 0,2-1 0,-1-12 0,-1 22 0,1-22 0,0 16 0,0-16 0,-1 13 0,1-13 0,-2 13 0,2-13 0,0 0 0,-2 13 0,2-13 0,-6 8 0,6-8 0,-7 5 0,7-5 0,0 0 0,-13 5 0,13-5 0,-12 2 0,12-2 0,-16 2 0,16-2 0,-24 0-717,11 0-277,-7-2-1046,-2 2-1799</inkml:trace>
  <inkml:trace contextRef="#ctx0" brushRef="#br1" timeOffset="62505.0587">18572 2027 388,'9'-6'683,"-9"6"-105,0 0-66,0 0-42,0 0-76,0 0-41,0 0-52,0 0-24,-1-11-42,1 11-41,0 0-38,-10-4-24,10 4-9,-14-1-17,14 1-13,-17-2-8,17 2-10,-23 0 0,23 0-26,-27 0-7,15 2-11,-4-2 5,2 1-12,-1 0 0,1 1-5,-3-1 4,3 0-12,-1 0 13,2 1-12,-2 0 4,2-2-1,-1 1 8,2-1-4,12 0 28,-21 3-9,21-3 20,-17 1 0,17-1 25,-16 2-12,16-2 23,-12 1-14,12-1 25,0 0-28,-15 0 17,15 0-18,0 0 19,0 0-15,-13 2 8,13-2-38,0 0-11,0 0-10,0 0-5,-10 5-2,10-5 2,0 0 18,-4 10 10,4-10 6,0 13 2,0-13 4,2 18-17,-2-18 21,3 24-5,-1-10 16,1 4-21,1 1-7,0 1-1,0 4-4,-1 1-2,3 1-8,0 3-8,-2-3 0,-1 3-5,1-4-4,0 1-2,-1-2-5,-1 1 1,1-1 3,-2-1-13,2 0 14,-2-3-16,1 1 3,0-2-1,-2-2 0,1 3 3,0-3 0,-1 1 1,2-2 4,-1-2-4,0-1 14,0-1 3,1-1 0,-1 1 10,2 0-1,-3-12 1,3 17-12,-3-17 2,6 17-21,-6-17-3,6 14 0,-6-14 0,8 11 0,-8-11 0,10 7-63,-10-7-119,14 7-95,-14-7-86,14 2-123,-14-2-176,19 2-81,-19-2-969,23 1-1390</inkml:trace>
  <inkml:trace contextRef="#ctx0" brushRef="#br1" timeOffset="63408.9091">21265 2310 727,'-6'-10'681,"6"10"-74,0 0-63,-4-8-80,4 8-31,0 0-72,-9-7-20,9 7-47,0 0-26,-14-3-34,14 3-7,0 0-34,-16 0-11,16 0-17,-11 3-13,11-3-28,-13 7-3,13-7-8,-10 9-3,10-9-19,-12 11-11,12-11 2,-6 12-7,6-12 3,-5 12-14,5-12 20,-1 10-11,1-10 20,2 12-26,-2-12 7,8 7-15,-8-7-6,11 6-11,-11-6-12,13 4 0,-13-4-3,18 0-4,-18 0-5,19-4 8,-7 1 22,-12 3 15,16-5 7,-16 5-2,17-7 5,-17 7-1,14-7 1,-14 7 1,11-10-7,-11 10-5,7-8-51,-7 8-11,5-12 0,-5 12 0,0 0 0,1-14 0,-1 14 0,0 0 0,-5-13 0,5 13 0,-6-7 0,6 7 0,-9-5 0,9 5 0,-11-4 0,11 4-171,-11-3-92,11 3-73,-15 0-40,15 0-91,-13 4-103,13-4-80,-13 6-46,13-6-784,-9 7-1101</inkml:trace>
  <inkml:trace contextRef="#ctx0" brushRef="#br1" timeOffset="63738.1632">21459 2269 79,'12'-9'871,"-12"9"-160,11-8-39,-11 8-85,10-10-45,-10 10-38,9-7-46,-9 7-48,9-5-29,-9 5-16,0 0-45,9-5-22,-9 5-70,0 0-24,0 0-27,0 0-6,0 0-16,0 0 1,8 7-15,-8-7-7,-3 12-14,-1-1-21,1-2 10,-3 3-24,0 1-7,0 3-11,-2-2-7,0 3-51,-2 0-9,3 0 0,-3-2 0,-1 2 0,2 0 0,0-1 0,-1-1 0,1-1 0,0 0 0,0-3 0,0 3-107,0-4-128,1 2-55,1-2-81,-2 1-80,3-2-107,-1-3-105,1 4-135,-1-4-699,2 2-1123</inkml:trace>
  <inkml:trace contextRef="#ctx0" brushRef="#br1" timeOffset="64145.1444">21468 2671 186,'0'0'906,"0"0"-159,4-9-37,-4 9-88,0 0-62,0 0-61,4-11-72,-4 11-62,0 0-62,0 0-58,0 0-48,0 0-36,0 0-30,0 0-8,0 0-22,0 0-33,0 0-10,0 0-9,5 8-5,-5-8-13,0 0-7,1 12-5,-1-12-3,0 0-1,4 12 13,-4-12-12,0 0-8,6 9 8,-6-9-7,8 5 6,-8-5 3,11 3 1,-11-3-5,13-1 10,-13 1 27,15-3 16,-15 3 16,13-4 14,-13 4 8,13-4 11,-13 4 3,12-5 0,-12 5-1,9-8 2,-9 8 2,7-8-24,-7 8-5,7-7-18,-7 7-41,0 0-34,2-12 0,-2 12 0,0 0 0,0 0 0,-5-12 0,5 12 0,0 0 0,-9-6 0,9 6 0,0 0 0,-13-3-127,13 3-151,0 0-83,-17 0-89,17 0-86,-12 1-123,12-1-136,-13 2-784,13-2-1226</inkml:trace>
  <inkml:trace contextRef="#ctx0" brushRef="#br1" timeOffset="64522.2778">21837 2481 500,'2'-14'866,"-2"14"-104,0-16-84,0 16-49,0-16-51,0 16-40,1-14-54,-1 14-39,0-17-12,0 17-38,-1-15-32,1 15-15,0-13-14,0 13-22,0 0-18,-2-16-62,2 16-232,0 0 0,0-14 0,0 14 0,0 0 0,0 0 0,0 0 0,0 0 0,0 0 0,0 0 0,0 0 0,-3 13 0,3-13 0,-2 21 0,1-9 0,0 1 0,-1 0 0,2 1 0,-1 1 0,1-1 0,-1 2 0,1-2 0,0-1 0,0 1 0,-1 0 0,2-2 0,-1 0 0,0-12 0,1 22-307,-1-22-328,3 20-125,-3-20-119,2 16-892,-2-16-1467</inkml:trace>
  <inkml:trace contextRef="#ctx0" brushRef="#br1" timeOffset="65133.8479">22082 2389 682,'0'0'770,"-2"-12"-62,2 12-67,-1-14-83,1 14-32,1-14-53,-1 14-68,2-13-39,-2 13-45,4-13-43,-4 13-26,7-13-14,-7 13-32,8-11-8,-2 5-37,-6 6-2,13-8-34,-13 8-20,11-7-20,-11 7 5,17-1-17,-17 1-9,14 4-3,-14-4-16,14 9-4,-9-1-5,0-1-10,-5-7 4,4 16-8,-4-16-5,-1 20-4,-1-10 6,0 2-4,-1-3-3,-2 2-7,-1 0 0,0 0-4,0-2-1,1 0-23,-1-1 0,0 0-12,-1 0 7,7-8-8,-9 13-2,9-13-6,-8 9 17,8-9-15,-5 9 24,5-9-8,0 0 12,0 0-14,-3 8 17,3-8-16,0 0 22,0 0-14,0 0 12,14 1-7,-14-1 16,0 0-17,15-3 29,-15 3-30,15 0 17,-15 0 1,16-2 2,-16 2-20,17-1 25,-17 1-22,16 3 15,-16-3-19,18 2 18,-18-2-15,16 3 14,-16-3-10,14 7 15,-14-7-5,12 9 9,-12-9-7,9 10 9,-9-10-6,6 11 28,-6-11-8,3 11 24,-3-11 2,0 0 11,-2 15 4,2-15 9,-3 8 10,3-8-11,-8 11 20,8-11-4,-10 6 9,10-6-44,-12 8-55,12-8 0,-15 5 0,15-5 0,-17 5 0,17-5 0,-20 4 0,20-4 0,-20 2 0,20-2 0,-20 1 0,20-1 0,-18 3 0,18-3 0,-18 0 0,18 0 0,-16-3-229,16 3-132,-14-3-87,14 3-102,-14-5-170,14 5-247,-13-5-591,13 5-1199</inkml:trace>
  <inkml:trace contextRef="#ctx0" brushRef="#br1" timeOffset="65524.5518">22573 2406 489,'0'0'898,"0"0"-106,0 0-51,0 0-33,0 0-37,0 0-71,0 0-42,0 0-52,0 0-46,0 0-14,0 0-42,8-5-4,-8 5-29,0 0-224,12-2-147,-12 2 0,14-2 0,-14 2 0,14-3 0,-14 3 0,19-2 0,-19 2 0,18-3 0,-18 3 0,20 0 0,-20 0 0,22-2 0,-22 2 0,19-3 0,-19 3 0,17 0 0,-17 0 0,15-1 0,-15 1-560,15 0-164,-15 0-103,11 2-176,-11-2-605,0 0-1260</inkml:trace>
  <inkml:trace contextRef="#ctx0" brushRef="#br1" timeOffset="65787.2111">22621 2516 108,'0'0'982,"0"0"-155,-9 7-71,9-7-49,0 0-37,0 0-35,-8 7-49,8-7-37,0 0-22,0 0-50,0 0-18,0 0-52,0 0 5,3 14-323,-3-14-89,0 0 0,11 5 0,-11-5 0,13 2 0,-13-2 0,15 1 0,-15-1 0,19 0 0,-19 0 0,25-1 0,-25 1 0,25-1 0,-11 0 0,-1-1 0,2-1 0,-3 1 0,0 2 0,1-3 0,-13 3 0,19-4 0,-19 4-758,12-3-348,-12 3-886,8-5-1742</inkml:trace>
  <inkml:trace contextRef="#ctx0" brushRef="#br1" timeOffset="72153.137">23337 2276 174,'4'-11'601,"-4"11"-102,0 0-39,4-9-20,-4 9-31,0 0-19,0 0-17,4-9-29,-4 9-21,0 0-13,0 0-25,4-8-17,-4 8-14,0 0-11,0 0-13,0 0-13,0 0-13,0 0-27,3-9-7,-3 9-17,0 0-24,0 0-16,0 0-33,0 0-11,0 0-7,0 0 43,0 0-50,-4 9 24,4-9-13,-4 13 1,4-13-8,-7 17-4,5-8-7,-2 1-6,1 0-4,1-1-5,-3 1-3,4 1 5,-3-2-13,4-9 1,-4 19-3,4-19 0,-3 19-5,3-19 10,-2 14-7,2-14 9,-3 13-1,3-13 1,0 0 10,0 16-2,0-16 19,0 0-15,4 13 14,-4-13-10,0 0-25,6 9-18,-6-9 0,0 0 0,13 5 0,-13-5 0,10 3 0,-10-3 0,13 1 0,-13-1 0,15 1 0,-15-1 0,16-1 0,-16 1 0,15-1 0,-15 1 0,16 0 0,-16 0 0,17 1 0,-17-1 0,18 2 0,-18-2 0,18 5 0,-18-5 0,18 6 0,-9-2 0,-1 0 0,2 2 0,-3 0 0,1 0 0,-1 2 0,0-3 0,0 3 0,-1-1 0,-6-7 0,9 14 0,-9-14 0,7 12 0,-7-12 0,6 13 0,-6-13 0,2 12 0,-2-12 0,0 0 0,0 16 0,0-16 0,-4 10 0,4-10 0,-7 9 0,7-9 0,-9 8 0,9-8 0,-13 7 0,13-7 0,-16 6 0,6-2 0,-1-2 0,11-2 0,-22 2 0,22-2 0,-24 3 0,24-3 0,-26 0 0,15-2 0,-3 1 0,2 0 0,-2 0 0,4-2-12,0 0-349,-1-3-74,3 3-74,0-4-93,2 1-116,6 6-107,-8-16-675,8 16-1128</inkml:trace>
  <inkml:trace contextRef="#ctx0" brushRef="#br1" timeOffset="72604.5523">23416 2301 83,'0'0'694,"0"0"-116,0 0-54,-9-6-40,9 6-56,0 0-25,0 0-21,0 0-6,-7-6-26,7 6-20,0 0-29,0 0-10,0 0-19,0 0-18,0 0-18,0 0-10,5-8 6,-5 8-23,0 0-15,17-4-8,-17 4-12,16-1-8,-3 1 7,0-3-7,0 3 4,2 0-2,-1 0-27,4-2-141,1 2 0,-5 0 0,5-2 0,-4 2 0,0-1 0,-2 1 0,1-1 0,-2 1 0,-12 0 0,23-3 0,-23 3 0,17-1 0,-17 1 0,17-2 0,-17 2 0,13-1 0,-13 1 0,0 0 0,16-1 0,-16 1 0,0 0 0,12-3 0,-12 3 0,0 0 0,0 0 0,0 0 0,12-1 0,-12 1 0,0 0 0,0 0 0,0 0 0,0 0 0,0 0-345,-9-6-296,9 6-132,0 0-103,-12 0-879,12 0-1445</inkml:trace>
  <inkml:trace contextRef="#ctx0" brushRef="#br1" timeOffset="74157.7667">23904 2345 137,'0'0'675,"0"0"-79,7-9-72,-7 9-32,0 0-37,7-9-13,-7 9-14,6-8-21,-6 8-23,5-7-45,-5 7-11,0 0-18,9-10-15,-9 10 6,0 0-23,5-9-27,-5 9-20,0 0-26,0 0-35,5-8-22,-5 8-24,0 0-23,0 0-17,0 0-7,0 0-9,0 0-1,-1 12 1,1-12-1,-4 15 21,0-7-37,2 3-51,-4-1 0,2 2 0,-2 1 0,1 1 0,-1-2 0,0 2 0,1-1 0,-2-1 0,2 1 0,-2-1 0,1-1 0,1-1 0,0-1 0,1 0 0,-1-1 0,1 1 0,4-9 0,-7 13 0,7-13 0,-7 9 0,7-9 0,-4 10 0,4-10 0,0 0 0,-6 10 0,6-10 0,0 0 0,0 0 0,0 0 0,0 0 0,0 0 0,0 0 0,2 9 0,-2-9 0,0 0 0,13-2 0,-13 2 0,14-2 0,-14 2 0,21 0 0,-8-3 0,-1 3 0,2 0 0,2 0 0,0-1 0,1 1 0,0 0 0,-1-1 0,-1 1 0,2 0 0,-3-2 0,1 2 0,-2 0 0,0-1 0,-13 1 0,23-1 0,-23 1 0,20-1 0,-20 1-29,15-3 2,-15 3 0,14-2 0,-14 2 8,10-5 2,-10 5-6,0 0-5,9-6 14,-9 6 4,0 0-4,0 0-1,1-13 4,-1 13 5,0 0-4,-5-14 2,5 14 0,-5-10 7,5 10-4,-7-12-2,7 12 6,-7-13-5,7 13 16,-9-10-8,9 10 2,-8-10 13,8 10 14,-5-8 3,5 8 4,0 0 0,-8-10 8,8 10-12,0 0 3,-6-7-15,6 7-22,0 0 0,0 0 0,0 0 0,-5 9 0,5-9 0,-1 13 0,1-13 0,1 18 0,-1-18 0,0 22 0,1-9 0,-1-1 0,2 1 0,-1-1 0,-1 1 0,1-1 0,1 1 0,0-4 0,-2 4 0,0-13 0,2 19 0,-2-19 0,3 19 0,-3-19 0,2 15 0,-2-15 0,2 15 0,-2-15 0,1 11 0,-1-11 0,0 0 0,1 15 0,-1-15 0,0 0 0,0 0-387,2 13-107,-2-13-73,0 0-131,0 0-88,0 0-877,0 0-1332</inkml:trace>
  <inkml:trace contextRef="#ctx0" brushRef="#br1" timeOffset="74619.3367">24449 2346 163,'0'0'801,"0"0"-140,0 0-71,0 0-77,-2-12-71,2 12-42,0 0-45,0 0-62,0 0-8,0 0-36,0 0-15,0 0-27,-7 5-19,7-5-19,0 0-18,-4 12-14,4-12-7,0 0-9,0 15-2,0-15-5,2 11 5,-2-11-3,4 10 19,-4-10-10,5 9 29,-5-9-28,9 6-7,-9-6-16,9 4-8,-9-4 8,11 3-11,-11-3-11,0 0 4,19-3 14,-19 3-10,12-4 8,-12 4-12,12-6-39,-12 6-46,11-9 0,-11 9 0,9-11 0,-9 11 0,7-11 0,-7 11 0,7-14 0,-7 14 0,2-12 0,-2 12 0,0-11 0,0 11 0,-4-11 0,4 11 0,-5-7 0,5 7 0,-10-5 0,10 5 0,-11-5 0,11 5 0,-14 0 0,14 0 0,-17 5-204,17-5-136,-18 5-56,18-5-56,-15 7-28,15-7-90,-13 11-42,13-11-111,-6 10-681,6-10-1005</inkml:trace>
  <inkml:trace contextRef="#ctx0" brushRef="#br1" timeOffset="74965.9884">24647 2358 488,'0'0'659,"5"-10"-57,-5 10-34,8-7-80,-8 7-35,6-7-14,-6 7-44,8-7-19,-8 7-50,0 0-23,5-8-40,-5 8-24,0 0-29,7-5-23,-7 5-21,0 0-12,0 0 11,0 0 1,0 0 14,0 0-14,6 7-14,-6-7-11,-1 13-19,1-13-15,-3 15-7,1-4-14,-2 0-7,1 1-21,-2 1-3,1 1-13,-1 2-15,0-4 11,-1 2-8,1 0 1,-2 1-12,2-2-10,-3-2 6,3 1-6,1 1 0,-2-4-18,2 3-31,-1-4-48,1 2-93,1-2-68,3-8-68,-7 15-67,7-15-55,-5 10-84,5-10-60,-4 12-82,4-12-151,0 0-390,-3 12-815</inkml:trace>
  <inkml:trace contextRef="#ctx0" brushRef="#br1" timeOffset="75384.8377">24741 2624 861,'0'0'710,"0"0"-53,3-8-87,-3 8-59,0 0-40,0 0-39,4-9-52,-4 9-47,0 0-40,0 0-36,0 0-31,0 0-30,0 0-14,0 0-15,0 0-35,0 0-8,-9 5-27,9-5-11,-6 7-7,6-7-24,-4 9-11,4-9-6,0 0-2,-3 13-19,3-13 17,0 0-20,0 13 7,0-13-15,0 0 28,3 12-36,-3-12 14,0 0-10,10 7 9,-10-7-7,0 0 13,11 4 7,-11-4 17,0 0-10,15 0 31,-15 0-4,10-2 23,-10 2 9,0 0 4,14-5 4,-14 5-2,6-5 3,-6 5-16,0 0 5,9-10-15,-9 10-7,0 0-66,3-9 0,-3 9 0,0 0 0,0 0 0,-1-14 0,1 14 0,0 0 0,-4-8 0,4 8 0,0 0 0,-11-7 0,11 7 0,-12-1 0,12 1-226,0 0-109,-17 0-85,17 0-68,0 0-96,-19 1-116,19-1-210,-10 2-529,10-2-1049</inkml:trace>
  <inkml:trace contextRef="#ctx0" brushRef="#br1" timeOffset="75800.0045">25043 2377 69,'0'0'884,"2"-15"-147,-2 15-60,2-14-93,-2 14-27,4-14-31,-4 14-32,0-15-57,0 15-25,0-14-4,0 14-27,0-15-54,0 15 5,0-12-28,0 12-9,0 0-37,0-14-16,0 14-51,0 0-115,0 0-76,0 0 0,0 0 0,0 0 0,0 0 0,0 0 0,0 0 0,-2 17 0,2-5 0,0 0 0,0 0 0,-2 5 0,2-2 0,0 3 0,0-1 0,0 1 0,0-1 0,0-1 0,0 1 0,-2-2 0,2-1 0,0 0 0,0-1 0,0-1 0,0 0 0,0-12 0,0 22 0,0-22 0,0 17 0,0-17 0,2 14-306,-2-14-283,0 12-87,0-12-98,2 10-191,-2-10-582,0 0-1186</inkml:trace>
  <inkml:trace contextRef="#ctx0" brushRef="#br1" timeOffset="76457.7147">25218 2401 446,'-2'-14'777,"2"14"-106,2-15-32,-2 15-64,2-16-62,-2 16-24,5-13-68,-5 13-62,6-16-23,-6 16-37,9-16-15,-3 10-12,2-2-12,-3 1-29,3 2-4,0-2-26,0 2-16,-8 5-7,15-8-20,-15 8-50,14-5 10,-14 5-22,13-1-14,-13 1-7,12 4-5,-12-4-13,9 8-9,-9-8-32,5 12-16,-5-12 0,0 18 0,0-18 0,-1 19 0,-3-8 0,-1-1 0,-1 2 0,-1-2 0,2 2 0,-2-2 0,1 1 0,0-1 0,0-2 0,-1 1 0,2-2 0,0 1 0,5-8 0,-8 11 0,8-11 0,-6 10 0,6-10 0,-6 7 0,6-7 0,0 0 0,0 0-6,0 0-7,0 0 0,0 0-1,4 8 0,-4-8-2,0 0 0,13-4 0,-13 4 1,13-3-9,-13 3-1,15-5-4,-15 5-8,17-3 10,-17 3 3,18-3 1,-18 3 7,18-1-2,-18 1 10,19 2-5,-19-2-2,18 5 4,-18-5 23,15 7-17,-15-7-6,14 12 9,-14-12-2,7 12 4,-7-12 4,6 11 2,-6-11-10,0 14 10,0-14-7,-4 14 6,4-14 0,-5 12 7,5-12 6,-10 15 10,10-15 13,-10 14-1,3-9 22,7-5-1,-14 11 12,14-11-26,-15 10-47,6-7 0,-1 2 0,2-1 0,8-4 0,-19 6 0,19-6 0,-17 4 0,17-4 0,-19 6 0,19-6 0,-19 2 0,19-2 0,-16 2 0,16-2 0,-18 0 0,18 0 0,-16 1 0,16-1-8,-15-1-268,15 1-83,-12-2-70,12 2-64,-10-3-96,10 3-111,-10-5-126,10 5-608,0 0-1042</inkml:trace>
  <inkml:trace contextRef="#ctx0" brushRef="#br1" timeOffset="76883.4674">25676 2389 379,'0'0'723,"0"0"-91,0 0-32,0 0-50,0 0-34,0 0-17,0 0-17,0 0-44,0 0-13,0 0-19,0 0-13,0 0-30,0 0-34,0 0-6,0 0-20,0 0 6,9-7-26,-9 7-45,0 0-238,0 0 0,14 1 0,-14-1 0,11 1 0,-11-1 0,11 1 0,-11-1 0,14 2 0,-14-2 0,15 1 0,-15-1 0,17 0 0,-17 0 0,15 1 0,-15-1 0,18 0 0,-18 0 0,15 0 0,-15 0 0,16 0 0,-16 0 0,13 0 0,-13 0 0,12-1-10,-12 1-489,0 0-32,16 0-32,-16 0-42,0 0-67,0 0-30,12-3-761,-12 3-1082</inkml:trace>
  <inkml:trace contextRef="#ctx0" brushRef="#br1" timeOffset="77247.1301">25703 2503 636,'0'0'679,"-6"6"-63,6-6-54,0 0-58,0 0-35,-8 8-15,8-8-20,0 0-42,0 0-17,0 0 1,5 10-18,-5-10-15,0 0-30,9 6-27,-9-6-25,11 2-23,-11-2-30,14 2 0,-14-2-30,14 1-4,-14-1-47,20 0-127,-20 0 0,20 0 0,-20 0 0,23-1 0,-11-1 0,-12 2 0,21-1 0,-21 1 0,22-2 0,-22 2 0,23-2 0,-23 2 0,14-3 0,-14 3 0,15-1 0,-15 1 0,13-3 0,-13 3 0,0 0 0,15-2 0,-15 2 0,0 0 0,13-3 0,-13 3 0,0 0 0,0 0 0,0 0 0,0 0 0,0 0 0,0 0-41,0 0-623,0 0-80,-5-8-122,5 8-987,-11-2-1569</inkml:trace>
  <inkml:trace contextRef="#ctx0" brushRef="#br1" timeOffset="80821.1157">26404 2371 580,'0'0'650,"0"0"-86,0 0-22,5-9-68,-5 9-40,4-8-31,-4 8-21,9-8-16,-9 8-29,14-9-9,-5 4-9,2 2-21,0 0-2,-2-3-33,3 3-13,1 0-37,-2 1-16,1 1-31,1 0-18,1 0-33,-3 2-10,2 0-4,-1 2-16,1 0-14,-2 1 0,-2 2-1,0-1-19,1 2-3,-2 0-10,-3 2 13,3-1-15,-5 2 7,1 0-14,-1 1 10,-1 0-18,-2-11-14,-2 22-7,-3-11 0,0 2 0,-3 0 0,1 0 0,-3-2 0,-1 2 0,1-2 0,-2 0 0,-1-1 0,2-1 0,-3 1 0,3-1 0,-1 1 0,1-4 0,0 2 0,2-3 0,0 2 0,0-3 0,9-4 0,-14 9 0,14-9 0,-9 7 0,9-7 0,-10 6 0,10-6 0,0 0 0,-10 7 0,10-7 0,0 0 0,0 0 0,0 0 0,0 0 0,0 0 0,7 8 0,-7-8 0,13 0 0,-13 0 0,23 0 0,-8 0 0,2 0 0,0 0 0,4 1 0,1-1 0,-2 0 0,3 0 0,2 0 0,-3 0 0,-2 0 0,2 0 0,-3 0 0,-4 0 0,1 0 0,-3 0 0,2 0 0,-15 0 0,23 0 0,-23 0 0,17-1 0,-17 1 0,15 0 0,-15 0 0,14 0 0,-14 0 0,0 0 0,13-1 0,-13 1 0,0 0 0,0 0 0,14 0 0,-14 0 0,0 0 0,0 0 0,0 0 0,0 0 0,0 0 0,0 0 0,0 0 0,0 0 0,0 0 0,0 0 0,0 0-467,-14-3-294,14 3-128,0 0-1026,-11-2-1643</inkml:trace>
  <inkml:trace contextRef="#ctx0" brushRef="#br1" timeOffset="83421.6658">27103 2298 122,'0'0'570,"0"0"-88,5-8-68,-5 8-22,0 0-20,0 0-40,0 0-20,0 0-12,0 0-10,0 0-3,4-8-5,-4 8-29,0 0-7,0 0-21,0 0-3,0 0-9,0 0-4,0 0 0,0 0 6,0 0-2,6-6-2,-6 6 3,0 0 1,0 0-14,0 0 1,0 0-12,0 0 11,0 0-22,0 0-12,0 0-12,0 0-59,0 0-96,0 0 0,0 0 0,0 0 0,0 0 0,0 0 0,0 0 0,8 7 0,-8-7 0,0 14 0,0-14 0,0 19 0,0-7 0,-2-1 0,-1 4 0,3 2 0,0 0 0,-2 1 0,1-1 0,0 2 0,1-1 0,0 0 0,-1 0 0,1-1 0,0 0 0,0-3 0,1 1 0,-1-3 0,0 2 0,0-2 0,0-12 0,0 20 0,0-20 0,1 19 0,-1-19 0,1 15 0,-1-15 0,0 12 0,0-12 0,2 10 0,-2-10 0,0 0 0,0 12 0,0-12 0,0 0 0,0 0 0,0 12 0,0-12 0,0 0 0,0 0 0,0 0 0,0 0 0,0 0 0,0 0 0,0 0 0,0 0-623,0 0-247,0 0-220,5-10-681,-5 10-1465</inkml:trace>
  <inkml:trace contextRef="#ctx0" brushRef="#br1" timeOffset="83961.5674">27501 2346 87,'0'0'697,"7"-9"-94,-7 9-56,4-8-30,-4 8-40,4-9-25,-4 9-42,6-8-17,-6 8-35,0 0-29,2-12-30,-2 12-20,0 0-18,2-10-22,-2 10-31,0 0-42,0 0-20,0 0-14,0 0-5,-10-5-27,10 5 2,-6 7-18,6-7 16,-7 9-13,7-9-5,-6 13-23,6-13 2,-7 12-17,7-12 9,-2 12-2,2-12 0,0 15-25,0-15 9,2 12-1,-2-12-1,9 11-8,-9-11-3,10 9-5,-10-9-1,15 7-4,-15-7-6,15 2 4,-15-2 8,19 0-11,-19 0 9,17-2-1,-17 2 9,18-5 26,-18 5-6,17-10 0,-9 5-4,-8 5-2,11-13-4,-11 13-10,8-13-24,-8 13 0,8-12 0,-8 12 0,2-13 0,-2 13 0,0-11 0,0 11 0,-2-12 0,2 12 0,-4-9 0,4 9 0,-10-6 0,10 6 0,-13-3 0,13 3 0,-14-2-69,14 2-127,-15 2-71,15-2-61,-16 3-58,16-3-53,-15 5-94,15-5-78,-14 11-107,14-11-756,-9 10-1095</inkml:trace>
  <inkml:trace contextRef="#ctx0" brushRef="#br1" timeOffset="84388.9277">27788 2331 633,'0'0'716,"10"-8"-79,-10 8-50,10-6-59,-10 6-45,8-6-28,-8 6-41,9-5-43,-9 5-31,0 0-22,9-6-27,-9 6-20,0 0-29,0 0-14,8-7-31,-8 7-26,0 0-38,0 0-9,0 0-20,0 0 1,0 0-20,0 0-2,5 6 2,-5-6 13,-3 12-7,3-12-3,-6 17 10,2-7 6,0 3-2,-1 2-93,-1-1-9,-2 0 0,3 3 0,-3-1 0,-2 1 0,4 0 0,-1-1 0,-1-2 0,0 0 0,1 1 0,1-2 0,-1 0 0,1 0 0,0-1 0,-2 0 0,5-2 0,-3-1 0,2 1 0,0-1 0,-2 0 0,6-9 0,-8 15 0,8-15 0,-7 13 0,7-13 0,-6 10-290,6-10-85,-5 9-64,5-9-66,-5 10-80,5-10-98,-5 7-109,5-7-645,0 0-1047</inkml:trace>
  <inkml:trace contextRef="#ctx0" brushRef="#br1" timeOffset="84831.1572">27899 2659 430,'0'0'817,"0"0"-122,4-10-68,-4 10-92,0 0-62,0 0-43,0-12-30,0 12-53,0 0-31,0 0-39,0 0-38,-2-9-44,2 9-19,0 0-25,0 0-20,0 0-14,-11 4-19,11-4-10,0 0-11,-6 12-19,6-12-6,-6 7-4,6-7-10,-4 11-4,4-11 0,-3 9 11,3-9-17,0 0-7,-1 12 10,1-12-4,0 0 4,2 11-10,-2-11-3,0 0 3,13 7-9,-13-7 0,0 0 6,16 1 2,-16-1 12,12-1 20,-12 1 4,13-1-2,-13 1 17,13-6-8,-13 6 1,12-5-5,-12 5 11,9-7 4,-9 7-2,8-9-11,-8 9-5,8-10-11,-8 10 9,4-8-19,-4 8 2,0 0-15,2-12 4,-2 12-26,0 0 0,-4-11 0,4 11 0,0 0 0,-12-6 0,12 6 0,0 0-83,-13-5-80,13 5-69,0 0-80,-19 2-73,19-2-82,0 0-111,-17 4-114,17-4-140,-10 4-582,10-4-1018</inkml:trace>
  <inkml:trace contextRef="#ctx0" brushRef="#br1" timeOffset="85240.3788">28195 2448 909,'0'0'779,"4"-13"-78,-4 13-72,6-14-25,-6 14-22,3-12-52,-3 12-37,3-13-26,-3 13-51,4-12-38,-4 12-38,6-9-33,-6 9-21,0 0-54,4-12-26,-4 12-55,0 0-18,0 0-85,0 0-48,0 0 0,8 8 0,-8-8 0,1 14 0,0-3 0,-1-11 0,0 25 0,0-14 0,0 4 0,0-2 0,0 0 0,0 1 0,0 0 0,-1-2 0,1 2 0,-1-2 0,1 1 0,0-1 0,-2 0 0,2-12 0,-2 19 0,2-19 0,0 17 0,0-17 0,0 16 0,0-16 0,-2 13-86,2-13-407,0 0-84,0 15-95,0-15-95,0 0-201,-2 14-501,2-14-1089</inkml:trace>
  <inkml:trace contextRef="#ctx0" brushRef="#br1" timeOffset="85906.688">28362 2496 71,'0'0'893,"4"-14"-155,-4 14-51,3-13-89,-3 13-43,9-14-44,-9 14-31,8-16-57,-3 9-21,-1 1-21,3-2-19,0-1-52,-1 4-22,1-3-20,2 1-29,-2 1-12,2 0-19,-1 1 6,2-1-32,-1 3-28,0-2-154,-9 5 0,18-7 0,-18 7 0,14-3 0,-14 3 0,14 3 0,-14-3 0,10 4 0,-10-4 0,7 10 0,-7-10 0,1 15 0,-1-15 0,-3 14 0,1-3 0,-3-2 0,1 0 0,-1 1 0,-2 1 0,1 0 0,-2-2 0,2 0 0,1-1 0,-4-1 0,4 1 0,5-8 0,-10 14 0,10-14 0,-11 10 0,11-10 0,-7 10 0,7-10 0,0 0 0,-7 9 0,7-9 0,0 0 0,0 0 0,0 0 0,0 0 0,0 0 0,7 8 0,-7-8 0,0 0 0,16-3 0,-16 3 0,14 0 0,-14 0 0,17-2 0,-17 2 0,23 0 0,-23 0-9,20 0-8,-20 0 3,22 0 4,-22 0 2,19 2-1,-19-2 0,14 6 9,-14-6-9,14 6 4,-14-6 2,9 7 2,-9-7 4,7 10-5,-7-10 2,4 8 2,-4-8 3,0 0 0,-2 16 3,2-16 3,-5 9 5,5-9 4,-8 8 4,8-8-22,-12 10-2,12-10 0,-15 8 0,15-8 0,-17 9 0,7-5 0,10-4 0,-18 6 0,18-6 0,-18 5 0,6-2 0,12-3 0,-18 4 0,18-4 0,-19 4 0,19-4 0,-18 3 0,18-3 0,-16 1 0,16-1 0,-16 1 0,16-1 0,-16 0 0,16 0 0,-18 0 0,18 0-85,-13-1-283,13 1-93,-13-4-104,13 4-135,-10-4-167,10 4-762,-8-5-1286</inkml:trace>
  <inkml:trace contextRef="#ctx0" brushRef="#br1" timeOffset="86759.7937">28966 2498 93,'0'0'645,"0"0"-90,0 0-71,0 0-29,0 0-49,0 0-30,-10-3-6,10 3-21,0 0-13,0 0-18,0 0-3,0 0-32,0 0 25,0 0-1,0 0 6,0 0 13,0 0-31,0 0-11,0 0-6,0 0 1,0 0-18,0 0 25,0 0-30,0 0-243,0 0-13,8-7 0,-8 7 0,0 0 0,16-1 0,-16 1 0,13-1 0,-13 1 0,16-2 0,-16 2 0,18 0 0,-18 0 0,18-3 0,-18 3 0,17-2 0,-17 2 0,18-1 0,-18 1 0,14-2 0,-14 2 0,14-3 0,-14 3 0,0 0 0,15-3 0,-15 3 0,0 0 0,14-3 0,-14 3 0,0 0 0,0 0 0,12-1 0,-12 1 0,0 0 0,0 0-462,0 0-87,0 0-55,0 0-103,0 0-35,0 0-881,-9 8-1280</inkml:trace>
  <inkml:trace contextRef="#ctx0" brushRef="#br1" timeOffset="87096.7661">28962 2560 812,'-5'8'799,"5"-8"-68,0 0-86,0 0-25,0 0-73,7 5-16,-7-5-40,0 0-12,12 3-60,-12-3-46,0 0-30,16 1-36,-16-1-20,14 1-7,-14-1-31,15 0 5,-15 0-230,18 0-24,-18 0 0,18 0 0,-18 0 0,19-1 0,-19 1 0,19-1 0,-19 1 0,19-3 0,-19 3 0,16-2 0,-16 2 0,12 0 0,-12 0 0,0 0 0,17-2 0,-17 2 0,0 0 0,13-1 0,-13 1 0,0 0 0,0 0 0,10-3 0,-10 3 0,0 0 0,0 0 0,0 0 0,0 0-56,0 0-420,0 0-12,0 0-41,-9-5-69,9 5-62,-12-1-38,12 1-788,-15 0-1113</inkml:trace>
  <inkml:trace contextRef="#ctx0" brushRef="#br1" timeOffset="88692.5012">29831 2285 223,'0'0'761,"0"0"-105,0 0-28,8-5-100,-8 5-56,0 0-24,8-9-20,-8 9-45,0 0-34,10-8-27,-10 8-25,5-7-22,-5 7-21,0 0-11,5-10-11,-5 10-22,0 0-36,4-11-18,-4 11-22,0 0-21,-4-9-20,4 9-18,-7-8-16,7 8-10,-10-3 2,10 3-11,-12-3-8,12 3-8,-16-2 3,16 2-5,-16 3-14,16-3 5,-20 2 1,11 1 2,-1 1-5,0 0-4,1 0-1,1 3 5,0-2 4,1 2-9,1 0 6,1 0 11,1 1-2,4-8-3,-4 17 9,4-5-8,2-2 8,2-1-10,3 3 2,0 1-3,5-3-3,-1 3-6,5 0-4,-2-1 3,4 2 3,-2-2-2,1 1-1,0-2-3,-1 2 12,1-4-15,-2 3 0,-1-2-1,0-1 0,-4-3-3,2 2 0,-3-1-12,0-1-4,-9-6 3,14 11-12,-14-11-7,7 9 5,-7-9-2,4 9 1,-4-9-18,-4 8-15,4-8-5,-10 8-8,10-8-6,-15 6-5,6-3-7,-2-1 11,-1 1 7,-1-1 7,2 0 13,-1-2 5,-2 0 16,14 0 12,-25 0 0,12 0 9,1-2-1,0 0 5,0-1 13,12 3 28,-19-5 32,19 5 43,-14-9-1,14 9 17,-9-9-8,9 9 1,-4-13-10,4 13-3,3-17 13,2 7-13,-2 0 20,6 0-11,2-3-106,3 1-3,0-1 0,2 1 0,0 2 0,0-2 0,-1 2 0,-2 1 0,0-1 0,0 3 0,-3 0 0,-2 0 0,0 1 0,0 2 0,-8 4 0,12-9 0,-12 9 0,8-6 0,-8 6 0,0 0-134,9-7-215,-9 7-47,0 0-66,0 0-69,0 0-100,0 0-92,0 0-850,0 0-1218</inkml:trace>
  <inkml:trace contextRef="#ctx0" brushRef="#br1" timeOffset="89512.104">30230 2311 529,'4'-10'746,"-4"10"-117,0 0-68,0 0-96,0 0-55,0 0-58,0 0-56,-2-11-33,2 11-39,0 0-50,0 0-22,0 0-9,-7 5-19,7-5-13,0 0-18,-8 10-5,8-10-22,-4 9 15,4-9-16,-1 12 13,1-12-11,0 0 15,0 17-24,0-17 16,4 8-22,-4-8 25,6 9-16,-6-9 26,9 6-25,-9-6 29,10 5-18,-10-5 37,14 2-2,-14-2-1,14-1 25,-14 1-31,16-2 10,-16 2 1,15-7-12,-15 7-3,15-8-15,-8 2-9,-7 6-4,10-10 0,-10 10-5,8-11 1,-8 11-12,6-12-4,-6 12-7,4-11 2,-4 11-14,1-12 8,-1 12-13,0 0 3,-2-13-11,2 13-7,-6-7 6,6 7-13,-8-6-1,8 6-2,-9-4 0,9 4 0,0 0 0,-15-3 0,15 3 0,0 0 0,-13-1 0,13 1 0,0 0 0,0 0 0,-12-3 0,12 3 0,0 0 0,0 0 0,0 0 0,0 0 0,-14 0 0,14 0 0,0 0 0,-6 8 0,6-8 0,0 0 0,-7 12 0,7-12 0,-4 9 0,4-9 0,-4 14 0,4-14 0,-3 15 0,3-15 0,-1 15 0,1-15 0,1 17 0,-1-17 0,1 19 0,3-9 0,-4-10 0,4 17 0,-4-17 0,5 19 0,-3-9 0,-2-10 0,7 18 0,-5-8 0,2-2 0,1 2 0,0-1 0,0-3 0,1 3 0,-1-1 0,1-1 0,3 0 0,-3 1 0,1-2 0,-1 1 0,2-2 0,-8-5 0,11 13 0,-11-13 0,11 11 0,-11-11 0,8 8 0,-8-8 0,8 7 0,-8-7 0,0 0 0,8 10 0,-8-10 0,0 0 0,0 0 0,5 10 0,-5-10 0,0 0 0,0 0 0,0 0 0,-5 8 0,5-8 0,-10 3 0,10-3 0,-16 2 0,16-2 0,-20 3 0,6-3 0,1 0 0,-1 0 0,-1 0 0,-1 0 0,-2 0 0,1-2 0,0 1-23,-1-1-148,2 0-64,3 0-88,0-2-33,0 1-86,4-2-105,0 0-103,2-1-48,1 0-808,6 6-1133</inkml:trace>
  <inkml:trace contextRef="#ctx0" brushRef="#br1" timeOffset="89777.7166">30323 2301 127,'0'0'883,"0"0"-172,0 0-56,4-11-62,-4 11-64,8-7-35,-8 7-29,15-7-41,-6 2-28,1-1-8,5 0-11,0 1-48,1-2-37,0 2-36,1 0-37,0 0-41,-3 0-37,1 1-30,-3 1-21,-1 0-17,1-1-14,-2 3-15,-10 1-23,19-4-43,-19 4-62,14-2-77,-14 2-80,14-1-31,-14 1-54,12 1-66,-12-1-79,0 0-85,10 6-45,-10-6-205,0 0-432,8 8-846</inkml:trace>
  <inkml:trace contextRef="#ctx0" brushRef="#br1" timeOffset="90176.8434">30698 2244 710,'0'0'774,"0"0"-79,0 0-82,0 0-70,10-5-55,-10 5-62,0 0-54,0 0-74,0 0-30,0 0-72,0 0-13,0 0-36,0 0 12,0 0-20,1 12-10,-1-12-12,-6 12-13,6-12-18,-4 13-18,4-13-11,-5 14-8,5-14-33,-3 15 23,3-15-7,-2 12 15,2-12-29,0 14 28,0-14-37,1 10 40,-1-10-8,4 8-5,-4-8-13,6 7 6,-6-7-8,9 6 10,-9-6-19,0 0-1,15 1 4,-15-1-2,13-1 14,-13 1-16,10-6 4,-10 6 4,11-5 2,-11 5 10,11-7 8,-11 7-11,8-10 15,-8 10-10,7-7 12,-7 7-12,6-10-1,-6 10-22,0 0 16,2-11-7,-2 11-3,0 0-6,-5-9-7,5 9-17,0 0 2,-12-7-38,12 7-36,0 0-45,-17-1-51,17 1-39,-16 0-54,16 0-49,-18 4-77,18-4-74,-21 5-86,21-5-84,-18 3-685,18-3-932</inkml:trace>
  <inkml:trace contextRef="#ctx0" brushRef="#br1" timeOffset="90546.5017">31036 2263 988,'0'0'842,"0"0"-98,2-11-91,-2 11-44,0 0-63,0 0-41,3-13-71,-3 13 10,0 0-54,0 0-58,3-12-55,-3 12-46,0 0-41,0 0-36,0 0-22,0 0-14,0 0-33,0 0-19,0 0-11,0 0 3,0 0 12,-6 11-3,6-11-2,-7 17-12,3-7-9,0 2-5,-2 1-39,1 2 0,-3-1 0,2 1 0,-1 2 0,0-3 0,-2 3 0,1-3 0,2 1 0,-2 0 0,1-1 0,-1 1 0,1-3 0,1 0 0,-1 0 0,0-2-147,1 2-115,0 0-26,0 0-68,-3-2-28,3 2-31,-2 0-71,-1-1-82,-1 1-62,-2 1-202,2-1-372,-1 0-814</inkml:trace>
  <inkml:trace contextRef="#ctx0" brushRef="#br1" timeOffset="90937.1239">30929 2659 501,'0'0'734,"0"0"-125,10-5-79,-10 5-87,0 0-55,0 0-28,0 0-51,0 0-31,15 1-31,-15-1-31,0 0-30,0 0-22,9 7-20,-9-7-15,0 0 8,8 5-23,-8-5 12,0 0-10,9 6 25,-9-6-9,0 0 46,10 4-40,-10-4 38,0 0-51,10 3 45,-10-3-62,0 0 60,0 0-20,17 0-62,-17 0 53,0 0-65,10-5 46,-10 5-14,0 0 3,0 0-13,11-5-14,-11 5-9,0 0-11,4-8-33,-4 8-29,0 0 0,2-11 0,-2 11 0,0 0 0,-3-10 0,3 10 0,0 0 0,-6-9 0,6 9 0,0 0 0,-9-5 0,9 5-115,0 0-150,-10-3-40,10 3-86,0 0-76,-16-1-123,16 1-106,-10 4-168,10-4-565,0 0-1039</inkml:trace>
  <inkml:trace contextRef="#ctx0" brushRef="#br1" timeOffset="91280.8554">31310 2496 553,'0'0'865,"0"-17"-106,0 17-96,0-19-51,0 19-55,1-16-20,-1 16-69,2-16-6,-2 16-27,2-13-52,-2 13-56,1-11-29,-1 11-34,0 0-34,1-15-39,-1 15-36,0 0-25,0 0-31,0 0-19,0 0-15,0 0-7,0 0-58,0 0 0,0 16 0,0-16 0,-1 18 0,0-6 0,-3 1 0,4-1 0,-1 1 0,-1-2 0,2 3 0,-1-2 0,0 1 0,0-1 0,-1 0 0,1 0 0,0 0 0,1-1 0,0-11 0,-3 20 0,3-20-269,-1 17-148,1-17-75,0 15-86,0-15-117,0 12-100,0-12-772,0 0-1210</inkml:trace>
  <inkml:trace contextRef="#ctx0" brushRef="#br1" timeOffset="91924.7549">31556 2493 773,'0'0'767,"-3"-11"-79,3 11-85,0 0-53,0-15-57,0 15-24,1-11-89,-1 11-20,3-9-62,-3 9 7,7-9-50,-7 9 22,11-12-75,-4 7 35,-7 5-19,16-11-69,-16 11 57,17-6-80,-17 6 29,18-4-88,-18 4 37,15-3-80,-15 3 59,13 4-62,-13-4 42,10 8-58,-10-8 47,8 12-55,-8-12 47,2 14-48,-2-14 50,-1 16-59,-2-6 46,3-10-47,-8 18 50,3-10-61,-1 1 35,0-1-53,-1 1 42,0-2-61,1-1 53,0 1-60,0-1 65,6-6-66,-11 10 64,11-10-68,-8 7 74,8-7-56,-8 8 71,8-8-62,0 0 60,-5 7-66,5-7 65,0 0-59,0 0 67,0 0-71,0 0 78,0 0-66,7 6 64,-7-6-63,0 0 64,0 0-70,18 0 82,-18 0-75,13 1 67,-13-1-67,15 2 69,-15-2-69,16 2 62,-16-2-67,14 3 67,-14-3-59,14 5 60,-14-5-64,13 5 73,-13-5-73,13 5 64,-13-5-66,9 7 74,-9-7-74,8 7 70,-8-7-60,3 7 61,-3-7-63,0 0 68,2 11-63,-2-11 65,0 0-61,-4 11 65,4-11-69,-7 5 80,7-5-71,-10 7 87,10-7-75,-13 5 71,4-2-42,9-3 29,-17 4-66,17-4 57,-20 5-58,20-5 66,-20 3-71,20-3 50,-23 2-62,23-2 65,-19 3-64,19-3 49,-19 0-96,19 0-2,-19 0-108,19 0-50,-19-3-71,19 3-62,-15-2-114,15 2-119,-15-4-139,15 4-728,-13-6-1093</inkml:trace>
  <inkml:trace contextRef="#ctx0" brushRef="#br1" timeOffset="92300.3856">31979 2496 1003,'0'0'894,"0"0"-101,0 0-61,0 0-37,0 0-3,0 0-159,0 0 22,0 0-102,0 0 3,9-8-77,-9 8-6,0 0-41,16-4-41,-16 4-281,15-3-10,-15 3 0,15-3 0,-15 3 0,21-4 0,-21 4 0,17-1 0,-6-2 0,-11 3 0,16-1 0,-16 1 0,18 1 0,-18-1 0,21 1 0,-21-1-144,15 2-304,-15-2-30,15 1-53,-15-1-62,0 0-62,16 3-16,-16-3-811,0 0-1106</inkml:trace>
  <inkml:trace contextRef="#ctx0" brushRef="#br1" timeOffset="92509.4894">32012 2614 586,'0'0'807,"0"0"-56,-8 6-96,8-6-57,0 0-43,0 0-57,0 0-64,3 11-43,-3-11-1,0 0-89,12 5 28,-12-5-118,13 2 37,-13-2-107,16 1 35,-16-1-104,18 2 52,-18-2-76,22 2 42,-22-2-86,21 0 15,-21 0-126,21 0-53,-21 0-93,19 0-66,-19 0-77,19-4-109,-19 4-124,14-1-117,-14 1-624,14-2-972</inkml:trace>
  <inkml:trace contextRef="#ctx0" brushRef="#br1" timeOffset="95524.8343">32662 2363 444,'0'0'595,"0"0"-90,0 0-22,0 0-42,0 0-40,0 0 16,0 0-34,0 0-9,0 0-1,0 0-43,0 0 4,0 0-4,0 0-17,0 0-17,0 0 33,0 0-109,0 0 42,0 0-104,0 0 60,0 0-77,9-4 28,-9 4-70,0 0 33,0 0-68,0 0 37,-3-13-54,3 13 41,0 0-50,-6-12 34,6 12-44,-7-8-22,7 8-6,-9-10 0,9 10 0,-11-11 0,11 11 0,-12-10 0,12 10 0,-15-7 0,15 7 0,-14-11 0,14 11 0,-15-8 0,15 8 0,-13-6 0,13 6 0,-13-7 0,13 7 0,-10-4 0,10 4 0,-9-3 0,9 3 0,0 0 0,-12-5 0,12 5 0,0 0 0,0 0 0,0 0 0,0 0 0,0 0 0,0 0 0,12 6 0,-12-6 0,18 6 0,-7-2 0,2 0 0,2 1 0,1-1 0,1 1 0,1-1 0,0 2 0,1-4 0,-1 2 0,0 0 0,-1-2 0,1 0 0,-3 1 0,-1-2 0,-1 2 0,-13-3 0,24 1 0,-24-1 0,19 1 0,-19-1 0,16 0 0,-16 0 0,15-1 0,-15 1 0,12-3 0,-12 3 0,9-2 0,-9 2 0,8-6 0,-8 6 0,0 0 0,8-9 0,-8 9 0,0 0 0,1-10 0,-1 10 0,0 0 0,-1-11 0,1 11 0,0 0 0,-6-9 0,6 9 0,0 0 0,-9-8 0,9 8 0,0 0 0,-10-3 0,10 3 0,0 0 0,0 0 0,-16 2 0,16-2 0,-9 5 0,4 3 0,0-1 0,1 3 0,-1 2 0,0 2 0,0 2 0,1 2 0,0 3 0,2 0 0,-1 1 0,2 0 0,-1 0 0,2-2 0,0 2 0,0-1 0,0-3 0,0 3 0,2-3 0,-2 1 0,1-2 0,0-1 0,-1 1 0,3-2 0,-2-2 0,0-2 0,-1 1 0,2 0 0,-2-12 0,1 18 0,-1-18 0,1 16 0,-1-16-89,2 12-200,-2-12-50,0 12-50,0-12-37,0 0-105,-3 11-94,3-11-24,0 0-215,-6 8-396,6-8-869</inkml:trace>
  <inkml:trace contextRef="#ctx0" brushRef="#br1" timeOffset="95776.5869">32595 2649 768,'0'0'759,"0"0"-49,-6-5-91,6 5-63,0 0-30,0 0-46,10-7-41,-10 7-10,14-3-37,-14 3-43,22-3 37,-8 2-123,1 0 3,3 0-82,-1 1 21,3-1-85,-1 0 20,2 1-69,-1-2 25,-2 1-61,2-1 29,0 1-84,-1 0 4,-1-1-99,1 2-40,-4-3-50,0 3-52,0-3-32,-3 1-73,1-2-81,-1 0-110,-1 1-31,-2-3-119,0-1-614,-2 0-920</inkml:trace>
  <inkml:trace contextRef="#ctx0" brushRef="#br2" timeOffset="110593.0859">23160 3159 762,'0'0'806,"-7"-5"-43,7 5-102,0 0-21,-8-10-47,8 10-49,0 0-31,-7-6-19,7 6-39,0 0-44,0 0-43,-6-8-39,6 8-39,0 0-22,0 0-6,0 0-230,0 0-32,-8 9 0,8-9 0,-1 17 0,-1-4 0,0 0 0,1 4 0,-3 0 0,3 1 0,-2 1 0,2 0 0,0 1 0,-2-2 0,2 2 0,-1-1 0,0-1 0,1-1 0,-1 0 0,2 0 0,-1-1 0,1-1 0,-1-2 0,1-2 0,0 1 0,0-12 0,0 22 0,0-22 0,0 16 0,0-16 0,0 14 0,0-14 0,0 0 0,1 13-470,-1-13-332,0 0-77,0 0-205,0 0-486,0 0-1215</inkml:trace>
  <inkml:trace contextRef="#ctx0" brushRef="#br2" timeOffset="111009.3755">23151 3226 705,'0'0'706,"1"-12"-72,-1 12-26,3-12-70,-3 12-39,4-11-50,-4 11-24,7-16-61,-7 16-9,12-16 7,-6 9-40,3-1-1,0-2-41,4 1 1,-2 1-16,3 0-21,-1 0-11,4 3-8,-2 0-17,3 1-41,-1-1-167,2 3 0,-1 1 0,2 1 0,-1 2 0,-1 1 0,3 4 0,-2 1 0,-5-1 0,1 3 0,-3-1 0,-2 1 0,1 1 0,-4-1 0,-2 2 0,-1-2 0,-4-10 0,0 22 0,-3-11 0,-2 1 0,-3-1 0,0 1 0,-3-2 0,0 0 0,-2 1 0,0-3 0,-2 1 0,2-1 0,-3-1 0,1 0 0,0-2 0,1 0 0,-2 0 0,3-1 0,-3 0 0,4-1 0,0-1 0,-1 1 0,2-1 0,-2-1 0,13-1 0,-18 5 0,18-5-343,-14 0-216,14 0-106,0 0-119,-13 1-130,13-1-647,0 0-1203</inkml:trace>
  <inkml:trace contextRef="#ctx0" brushRef="#br2" timeOffset="111379.741">24017 3296 111,'0'0'882,"-13"3"-125,13-3-52,0 0-58,-15 1-52,15-1-17,0 0-48,-11 1-36,11-1-15,0 0-36,0 0-34,0 0-31,0 0-28,0 0-9,0 0-6,0 0-178,0 0-157,6-7 0,-6 7 0,20-2 0,-20 2 0,25-3 0,-11 1 0,2 0 0,0 0 0,3-1 0,-2 1 0,0-1 0,-1 1 0,2 0 0,-3 1 0,1-1 0,-2 1 0,-14 1 0,24-1 0,-24 1 0,19 0 0,-19 0-460,14 1-206,-14-1-99,0 0-82,11 5-877,-11-5-1404</inkml:trace>
  <inkml:trace contextRef="#ctx0" brushRef="#br2" timeOffset="111610.0497">24029 3418 554,'0'0'882,"-9"5"-67,9-5-66,0 0-35,0 0-35,0 0-44,0 0-44,0 0-46,5 10-73,-5-10-49,13 1-31,-13-1-34,14 0-29,-14 0-276,22-1-53,-11 0 0,3 1 0,-1-2 0,0 2 0,-1 0 0,2-2 0,-1 1 0,0-1 0,1 2 0,-1 0 0,1 0 0,-3-2 0,3 1-31,-1 0-458,-1 0-100,3-2-106,-2 2-116,-13 1-950,24-3-1453</inkml:trace>
  <inkml:trace contextRef="#ctx0" brushRef="#br2" timeOffset="112363.2713">24795 3205 385,'0'0'823,"0"0"-101,0 0-56,-6-6-64,6 6-26,0 0-53,0 0-60,-10-6-42,10 6-46,0 0-28,-4-8-39,4 8-19,0 0-34,-9-9-40,9 9-23,-6-5-21,6 5-19,-9-9-9,9 9-14,-10-8-20,10 8-20,-12-12 0,12 12-6,-14-10-19,6 5-64,1-1 0,-2 1 0,1-1 0,8 6 0,-15-9 0,15 9 0,-16-7 0,16 7 0,-12-7 0,12 7 0,-12-6 0,12 6 0,-10-4 0,10 4 0,-8-5 0,8 5 0,0 0 0,-9-5 0,9 5 0,0 0 0,0 0 0,-6-5 0,6 5 0,0 0 0,0 0 0,0 0 0,0 0 0,16 2 0,-16-2 0,17 3 0,-4-3 0,0 3 0,3-1 0,1 0 0,2 0 0,1-1 0,-3 0 0,2-1 0,-1 1 0,1-1 0,-1 1 0,-2-1 0,0-1 0,-2 1 0,-1-1 0,0 0 0,-2-2 0,2 2 0,-13 1 0,19-6 0,-19 6 0,16-4 0,-16 4 0,12-6 0,-12 6 0,13-7 0,-13 7 0,5-6 0,-5 6 0,6-9 0,-6 9 0,0 0 0,0 0 0,2-12 0,-2 12 0,0 0 0,-4-8 0,4 8 0,0 0 0,0 0 0,-11-5 0,11 5 0,0 0 0,-16 5 0,16-5 0,-11 8 0,11-8 0,-12 15 0,3-6 0,2 1 0,-1 2 0,-1 3 0,2-1 0,-1 4 0,-1-1 0,1 2 0,0 0 0,1 1 0,-2-2 0,2 1 0,2-1 0,1-1 0,-2 3 0,0 1 0,1-4 0,2 0 0,0 0 0,1 0 0,-2-2 0,1 1 0,1-1 0,0-1 0,0-3 0,2 1 0,-5-1 0,5-11 0,-2 19 0,2-19 0,-2 14 0,2-14 0,-1 12 0,1-12-268,0 0-234,-1 12-62,1-12-110,0 0-79,0 0-181,0 0-494,0 0-1039</inkml:trace>
  <inkml:trace contextRef="#ctx0" brushRef="#br2" timeOffset="112746.6111">24656 3338 632,'0'0'754,"-13"-3"-60,13 3-46,0 0-79,-15-4-19,15 4-51,0 0-54,-11-4-28,11 4-31,0 0-21,0 0-18,0 0-34,0 0-11,0 0 5,0 0-31,0 0-29,7-6-25,-7 6-11,21-2-204,-10 1-7,5 1 0,0-1 0,6 1 0,-3-1 0,2 1 0,2-2 0,-2 2 0,2-1 0,0 0 0,-2 1 0,-1-2 0,-1 1 0,2 1 0,-4-3 0,-2 2 0,-2 0 0,0-1 0,-2 0 0,1 1 0,-12 1 0,17-3 0,-17 3 0,17-2 0,-17 2 0,11-5 0,-11 5 0,11-1 0,-11 1 0,0 0 0,12-5 0,-12 5 0,0 0 0,8-6 0,-8 6 0,0 0 0,0 0 0,0 0 0,1-11 0,-1 11 0,0 0 0,-5-6 0,5 6-197,0 0-981,-11-7-969,11 7-1921</inkml:trace>
  <inkml:trace contextRef="#ctx0" brushRef="#br3" timeOffset="118810.3183">4460 6177 739,'0'0'696,"7"-8"-52,-7 8-41,6-10-50,-6 10-77,8-9-8,-8 9-42,5-10-8,-5 10-35,5-11-46,-5 11-20,4-12-20,-4 12-20,3-13-11,-3 13-20,1-13-24,-1 13-17,-1-14-23,1 14-5,-3-15-16,3 15-63,-3-13-98,3 13 0,-6-14 0,2 5 0,4 9 0,-10-13 0,10 13 0,-12-11 0,12 11 0,-15-9 0,6 6 0,9 3 0,-17-5 0,17 5 0,-20-1 0,8 2 0,12-1 0,-21 4 0,8 0 0,3 0 0,-2 3 0,0-1 0,1 2 0,1 0 0,0 2 0,1-1 0,1 1 0,1 1 0,2-2 0,1 0 0,0 2 0,0-1 0,4-10 0,-4 18 0,4-18 0,-1 17 0,1-17 0,1 16 0,-1-16 0,5 13 0,-5-13 0,9 10 0,-9-10 0,13 7 0,-13-7 0,15 5 0,-15-5 0,21-2 0,-10-1 0,2 2 0,-1-5 0,0 1 0,2 0 0,-2-1 0,2-1 0,-4-2 0,2 2 0,-1 0 0,-2-1 0,-1 0 0,1 2 0,-2-1 0,-7 7 0,12-10 0,-12 10 0,10-10 0,-10 10 0,8-9 0,-8 9 0,8-5 0,-8 5 0,0 0 0,0 0 0,0 0 0,13 4 0,-13-4 0,6 13 0,-4-4 0,1 3 0,1 0 0,-2 3 0,1 2 0,-1 2 0,1-2 0,1 2 0,-2 1 0,1 2 0,-1-3 0,0 1 0,0-1 0,-1-2 0,2 2 0,-2-2 0,2-2 0,-2 1 0,2-4 0,-3-12 0,1 22 0,-1-22 0,3 17 0,-3-17 0,1 15 0,-1-15 0,3 12 0,-3-12 0,0 0 0,2 15 0,-2-15 0,0 0 0,0 0 0,2 10 0,-2-10 0,0 0 0,0 0 0,0 0 0,0 0 0,0 0 0,0 0 0,0 0 0,0 0 0,0 0 0,-2-8 0,2 8 0,0 0 0,0 0 0,-3-12-382,3 12-385,0 0-164,0 0-995,-3-8-1658</inkml:trace>
  <inkml:trace contextRef="#ctx0" brushRef="#br3" timeOffset="119772.7879">5120 6116 494,'0'0'680,"0"0"-64,1-13-28,-1 13-56,0 0-68,0 0-7,0-12-41,0 12-7,0 0-45,0 0-1,0 0-27,-1-13-22,1 13-27,0 0-15,0 0 3,0 0-48,-8-8 17,8 8-62,0 0 9,0 0-55,-13 0 19,13 0-36,-7 8-49,7-8-70,-13 13 0,8-5 0,-2 2 0,2 1 0,-1 1 0,-2 1 0,3 1 0,1-1 0,0 1 0,1 3 0,-1-3 0,2 1 0,-1-1 0,1 1 0,1-3 0,1 2 0,0-1 0,0-2 0,1 2 0,1-1 0,0-2 0,1 1 0,1-1 0,-4-10 0,7 17 0,-2-7 0,1-4 0,1 1 0,-7-7 0,14 9 0,-5-5 0,-9-4 0,19 3 0,-19-3 0,21 0 0,-10-2 0,1 1 0,1-3 0,1-1 0,0 1 0,0-2 0,1 1 0,-2-2 0,2-3 0,-2 4 0,1-2 0,-3-2 0,2 0 0,-1 1 0,-2-3 0,0 2 0,-1 0 0,-1-3 0,-2 1 0,1-1 0,-2 1 0,-2 0 0,0-1 0,-2 1 0,-1 1 0,2-1 0,-4 1 0,1-1 0,0 0 0,-3 2 0,0-1 0,-1 1 0,0 0 0,-1 1 0,-1 0 0,-2 3 0,3-2 0,-2 1 0,0 2 0,0-2 0,0 3 0,8 4 0,-14-8 0,14 8 0,-13-6 0,13 6 0,-11-5 0,11 5 0,-11-3 0,11 3 0,-11-5 0,11 5 0,0 0 0,-12-1 0,12 1 0,0 0 0,0 0 0,-14-2 0,14 2 0,0 0 0,0 0 0,0 0 0,-11 1 0,11-1 0,0 0 0,0 0 0,0 0 0,0 0 0,0 0 0,0 0 0,0 0 0,-9 2 0,9-2 0,0 0 0,0 0 0,0 0 0,0 0 0,0 0 0,0 0 0,0 0 0,0 0 0,0 0 0,0 0 0,0 0 0,0 0 0,0 0 0,0 0 0,0 0 0,0 0 0,0 0 0,0 0 0,0 0 0,0 0 0,0 0 0,0 0 0,0 0 0,0 0 0,0 0 0,0 0 0,0 0 0,0 0 0,0 0 0,-10 5 0,10-5 0,0 0 0,0 0 0,-5 12 0,5-12 0,-4 9-472,4-9-320,-8 12-78,3-4-179,5-8-537,-10 10-1235</inkml:trace>
  <inkml:trace contextRef="#ctx0" brushRef="#br3" timeOffset="121227.4048">5924 6217 74,'0'0'808,"-6"-7"-147,6 7-54,0 0-51,0 0-40,-2-12-38,2 12-9,0 0-41,1-12-10,-1 12-34,0 0-30,4-15-29,-4 15 15,6-14-58,-6 14 13,10-12-45,-3 5 24,-1-1-61,2 1 17,1 1-49,0 0-133,1-1-48,2 2 0,0 1 0,-1 0 0,1 0 0,1 1 0,0 1 0,-2 2 0,-11 0 0,23 0 0,-11 2 0,-2 1 0,0 2 0,1-1 0,-4 0 0,2 4 0,-2-3 0,-4 4 0,1 1 0,-4-10 0,0 20 0,-2-6 0,-3-2 0,-2 4 0,-2 1 0,0 1 0,-2-1 0,-1 0 0,1-1 0,-1 0 0,0 0 0,1-3 0,0-1 0,2 1 0,1-2 0,0-1 0,1-2 0,1 0 0,6-8 0,-11 13 0,11-13 0,-6 10 0,6-10 0,-6 8 0,6-8 0,0 0 0,0 0 0,7 8 0,-7-8 0,13 0 0,-13 0 0,20-3 0,-7 1 0,2-1 0,2-1 0,1 2 0,-1-2 0,2 0 0,0 0 0,-1-1 0,1 0 0,-1 0 0,0 0 0,0 1 0,-3-1 0,2 2 0,-6-1 0,1 3 0,-1-4 0,-11 5 0,18-4 0,-18 4 0,14-4 0,-14 4 0,12-3 0,-12 3 0,11-2 0,-11 2 0,0 0 0,12-3 0,-12 3 0,0 0 0,9-5 0,-9 5 0,0 0 0,0 0 0,0 0 0,10-2 0,-10 2 0,0 0 0,0 0 0,0 0 0,0 0 0,0 0 0,0 0 0,0 0 0,0 0-218,0 0-570,-8-7-166,8 7-1009,0 0-1704</inkml:trace>
  <inkml:trace contextRef="#ctx0" brushRef="#br3" timeOffset="122162.9745">6960 6154 56,'0'0'783,"0"0"-147,-12-2-60,12 2-34,0 0-36,-10-5-67,10 5-1,0 0-46,-9-6-14,9 6-26,0 0-31,-5-8-34,5 8-26,0 0-18,0 0 17,1-13-48,-1 13 25,6-9-39,-6 9 27,11-11-51,-11 11 22,15-9-41,-7 2 4,3 2-7,0 1-139,1 1-13,3-2 0,-4 1 0,3 2 0,-2 1 0,2-1 0,-14 2 0,24 0 0,-13 3 0,-11-3 0,21 5 0,-12-1 0,-1 3 0,-1-2 0,-1 3 0,-2 1 0,-4-9 0,3 17 0,-3-17 0,-3 21 0,-1-11 0,-2 3 0,1-1 0,-1 1 0,-2 0 0,1-1 0,-1-2 0,1 2 0,0-2 0,0-1 0,0 1 0,1-4 0,1 2 0,5-8 0,-9 12 0,9-12 0,-7 9 0,7-9 0,-7 6 0,7-6 0,0 0 0,0 0 0,-6 5 0,6-5 0,0 0 0,0 0 0,0 0 0,6-6 0,-6 6 0,7-6 0,-7 6 0,11-6 0,-11 6 0,13-7 0,-3 3 0,-1-1 0,0 0 0,2 3 0,1-1 0,-2-1 0,3 2 0,-1-1 0,-1 0 0,-11 3 0,23-2 0,-23 2 0,22 0 0,-22 0 0,21 2 0,-21-2 0,17 6 0,-17-6 0,14 6 0,-14-6 0,9 8 0,-9-8 0,7 9 0,-7-9 0,2 12 0,-2-12 0,-1 15 0,1-15 0,-5 14 0,5-14 0,-8 15 0,2-6 0,-2-1 0,2 1 0,-2-4 0,-1 5 0,-2-3 0,0 1 0,-1 0 0,1 0 0,-2-3 0,1 2 0,0 1 0,-2-4 0,3 1 0,-1-1 0,-1 0 0,2 0 0,-1-1 0,2-1 0,0 1 0,10-3 0,-19 3 0,19-3 0,-17 1 0,17-1 0,-16-1 0,16 1 0,-15-1 0,15 1 0,-14-2 0,14 2 0,-10-3 0,10 3 0,-11-3 0,11 3 0,-9-4 0,9 4 0,0 0 0,-12-6 0,12 6 0,0 0 0,-11-4 0,11 4 0,0 0 0,0 0 0,-12-5 0,12 5 0,0 0-438,0 0-473,-13 0-235,13 0-652,0 0-1499</inkml:trace>
  <inkml:trace contextRef="#ctx0" brushRef="#br3" timeOffset="123089.7421">7925 6123 6,'0'0'855,"-6"-7"-148,6 7-19,-2-11-73,2 11-14,-1-10-55,1 10-13,-3-11-36,3 11-12,-3-9 30,3 9-72,0 0 5,-1-12-63,1 12-1,0 0-56,0 0-173,-3-10-155,3 10 0,0 0 0,0 0 0,0 0 0,0 0 0,1 17 0,-1-17 0,2 19 0,-2-19 0,1 24 0,1-12 0,-1 5 0,0 0 0,2 0 0,-1 1 0,0-1 0,0 1 0,1-1 0,-1 0 0,2 0 0,-1-1 0,1-1 0,-2-2 0,1 1 0,-2-2 0,2 0 0,-1-2 0,1 0 0,-1-1 0,-2-9 0,3 16 0,-3-16 0,2 13 0,-2-13 0,3 10 0,-3-10 0,0 0 0,4 12 0,-4-12 0,0 0 0,0 0 0,3 12 0,-3-12 0,0 0 0,0 0 0,0 0 0,0 0 0,0 0 0,0 0 0,0-13 0,0 13 0,0 0 0,-3-12-285,3 12-699,0 0-219,-4-9-603,4 9-1506</inkml:trace>
  <inkml:trace contextRef="#ctx0" brushRef="#br3" timeOffset="124097.8874">8396 6152 625,'0'0'805,"6"-7"-59,-6 7-78,0 0-42,8-10-32,-8 10-56,0 0-15,5-7-81,-5 7 10,0 0-74,6-8-6,-6 8-67,0 0 0,0 0-60,0 0 7,0 0-52,0 0-85,0 0-115,0 0 0,0 0 0,0 0 0,0 0 0,1 10 0,-1-10 0,-3 12 0,3-12 0,-4 17 0,0-8 0,2 1 0,-2 0 0,-1 1 0,0 0 0,0 1 0,-2 0 0,2 0 0,-1 0 0,-2 0 0,1 0 0,0-2 0,-1 2 0,3-2 0,-2-2 0,2 1 0,-1 1 0,1-3 0,0 0 0,5-7 0,-9 12 0,9-12 0,-6 10 0,6-10 0,-5 7 0,5-7 0,-5 8 0,5-8 0,0 0 0,-6 8 0,6-8 0,0 0 0,0 0 0,0 0 0,0 0 0,-5 8 0,5-8 0,0 0 0,0 0 0,0 0 0,9-5 0,-9 5 0,0 0 0,13-7 0,-13 7 0,17-5 0,-8 1 0,0 1 0,2-2 0,1 3 0,0-3 0,0 0 0,0 3 0,0-1 0,2-3 0,0 3 0,-1-1 0,0 1 0,-2 0 0,1 1 0,2-1 0,-4 0 0,2 1 0,-1-2 0,-1 2-96,-10 2-43,21-3 10,-21 3 11,15-3 17,-15 3 17,17-2 13,-17 2 14,13-3 9,-13 3 31,0 0-20,16-3 9,-16 3 7,0 0 7,13-4 3,-13 4 2,0 0-2,11-3-3,-11 3 6,0 0 4,0 0 2,0 0 3,7-6 0,-7 6 7,0 0 10,0 0 14,0 0 10,0 0 8,-1-11-4,1 11 7,0 0 5,-6-7 7,6 7 11,0 0 1,-8-9 6,8 9 4,-7-7 6,7 7 9,-8-8 25,8 8-127,-7-9 0,7 9 0,-8-8 0,8 8 0,-7-7 0,7 7 0,-7-7 0,7 7 0,-6-7 0,6 7 0,-8-5 0,8 5 0,0 0 0,-6-7 0,6 7 0,0 0 0,0 0 0,-8-5 0,8 5 0,0 0 0,0 0 0,-5 9 0,5-9 0,0 0 0,-3 15 0,3-15 0,0 14 0,0-14 0,0 16 0,0-16 0,2 21 0,-2-21 0,1 23 0,-1-11 0,1 1 0,0 2 0,1-3 0,-1 1 0,0-1 0,1 1 0,-2-1 0,1-2 0,0 2 0,-1-12 0,1 20 0,-1-20 0,3 14 0,-3-14 0,0 12 0,0-12 0,1 12 0,-1-12 0,0 0 0,2 12 0,-2-12 0,0 0 0,0 0 0,1 12 0,-1-12 0,0 0 0,0 0 0,0 0 0,0 0 0,0 0 0,0 0 0,0 0 0,0 0 0,0 0 0,0 0 0,0 0-412,0 0-553,0 0-1182,0-13-1919</inkml:trace>
  <inkml:trace contextRef="#ctx0" brushRef="#br3" timeOffset="125059.1674">9272 6145 78,'0'0'588,"0"0"-147,0 0-45,0 0-48,-7-6 2,7 6-47,0 0-7,0 0-5,-6-6 9,6 6 16,0 0-30,0 0 23,0 0-12,-8-8 4,8 8 5,0 0 39,0 0-48,0 0 37,-9-4-60,9 4 33,0 0-35,0 0 19,0 0-23,0 0 32,0 0-3,0 0-297,0 0 0,-4 9 0,4-9 0,3 12 0,-3-12 0,3 18 0,-3-6 0,2 1 0,-1 1 0,-1 3 0,1-1 0,-1 3 0,0 1 0,0-1 0,0 2 0,0-1 0,0 1 0,0 0 0,-1 0 0,1-2 0,0 1 0,0-1 0,0 0 0,0-1 0,-1 0 0,1-2 0,0-3 0,-2 0 0,2-1 0,0 1 0,0-13 0,0 18 0,0-18 0,0 15 0,0-15 0,0 13 0,0-13 0,0 0 0,0 15 0,0-15 0,0 0 0,0 0 0,0 0 0,0 0 0,0 0 0,0 0 0,0 0 0,0 0 0,0 0 0,0 0 0,0 0 0,0-14 0,0 14 0,0 0 0,0-15-617,0 15-373,-3-11-1082,3 11-1839</inkml:trace>
  <inkml:trace contextRef="#ctx0" brushRef="#br3" timeOffset="126255.6494">9840 6168 975,'0'0'791,"0"0"-60,7-9-68,-7 9-33,0 0-50,2-9-73,-2 9 10,0 0-83,0 0 7,4-11-72,-4 11-15,0 0-63,0 0-8,0 0-63,0 0 8,0 0-51,0 0-177,0 0 0,0 0 0,0 0 0,-13 6 0,13-6 0,-6 9 0,6-9 0,-7 15 0,3-6 0,2 1 0,-3 0 0,2 0 0,1-1 0,0 3 0,2-12 0,-1 21 0,1-21 0,1 22 0,2-12 0,0 0 0,-1 0 0,4-1 0,0 1 0,1 0 0,1 0 0,2-3 0,0 1 0,-1 1 0,4-2 0,-3-1 0,2 0 0,2-1 0,-3 0 0,3 0 0,-1-3 0,1 3 0,-2-2 0,-1 1 0,2-1 0,-3-1 0,1 1 0,0-1 0,-2 3 0,-9-5 0,18 4 0,-18-4 0,13 5 0,-13-5 0,12 4 0,-12-4 0,9 4 0,-9-4 0,0 0 0,8 6 0,-8-6 0,0 0 0,0 0 0,3 10 0,-3-10 0,-7 7 0,7-7 0,-9 6 0,9-6 0,-15 10 0,6-8 0,0 2 0,-2 1 0,-1 0 0,-3-2 0,1 2 0,-2-2 0,1 1 0,-2-2 0,2 1 0,1-3 0,0 2 0,0-1 0,1 0 0,0-2 0,13 1 0,-23-1 0,23 1 0,-20-5 0,20 5 0,-16-7 0,16 7-269,-12-10-457,12 10-144,-7-11-237,7 11-544,0-18-1316</inkml:trace>
  <inkml:trace contextRef="#ctx0" brushRef="#br3" timeOffset="126646.2547">9909 6195 148,'-10'-4'891,"10"4"-187,0 0-48,0 0-76,-7-6-76,7 6-27,0 0-55,0 0-62,0 0-37,-1-11-31,1 11-42,0 0-32,8-7-32,-8 7-4,8-6 21,-8 6-69,12-4 23,-12 4-57,17-3 45,-4 0-56,-2 1 29,3-1-52,3 2 40,1-3-38,-2 2 34,5 0-22,-2-2 41,0 1-17,2 1 38,-3-3-33,1 2 45,-2 0-154,-2-1 0,-1 2 0,-3 0 0,-1 0 0,-10 2 0,20-3 0,-20 3 0,14-4 0,-14 4 0,11-1 0,-11 1 0,10-3 0,-10 3 0,0 0 0,12-2 0,-12 2 0,0 0 0,0 0 0,0 0 0,9-4 0,-9 4 0,0 0 0,0 0 0,0 0 0,0 0 0,0 0-356,-7 9-409,7-9-145,0 0-1031,-10 8-1677</inkml:trace>
  <inkml:trace contextRef="#ctx0" brushRef="#br3" timeOffset="127377.1603">10610 6174 274,'0'0'879,"0"0"-119,-8-5-73,8 5-51,0 0-49,-7-6-48,7 6-71,0 0-47,0 0 11,0-13-80,0 13 10,7-9-69,-7 9 17,10-11-46,-10 11 21,15-8-49,-7 3 19,3 1-104,0 2-151,3-2 0,-3 1 0,1 2 0,2-1 0,-14 2 0,25 2 0,-13-1 0,-1 2 0,1-1 0,-2 2 0,0 1 0,0 0 0,-2 1 0,0 0 0,-2 4 0,0-4 0,-2 3 0,-1 2 0,-2-1 0,-2 0 0,0 2 0,-2 0 0,-2 1 0,-3 0 0,1 0 0,-1 0 0,-1 0 0,-1 2 0,0-4 0,-2 1 0,3-2 0,-1 3 0,-1-2 0,0-1 0,2-2 0,1 0 0,0-2 0,1 2 0,1-1 0,6-7 0,-10 9 0,10-9 0,-11 8 0,11-8 0,-6 6 0,6-6 0,0 0 0,-6 7 0,6-7 0,0 0 0,0 0 0,0 0 0,0 0 0,0 0 0,0 0 0,14 3 0,-14-3 0,16-4 0,-5 1 0,1 1 0,2-1 0,3-1 0,-3-1 0,4 2 0,-3-2 0,3 1 0,0-1 0,0 0 0,-1 0 0,-1 0 0,0 0 0,-1 1 0,0-1 0,-1 2 0,-2-3 0,-1 3 0,-1 0 0,-1-1 0,3 2 0,-12 2 0,15-6 0,-15 6 0,15-4 0,-15 4 0,12-5 0,-12 5 0,10-2 0,-10 2 0,0 0 0,13-5 0,-13 5 0,0 0 0,0 0 0,10-3 0,-10 3 0,0 0 0,0 0 0,0 0 0,0 0 0,0 0 0,0 0 0,-7 5-765,7-5-166,-9 7-1113,9-7-1806</inkml:trace>
  <inkml:trace contextRef="#ctx0" brushRef="#br3" timeOffset="130226.8709">4427 7304 476,'0'0'640,"0"0"-102,0 0-30,-9 4-39,9-4-6,0 0-20,0 0-29,0 0-22,0 0-25,-10-4 1,10 4 4,0 0-2,0 0-15,0 0-22,-2-11-41,2 11-11,0 0-27,2-14-21,-2 14-23,4-12-6,0 3-19,-4 9-161,9-13-24,-6 4 0,3 0 0,0 3 0,0-3 0,2 0 0,0 2 0,-1 1 0,2 0 0,-1 0 0,-8 6 0,17-5 0,-17 5 0,17-2 0,-17 2 0,17 4 0,-17-4 0,17 9 0,-10-1 0,-1-1 0,0 1 0,-2 5 0,-3-4 0,0 5 0,-2-1 0,0 3 0,-3-1 0,-2 2 0,-1 1 0,-2 0 0,1-1 0,0 0 0,0-1 0,1-3 0,0 1 0,-2 0 0,1-3 0,2 0 0,1-3 0,-2 2 0,1-3 0,6-7 0,-9 12 0,9-12 0,-8 10 0,8-10 0,0 0 0,-6 7 0,6-7 0,0 0 0,0 0 0,0 0 0,0 0 0,5-11 0,-5 11 0,9-7 0,-9 7 0,15-10 0,-7 6 0,1-1 0,0 1 0,2 2 0,0-2 0,-1 1 0,1 0 0,-11 3 0,20-1 0,-20 1 0,20 3 0,-20-3 0,19 5 0,-19-5 0,15 7 0,-8 0 0,-7-7 0,11 12 0,-11-12 0,7 14 0,-7-14 0,2 15 0,-2-15 0,-2 17 0,-1-9 0,3-8 0,-6 18 0,1-10 0,-2 1 0,2-2 0,-3 2 0,1-2 0,-2 1 0,0-2 0,-1 1 0,0-2 0,-1 1 0,1-2 0,-1 0 0,0 0 0,0-2 0,-2-1 0,1 0 0,12-1 0,-24-1 0,13 0 0,-3-2 0,1-3 0,-1 2 0,0 0 0,1-3 0,0 1 0,2 2 0,1-3 0,-1 2 0,4 1 0,-3-1 0,10 5 0,-15-8 0,15 8 0,-9-8 0,9 8 0,-10-6 0,10 6 0,0 0 0,-2-9-406,2 9-263,0 0-130,6-7-195,-6 7-689,9-5-1356</inkml:trace>
  <inkml:trace contextRef="#ctx0" brushRef="#br3" timeOffset="130810.6313">5189 7299 622,'0'0'795,"-4"-12"-56,4 12-57,-3-9-58,3 9-20,-4-10-64,4 10 0,-6-10-21,6 10-30,-5-8-36,5 8-31,-4-8-20,4 8-17,0 0-24,-5-10-347,5 10-14,0 0 0,-5-8 0,5 8 0,0 0 0,0 0 0,0 0 0,-5 11 0,5-11 0,-4 15 0,4-15 0,-1 21 0,0-9 0,-1 4 0,1 0 0,1 1 0,-1 1 0,1 1 0,-2-2 0,2 0 0,0 1 0,0 0 0,0-1 0,0-3 0,0 3 0,0-3 0,0 0 0,0-1 0,2-2 0,-2-11 0,0 21 0,0-21 0,0 17 0,0-17 0,1 13 0,-1-13 0,0 12 0,0-12 0,0 0 0,1 13 0,-1-13 0,0 0 0,0 0 0,0 13 0,0-13 0,0 0 0,0 0 0,0 0 0,0 0 0,0 0 0,0 0 0,0 0 0,0 0 0,0 0 0,0 0 0,-6-7 0,6 7-1039,0 0-1215,0 0-2043</inkml:trace>
  <inkml:trace contextRef="#ctx0" brushRef="#br3" timeOffset="133169.7409">5946 7291 525,'0'0'771,"0"0"-121,6-13-29,-6 13-39,4-8-42,-4 8-1,2-10-65,-2 10-11,0 0-25,4-12-37,-4 12-36,0 0-37,4-10-28,-4 10-34,0 0-37,0 0-33,0 0-28,0 0-22,0 0-20,0 0-63,0 0-63,0 0 0,-4 15 0,4-15 0,-4 17 0,0-8 0,2 3 0,-2 3 0,0-2 0,0 1 0,-2 1 0,1-1 0,0-2 0,-1 3 0,1-2 0,0 0 0,0-1 0,0-1 0,1-3 0,-1 3 0,2-2 0,3-9 0,-7 16 0,7-16 0,-6 13 0,6-13 0,-4 9 0,4-9 0,-5 8 0,5-8 0,0 0 0,0 0 0,-7 7 0,7-7 0,0 0 0,0 0 0,0 0 0,-8-4 0,8 4 0,0 0 0,-2-11 0,2 11 0,0 0 0,1-11 0,-1 11 0,0 0 0,5-14 0,-5 14 0,7-8 0,-7 8 0,10-6 0,-10 6 0,15-5 0,-6 1 0,3 1 0,-2 0 0,1 2 0,2-2 0,0 2 0,1 0 0,-1 0 0,1 0 0,2 1 0,-1-1 0,0 1 0,-1-2 0,2 2 0,-1 0 0,1 0 0,-2-1 0,2 1 0,-2-2 0,0 1 0,0 1 0,0 0 0,-3-3 0,-11 3-99,23-1 5,-23 1 16,21-4 13,-21 4 10,15-3 13,-15 3 7,15-2 7,-15 2 3,11-2 9,-11 2 2,9-5 6,-9 5-1,0 0 2,11-5 2,-11 5 1,0 0 1,5-8 0,-5 8 2,0 0 2,0 0-3,-1-16 11,1 16 9,0 0 12,-5-12 4,5 12 17,-7-9 7,7 9 4,-6-9 9,6 9 0,-8-9 2,8 9 14,-7-7-59,7 7-28,-9-9 0,9 9 0,-8-6 0,8 6 0,-8-5 0,8 5 0,0 0 0,-10-5 0,10 5 0,0 0 0,0 0 0,-14 1 0,14-1 0,-5 9 0,5-9 0,-5 12 0,5-12 0,-3 19 0,2-8 0,1-11 0,-1 24 0,1-12 0,-3 2 0,3 0 0,-1-1 0,1 1 0,-1-1 0,1 1 0,0 0 0,1 1 0,-1-1 0,1-1 0,-1 0 0,3-2 0,-2 2 0,0-2 0,-1-11 0,2 18 0,-2-18 0,2 14 0,-2-14 0,1 13 0,-1-13 0,3 11 0,-3-11 0,0 0 0,1 12 0,-1-12 0,0 0 0,0 0 0,4 7 0,-4-7 0,0 0 0,0 0 0,0 0 0,0 0 0,0 0 0,8-7 0,-8 7 0,0 0-315,4-10-268,-4 10-143,7-9-113,-7 9-969,8-10-1511</inkml:trace>
  <inkml:trace contextRef="#ctx0" brushRef="#br3" timeOffset="133846.0305">7014 7267 39,'0'0'853,"0"0"-151,0 0-43,0 0-68,2-10-17,-2 10-52,0 0-8,0 0-59,0 0 2,1-12-14,-1 12-8,0 0-32,0 0-27,0 0-27,2-11-17,-2 11-29,0 0-119,0 0-184,0 0 0,0 0 0,0 0 0,0 0 0,0 0 0,-5 7 0,5-7 0,-2 12 0,2-12 0,-1 19 0,0-9 0,-1 2 0,1 0 0,-2 1 0,2 0 0,1 0 0,-1 2 0,0-3 0,-1 4 0,1-4 0,1 2 0,-2-3 0,0 2 0,2-2 0,0 1 0,-1-1 0,1-11 0,0 21 0,0-21 0,-1 17 0,1-17 0,-1 17 0,1-17 0,0 13 0,0-13 0,0 13 0,0-13 0,0 0 0,0 15 0,0-15 0,0 0 0,0 13 0,0-13 0,0 0 0,0 0 0,0 0 0,0 13 0,0-13 0,0 0 0,0 0 0,0 0 0,0 0 0,0 0 0,0 12 0,0-12 0,0 0 0,0 0 0,0 0 0,0 0 0,0 0 0,0 0 0,0 0 0,0 0 0,0 0 0,0 0 0,0 0 0,0 0 0,0 0 0,0 0-585,0 0-547,0 0-905,-13-4-1799</inkml:trace>
  <inkml:trace contextRef="#ctx0" brushRef="#br3" timeOffset="135975.1563">7715 7371 852,'0'0'730,"0"0"-51,4-13-66,-4 13-47,3-9-2,-3 9-58,0 0-26,2-12-32,-2 12-31,0 0-25,0 0-41,0-12-34,0 12-32,0 0-36,0 0-37,0 0-29,0 0-19,0 0-27,0 0-91,0 0-46,0 0 0,-8 11 0,8-11 0,-3 16 0,0-6 0,0 0 0,1 1 0,-2 0 0,1 1 0,1-1 0,-2 1 0,2 0 0,-1-3 0,2 2 0,-2-1 0,-1 0 0,4-10 0,-2 16 0,2-16 0,-3 13 0,3-13 0,-1 11 0,1-11 0,0 0 0,1 12 0,-1-12 0,0 0 0,0 0 0,7 8 0,-7-8 0,0 0 0,15-2 0,-15 2 0,11-3 0,-11 3 0,16-7 0,-16 7 0,20-7 0,-11 3 0,3 1 0,-12 3 0,19-7 0,-8 6 0,0-2 0,-1 0 0,-10 3 0,21-2 0,-21 2 0,22-2 0,-22 2 0,20 2 0,-20-2 0,19 3 0,-9-1 0,-10-2 0,18 6 0,-18-6 0,15 9 0,-15-9 0,13 9 0,-13-9 0,9 11 0,-9-11 0,7 9 0,-7-9 0,3 12 0,-3-12 0,0 13 0,0-13 0,-3 14 0,3-14 0,-6 15 0,1-9 0,1 2 0,-2 0 0,0-1 0,-1 0 0,-1 0 0,-1 1 0,0-1 0,-2 1 0,1-1 0,-3 1 0,1-2 0,1 1 0,-2 0 0,0-2 0,1 0 0,-1 2 0,1-3 0,-1-1 0,2-1 0,-2 1 0,2-2 0,-1 1 0,12-2 0,-24 0 0,24 0 0,-22-3 0,13-1 0,-1 0 0,10 4 0,-14-11-573,14 11-170,-10-10-128,10 10-1021,-7-17-1619</inkml:trace>
  <inkml:trace contextRef="#ctx0" brushRef="#br3" timeOffset="136454.4242">7812 7319 775,'0'0'770,"0"0"-50,-10-4-76,10 4-70,0 0-15,0 0-69,0 0-19,-9-4-43,9 4-28,0 0-18,0 0-31,0 0-31,0 0-26,0 0-27,-8-7-23,8 7-33,0 0-24,0 0-83,0 0-104,0 0 0,0 0 0,0 0 0,0 0 0,0 0 0,0 0 0,16-2 0,-16 2 0,13-2 0,-13 2 0,19-3 0,-8 2 0,3-1 0,2-2 0,1 0 0,2 0 0,3 0 0,0 0 0,1-3 0,0 2 0,0-1 0,0 3 0,-1-3 0,-6 1 0,3 1 0,-3 1 0,-1 0 0,-3-1 0,0 3 0,-12 1 0,18-6 0,-18 6 0,16-3 0,-16 3 0,13-2 0,-13 2 0,11-3 0,-11 3 0,0 0 0,11-3 0,-11 3 0,0 0 0,0 0 0,12-3 0,-12 3 0,0 0 0,0 0 0,0 0 0,0 0 0,0 0 0,0 0 0,0 0 0,0 0 0,0 0 0,0 0 0,0 0 0,0 0 0,-13 3 0,13-3 0,-13 4-547,13-4-665,-16 6-813,16-6-1781</inkml:trace>
  <inkml:trace contextRef="#ctx0" brushRef="#br3" timeOffset="138617.7878">2063 6934 461,'0'0'722,"0"0"-106,5-10-22,-5 10-91,0 0-13,4-9-40,-4 9-24,0 0-34,3-11-20,-3 11-10,0 0-8,2-9-2,-2 9-20,0 0-33,0 0-14,3-10-19,-3 10-16,0 0-17,0 0-12,0 0-15,-4-12-201,4 12-5,0 0 0,0 0 0,-6-7 0,6 7 0,0 0 0,-9-3 0,9 3 0,0 0 0,0 0 0,-18 0 0,18 0 0,-10 2 0,10-2 0,-11 3 0,11-3 0,-14 7 0,14-7 0,-14 8 0,7-2 0,-2 0 0,3-1 0,-1 1 0,-1 0 0,1 0 0,0 0 0,-1 4 0,2-4 0,-2 3 0,0 2 0,2-1 0,-1 2 0,-1-2 0,2 2 0,0-1 0,-1 2 0,3-1 0,-2 2 0,2-2 0,0 0 0,1 0 0,1 2 0,-2-3 0,3 2 0,-2-1 0,2 1 0,-1-1 0,-1 1 0,3-2 0,0 2 0,0-2 0,3 0 0,-3-11 0,2 23 0,0-12 0,0 1 0,1-3 0,-1 2 0,2-1 0,-2 1 0,1-2 0,1 0 0,2 0 0,-2 0 0,1-2 0,0 2 0,0-1 0,-5-8 0,12 12 0,-6-5 0,0-2 0,1 2 0,-2-2 0,-5-5 0,16 10 0,-16-10 0,15 8 0,-7-2 0,-8-6 0,15 5 0,-15-5 0,16 7 0,-16-7 0,16 3 0,-16-3 0,16 3 0,-16-3 0,14 0 0,-14 0 0,17 0 0,-17 0 0,17 0 0,-17 0 0,17-3 0,-17 3 0,17-4 0,-17 4 0,20-4 0,-20 4 0,18-6 0,-18 6 0,17-7 0,-8 4 0,-9 3 0,16-7 0,-16 7 0,17-9 0,-17 9 0,15-8 0,-15 8 0,16-8 0,-16 8 0,13-10 0,-13 10 0,11-9 0,-3 4 0,-8 5 0,10-12 0,-10 12 0,10-11 0,-10 11 0,10-12 0,-10 12 0,9-13 0,-9 13 0,7-15 0,-7 15 0,7-16 0,-7 16 0,9-15 0,-9 15 0,7-16 0,-7 16 0,5-17 0,-5 17 0,5-15 0,-5 15 0,4-17 0,-4 17 0,6-15 0,-6 15 0,4-14 0,-4 14 0,2-17 0,-2 17 0,2-15 0,-2 15 0,1-17 0,-1 17 0,0-17 0,0 17 0,0-16 0,0 16 0,-1-17 0,1 17 0,-3-15 0,1 5 0,2 10 0,-4-19 0,4 19 0,-6-17 0,6 17 0,-7-16 0,3 6 0,0 2 0,0-1 0,1 1 0,-1 0 0,-2-1 0,0 2 0,1-1 0,0 0 0,-1 0 0,-3 1 0,2 1 0,0-1 0,-2 0 0,0 2 0,-1-2 0,-2 2 0,-2 1 0,3 0 0,-5 2 0,1 0 0,-2 2 0,1 0 0,-3 1 0,-2 3 0,-1 1 0,-1 4 0,-3 4 0,-2-1 0,-3 8 0,1 1 0,-1 3 0,2 6-717,-4-4-1640,5 3-2159</inkml:trace>
  <inkml:trace contextRef="#ctx0" brushRef="#br3" timeOffset="140782.9583">16419 6152 361,'0'0'703,"-2"-10"-79,2 10-16,0 0-58,-2-14-30,2 14-53,0 0 0,-1-15-23,1 15-13,0 0-5,-2-14-12,2 14 5,0 0-61,0-15 29,0 15-48,0 0 15,0-12-45,0 12-299,0 0-10,0 0 0,0-15 0,0 15 0,0 0 0,0 0 0,0 0 0,0 0 0,0-12 0,0 12 0,0 0 0,0 0 0,0 0 0,0 13 0,0-13 0,-2 15 0,4-4 0,-4 0 0,1 1 0,0 1 0,1 2 0,-3 4 0,2-2 0,0 1 0,0 1 0,1 1 0,0-2 0,-2 2 0,2-1 0,0 0 0,0-2 0,2 0 0,-2 0 0,1 0 0,0-3 0,0-1 0,2 1 0,-1-2 0,1-2 0,-1 1 0,2 0 0,1-4 0,-1 1 0,1-1 0,3 0 0,-8-7 0,14 8 0,-14-8 0,17 6 0,-17-6 0,16 0 0,-16 0 0,21-2 0,-11-1 0,1-1 0,0 1 0,-1-1 0,1-2 0,-2-1 0,0 2 0,3-4 0,-6 2 0,2-1 0,-4 1-555,1 0-156,-5 7-78,3-15-145,-3 15-712,-2-14-1309</inkml:trace>
  <inkml:trace contextRef="#ctx0" brushRef="#br3" timeOffset="141049.3573">16259 6336 331,'0'0'974,"0"0"-161,-8-5-57,8 5-67,0 0-21,0 0-52,4-12-28,-4 12-26,11-8-60,-11 8-47,14-7-23,-5 2-29,1 1-7,1-2-390,0 1-6,3 0 0,0 1 0,0-1 0,1 1 0,0 1 0,1-1 0,-2 0 0,0 0 0,3 2 0,-4-1 0,2 3 0,-2-4 0,1 3 0,-3 0 0,2 0 0,-13 1 0,21-2 0,-21 2 0,20 0 0,-20 0-124,16 0-440,-16 0-77,16 3-107,-16-3-137,15 4-770,-15-4-1318</inkml:trace>
  <inkml:trace contextRef="#ctx0" brushRef="#br3" timeOffset="141611.5798">16854 6341 709,'0'0'845,"0"0"-73,0 0-119,0 0-38,0 0-74,-4-13-35,4 13-65,0 0-21,0 0-23,-6-6-6,6 6-57,0 0-30,0 0-29,0 0-17,-16-1-26,16 1-28,-7 5-19,7-5-76,-8 8-109,8-8 0,-9 11 0,4-3 0,5-8 0,-8 17 0,4-8 0,0 3 0,2-3 0,-2 4 0,1-3 0,0 2 0,3-12 0,-4 19 0,4-19 0,-1 20 0,1-20 0,1 15 0,-1-15 0,3 14 0,-3-14 0,6 12 0,-6-12 0,7 10 0,-7-10 0,11 7 0,-11-7 0,12 4 0,-12-4 0,13 3 0,-13-3 0,16 0 0,-16 0 0,12-3 0,-12 3 0,15-2 0,-15 2 0,13-5 0,-13 5 0,12-7 0,-12 7 0,11-9 0,-11 9 0,8-10 0,-8 10 0,7-13 0,-7 13 0,3-14 0,-3 14 0,2-16 0,-2 16 0,-3-20 0,3 20 0,-4-19 0,4 19 0,-6-18 0,2 10 0,0-1 0,4 9 0,-10-14 0,5 7 0,5 7 0,-10-12 0,10 12 0,-13-9 0,13 9 0,-12-6 0,12 6 0,-10-4 0,10 4 0,-10-5 0,10 5 0,0 0 0,-12-3 0,12 3 0,0 0 0,0 0-487,0 0-29,-10 3-80,10-3-104,0 0-109,0 0-801,0 0-1262</inkml:trace>
  <inkml:trace contextRef="#ctx0" brushRef="#br3" timeOffset="142033.4463">17302 6302 241,'0'0'924,"0"0"-121,0 0-62,0 0-72,-11-2-8,11 2-70,0 0-34,0 0-33,0 0-34,0 0-44,0 0-38,-9-5-30,9 5-22,0 0-12,0 0-286,0 0-58,0 0 0,13 1 0,-13-1 0,0 0 0,14 1 0,-14-1 0,14 2 0,-14-2 0,15-2 0,-15 2 0,18 0 0,-18 0 0,19-1 0,-19 1 0,21-1 0,-21 1 0,19 0 0,-19 0 0,16 0 0,-16 0 0,16 0 0,-16 0 0,11 0 0,-11 0 0,0 0 0,15 1 0,-15-1-160,0 0-531,0 0-95,7 6-96,-7-6-908,0 0-1491</inkml:trace>
  <inkml:trace contextRef="#ctx0" brushRef="#br3" timeOffset="142294.6678">17346 6406 530,'0'0'781,"-12"5"-82,12-5-50,-7 5-40,7-5-53,-8 5-2,8-5-79,0 0-7,-9 7-18,9-7-22,0 0-25,0 0-23,0 0-20,0 0-20,4 10-23,-4-10-125,0 0-192,13 3 0,-13-3 0,12 0 0,-12 0 0,17 0 0,-17 0 0,19-1 0,-6 0 0,-13 1 0,22-1 0,-11 0 0,-11 1 0,22-2 0,-12 0 0,-10 2 0,20-3 0,-20 3 0,15-1 0,-15 1 0,14-1 0,-14 1-26,9-5-751,-9 5-231,0 0-1000,0 0-1763</inkml:trace>
  <inkml:trace contextRef="#ctx0" brushRef="#br3" timeOffset="146057.1999">18063 6275 204,'0'0'672,"0"0"-120,0 0-62,0 0-31,0 0-45,7-7-9,-7 7-26,0 0-44,8-7 22,-8 7-55,5-8-5,-5 8-37,5-7 17,-5 7-23,5-9-1,-5 9-25,5-9-11,-5 9-8,4-11 4,-4 11 18,6-10-42,-6 10 10,4-9-54,-4 9 15,4-12-52,-4 12 42,0 0-38,0-15 8,0 15-120,-2-11 0,2 11 0,-4-10 0,4 10 0,-8-10 0,8 10 0,-7-8 0,7 8 0,-9-7 0,9 7 0,-12-7 0,12 7 0,-10-5 0,10 5 0,-12-2 0,12 2 0,-12-2 0,12 2 0,-14 0 0,14 0 0,-14 2 0,14-2 0,-15 0 0,15 0 0,-13 2 0,13-2 0,-12 4 0,12-4 0,-12 5 0,12-5 0,-11 6 0,11-6 0,-12 5 0,12-5 0,-10 7 0,10-7 0,-10 9 0,10-9 0,-10 8 0,10-8 0,-9 9 0,9-9 0,-9 8 0,9-8 0,-7 12 0,7-12 0,-5 9 0,5-9 0,-5 10 0,5-10 0,-5 10 0,5-10 0,0 0 0,-5 12 0,5-12 0,0 0 0,-4 10 0,4-10 0,0 0 0,0 0 0,-2 13 0,2-13 0,0 0 0,0 0 0,0 13 0,0-13 0,0 0 0,0 0 0,1 12 0,-1-12 0,0 0 0,0 0 0,3 9 0,-3-9 0,0 0 0,0 0 0,0 0 0,6 8 0,-6-8 0,0 0 0,0 0 0,0 0 0,0 0 0,0 0 0,4 10 0,-4-10 0,0 0 0,0 0 0,0 0 0,0 0 0,6 7 0,-6-7 0,0 0 0,0 0 0,6 7 0,-6-7 0,0 0 0,0 0 0,0 0 0,0 0 0,10 5 0,-10-5 0,0 0 0,0 0 0,0 0 0,8 6 0,-8-6 0,0 0 0,0 0 0,0 0 0,11 6 0,-11-6 0,0 0 0,0 0 0,0 0 0,9 5 0,-9-5 0,0 0 0,0 0 0,8 5 0,-8-5 0,0 0 0,0 0 0,11 3 0,-11-3 0,0 0 0,0 0 0,9 4 0,-9-4 0,0 0 0,0 0 0,12 2 0,-12-2 0,0 0 0,12-2 0,-12 2 0,0 0 0,13-2 0,-13 2 0,0 0 0,15-3 0,-15 3 0,12-1 0,-12 1 0,12-3 0,-12 3 0,12 0 0,-12 0 0,12-5 0,-12 5 0,11-3 0,-11 3 0,11-5 0,-11 5 0,10-4 0,-10 4 0,9-3 0,-9 3 0,0 0 0,12-7 0,-12 7 0,9-5 0,-9 5 0,0 0 0,9-8 0,-9 8 0,0 0 0,8-9 0,-8 9 0,3-8 0,-3 8 0,6-6 0,-6 6 0,0 0 0,4-15 0,-4 15 0,4-8 0,-4 8 0,0 0 0,4-13 0,-4 13 0,0 0 0,3-13 0,-3 13 0,0 0 0,0 0 0,2-12 0,-2 12 0,0 0 0,0 0 0,3-10 0,-3 10 0,0 0 0,0 0 0,0 0 0,0 0 0,0 0 0,0 0 0,0 0 0,0 0 0,0 0 0,0 0 0,0 0 0,0 0 0,0 0 0,0 0 0,-4 13 0,4-13 0,-3 14 0,3-14 0,-2 15 0,2-15 0,-4 19 0,4-19 0,-3 21 0,2-9 0,-1-2 0,1 3 0,1-13 0,-2 22 0,2-10 0,0-12 0,-1 21 0,2-8 0,-1-13 0,0 21 0,0-21 0,2 17 0,-2-17 0,1 16 0,-1-16 0,0 14 0,0-14 0,0 14 0,0-14 0,2 12 0,-2-12 0,0 0 0,1 12 0,-1-12 0,0 0 0,2 10 0,-2-10 0,0 0 0,0 0 0,0 0 0,1 12 0,-1-12 0,0 0 0,0 0 0,0 0 0,0 0 0,0 0 0,1 12 0,-1-12 0,0 0 0,0 0 0,0 0 0,0 0 0,0 0 0,0 0 0,0 0 0,0 0 0,0 0 0,0 0 0,0 0 0,0 0 0,0 0 0,0 0 0,0 0 0,0 0 0,0 0 0,0 0 0,0 0 0,0 0 0,0 0 0,0 0 0,0 0 0,0 0 0,0 0 0,0 0 0,0 0 0,0 0-196,-12-3-383,12 3-113,0 0-89,0 0-175,-11-7-623,11 7-1228</inkml:trace>
  <inkml:trace contextRef="#ctx0" brushRef="#br3" timeOffset="147023.6233">18570 6282 553,'0'0'698,"0"0"-83,-10 3-16,10-3-44,0 0-52,0 0-3,-11 4-48,11-4-12,0 0-34,0 0 4,0 0-1,0 0-64,0 0-23,0 0-34,0 0-23,13-1-24,-13 1-28,13-3-22,-13 3-38,14-2-120,-14 2-33,18-4 0,-18 4 0,19-4 0,-19 4 0,19-2 0,-19 2 0,21-2 0,-21 2 0,19-3 0,-19 3 0,18-1-101,-18 1-150,18 0-65,-18 0-22,13 0-52,-13 0-37,13 1-75,-13-1-36,9 4-48,-9-4-114,0 0-578,9 6-885</inkml:trace>
  <inkml:trace contextRef="#ctx0" brushRef="#br3" timeOffset="147257.9859">18631 6416 287,'-12'9'708,"12"-9"-119,-8 7-34,8-7-24,-8 6-37,8-6-25,0 0-37,-6 7-5,6-7-58,0 0 0,0 0-34,-5 9-15,5-9-39,0 0-35,9 3-16,-9-3-25,0 0-11,18 2-23,-18-2-29,19-2-25,-8 2-16,2 0-28,0-3-15,1 3-11,0-3-12,0 2-33,-3 0-49,2-1-59,0 1-82,-13 1-50,22-1-98,-22 1-47,15-5-128,-15 5-101,12-1-144,-12 1-707,0 0-1083</inkml:trace>
  <inkml:trace contextRef="#ctx0" brushRef="#br3" timeOffset="149311.7751">19236 6341 187,'0'0'375,"0"0"-63,0 0-65,0 0-11,0 0-47,14 0 0,-14 0-21,0 0 11,0 0-13,0 0 6,12-3-8,-12 3 7,0 0 2,0 0-5,12-2-2,-12 2 2,0 0 0,9-5 8,-9 5 13,0 0 13,10-5 15,-10 5-29,0 0 18,9-5-28,-9 5 16,0 0-18,8-10 27,-8 10-29,6-5 7,-6 5-21,4-9 16,-4 9-12,6-8-10,-6 8-9,4-10-4,-4 10-9,4-12 6,-4 12 28,3-12-43,-3 12 22,1-11-47,-1 11 29,0-15-24,0 15 37,-1-12-48,1 12 13,-3-12-105,3 12 0,-4-11 0,4 11 0,-6-10 0,6 10 0,-9-10 0,9 10 0,-10-6 0,10 6 0,-12-4 0,12 4 0,-16-3 0,16 3 0,-19 3 0,8 0 0,2 1 0,-2-1 0,1 1 0,-1 4 0,0-1 0,1 2 0,-1 0 0,1 0 0,2 0 0,1 3 0,0-2 0,1 0 0,1 0 0,1-2 0,4-8 0,-2 18 0,2-18 0,0 14 0,0-14 0,6 13 0,-6-13 0,13 12 0,-13-12 0,16 7 0,-16-7 0,19 3 0,-19-3 0,20 2 0,-20-2 0,21-2 0,-21 2 0,22-3 0,-12 1 0,0-3 0,1 2 0,-2-2 0,1 1 0,-1-1 0,-1 0 0,-1-2 0,2 4 0,-3-4 0,1 1 0,-1 0 0,-6 6 0,13-10 0,-13 10 0,8-9 0,-8 9 0,7-7 0,-7 7 0,7-6 0,-7 6 0,0 0 0,7-7 0,-7 7 0,0 0 0,0 0 0,0 0 0,0 0 0,0 0 0,0 0 0,7 9 0,-7-9 0,0 13 0,0-13 0,-1 19 0,-1-9 0,2-10 0,-1 24 0,0-10 0,-1-1 0,1 1 0,0 1 0,-2-1 0,2-1 0,1 0 0,-1 0 0,0 2 0,-1-3 0,2-1 0,-1 0 0,1-11 0,0 19 0,0-19 0,-1 15 0,1-15 0,0 14 0,0-14 0,0 0 0,0 15 0,0-15 0,0 0 0,0 13 0,0-13 0,0 0 0,0 0 0,0 12 0,0-12 0,0 0 0,0 0 0,0 0 0,0 0 0,1 11 0,-1-11 0,0 0 0,0 0 0,0 0 0,0 0 0,0 0 0,0 0 0,0 0 0,0 0 0,0 0 0,0 0 0,0 0 0,0 0 0,0 0 0,0 0 0,0 0 0,0 0 0,0 0 0,0 0 0,0 0 0,0 0 0,0 0 0,0 0 0,0 0 0,0 0 0,0 0 0,0 0 0,0 0 0,0 0 0,0 0 0,0 0 0,0 0 0,0 0 0,0 0 0,0 0 0,9-5 0,-9 5 0,0 0 0,0 0 0,0 0 0,0 0 0,0 0 0,0 0 0,0 0 0,0 0 0,0 0 0,0 0 0,4-10 0,-4 10 0,0 0 0,0 0 0,0 0 0,0 0 0,0 0 0,0 0 0,0 0 0,2-10 0,-2 10 0,0 0 0,0 0 0,0 0 0,0 0 0,0 0 0,0 0 0,0 0 0,0 0 0,0 0 0,0 0 0,0 0 0,0 0 0,0 0 0,5-8 0,-5 8 0,0 0 0,0 0 0,0 0 0,0 0 0,0 0 0,0 0 0,0 0 0,0 0 0,0 0 0,0 0 0,0 0 0,0 0 0,0 0 0,0 0 0,0 0 0,0 0 0,0 0 0,0 0 0,0 0 0,0 0 0,0 0 0,0 0-157,0 0-293,0 0-44,0 0-76,0 0-65,-2-11-66,2 11-212,0 0-443,0 0-958</inkml:trace>
  <inkml:trace contextRef="#ctx0" brushRef="#br3" timeOffset="153059.6993">19817 6341 376,'0'0'739,"0"0"-128,0 0-29,-1-13-53,1 13-23,0 0-54,0 0-10,-2-14-61,2 14-7,0 0-35,0 0-4,-2-10-23,2 10-23,0 0-27,0 0-24,-4-9-30,4 9-29,0 0-24,0 0-20,0 0-12,0 0-4,-14 0 4,14 0 10,-8 6-7,8-6-14,-11 6-101,11-6-11,-10 14 0,3-6 0,1 1 0,-2-1 0,3 3 0,-1-1 0,1 2 0,-1 0 0,1 0 0,-1 1 0,2-4 0,-1 4 0,3-2 0,-1-1 0,0 1 0,2 0 0,0-1 0,2 2 0,-1-12 0,1 19 0,2-9 0,1-2 0,0 1 0,1 0 0,0-4 0,2 2 0,1-2 0,0 1 0,2-2 0,0 0 0,-10-4 0,21 3 0,-21-3 0,19 3 0,-19-3 0,23-3 0,-13 1 0,2 0 0,-2-2 0,0 1 0,0-3 0,1 1 0,-2-2 0,1-1 0,-3-1 0,1 0 0,-1-1 0,0-2 0,-2 0 0,0-2 0,-2-1 0,-1 1 0,0 1 0,-2 1 0,0-3 0,-3 2 0,1 0 0,-2 1 0,0 0 0,-1 2 0,-3-1 0,0 3 0,1 1 0,-1-1 0,-2 3 0,2 0 0,-1 0 0,-1 1 0,10 4 0,-17-3 0,17 3 0,-15-4 0,15 4 0,-13 0-121,13 0-289,0 0-46,-12 4-91,12-4-102,0 0-94,0 0-922,3 9-1334</inkml:trace>
  <inkml:trace contextRef="#ctx0" brushRef="#br3" timeOffset="153464.132">20190 6261 675,'0'0'722,"4"-8"-67,-4 8-53,0 0-84,3-12-37,-3 12-59,0 0-26,0 0-69,0 0-16,-2-12-43,2 12-35,0 0-22,0 0-24,0 0-27,0 0-25,-11 0-25,11 0-4,0 0-13,-8 11-12,8-11-5,0 0-9,-6 10-6,6-10 2,0 0 5,-3 13 4,3-13 3,0 0 4,0 0-6,6 10-12,-6-10-12,0 0-10,13 2-1,-13-2-7,11-2-2,-11 2 30,15-3-40,-15 3 29,14-7-19,-14 7 28,15-9-25,-15 9 39,12-8-25,-12 8 31,8-9-37,-8 9 30,7-8-35,-7 8-1,3-9-34,-3 9 0,0 0 0,0-13 0,0 13 0,0 0 0,-7-8 0,7 8 0,0 0 0,-12-5 0,12 5 0,0 0 0,-16-1 0,16 1-71,-13 2-142,13-2-70,-11 7-67,11-7-77,-13 5-85,13-5-106,-7 8-86,7-8-177,-6 7-429,6-7-911</inkml:trace>
  <inkml:trace contextRef="#ctx0" brushRef="#br3" timeOffset="153814.9967">20400 6188 253,'0'0'813,"8"-7"-119,-8 7-46,8-9-70,-8 9-40,8-8-33,-8 8-38,6-7-45,-6 7-34,0 0-30,8-7 19,-8 7-83,0 0-10,0 0-53,8-9 2,-8 9-62,0 0 21,0 0-30,0 0 17,0 0-39,2 11 19,-2-11-54,-5 14-105,5-14 0,-4 20 0,2-7 0,-2 1 0,0 2 0,0 1 0,0 0 0,1 0 0,-4 3 0,2-2 0,0 0 0,0 2 0,0-3 0,0 1 0,0-3 0,0 0 0,1 1 0,0-3 0,0 1 0,-1-2 0,2-2 0,-2 2 0,3-2 0,-1-1 0,-1-1 0,4-8 0,-4 16 0,4-16 0,-3 12 0,3-12-134,-3 10-294,3-10-90,0 0-116,-3 12-134,3-12-220,0 0-509,0 0-1126</inkml:trace>
  <inkml:trace contextRef="#ctx0" brushRef="#br3" timeOffset="154252.6176">20589 6508 135,'0'0'1057,"0"0"-195,0 0-64,10-5-80,-10 5-30,0 0-76,0 0-41,10-3-39,-10 3-55,0 0-50,0 0-35,11-5-31,-11 5-36,0 0-89,0 0-236,15 1 0,-15-1 0,0 0 0,9 4 0,-9-4 0,0 0 0,8 7 0,-8-7 0,0 0 0,6 8 0,-6-8 0,0 0 0,0 0 0,1 12 0,-1-12 0,0 0 0,-5 7 0,5-7 0,0 0 0,-5 8 0,5-8 0,0 0 0,-8 4 0,8-4 0,0 0 0,0 0 0,-10 5 0,10-5 0,0 0 0,0 0 0,0 0 0,-10-5 0,10 5 0,0 0 0,0 0 0,-7-7 0,7 7 0,0 0 0,0 0 0,0-15 0,0 15 0,0 0 0,6-13 0,-6 13 0,4-8 0,-4 8 0,4-9 0,-4 9 0,4-8 0,-4 8 0,0 0 0,5-10 0,-5 10 0,0 0 0,0 0 0,4-8-706,-4 8-238,0 0-1115,0 0-1822</inkml:trace>
  <inkml:trace contextRef="#ctx0" brushRef="#br3" timeOffset="154604.236">20865 6285 566,'0'0'867,"1"-10"-89,-1 10-106,0 0-9,0-14-54,0 14-32,0 0-60,2-12-18,-2 12 6,0 0-77,0 0-43,0-13-46,0 13-12,0 0-78,0 0-39,0 0-210,0 0 0,0 0 0,0 0 0,0 0 0,4 10 0,-4-10 0,2 15 0,-2-15 0,1 18 0,0-7 0,-1-11 0,2 21 0,-2-21 0,1 23 0,-1-23 0,1 21 0,-1-21 0,1 22 0,-1-22 0,0 19 0,0-19 0,2 17 0,-2-17 0,0 15 0,0-15 0,2 12 0,-2-12-313,0 12-430,0-12-132,0 0-225,2 15-533,-2-15-1293</inkml:trace>
  <inkml:trace contextRef="#ctx0" brushRef="#br3" timeOffset="155218.3544">21060 6336 414,'0'0'854,"-1"-12"-84,1 12-69,-1-13-93,1 13-10,0-11-86,0 11-53,0-13-33,0 13-33,2-12-40,-2 12-2,3-12-75,-3 12 14,4-13-52,-4 13 9,6-9-51,-6 9 10,13-12-43,-13 12-27,13-9-136,-13 9 0,16-7 0,-16 7 0,17-3 0,-17 3 0,16 0 0,-16 0 0,16 3 0,-16-3 0,15 9 0,-15-9 0,9 12 0,-9-12 0,7 12 0,-7-12 0,1 17 0,-1-17 0,-4 16 0,0-7 0,0 0 0,0 0 0,-1-1 0,-1-1 0,1 1 0,0-1 0,0 1 0,5-8 0,-12 12 0,12-12 0,-6 10 0,6-10 0,-7 7 0,7-7 0,0 0 0,-5 9 0,5-9 0,0 0 0,0 0 0,0 0 0,0 0 0,0 0 0,0 0 0,13 2 0,-13-2 0,0 0 0,15-2 0,-15 2 0,13 0 0,-13 0 0,15 0 0,-15 0 0,17 2 0,-17-2 0,17 2 0,-17-2 0,15 5 0,-15-5 0,17 5 0,-17-5 0,11 10 0,-11-10 0,10 7 0,-10-7 0,5 12 0,-5-12 0,4 10 0,-4-10 0,0 0 0,-1 17 0,1-17 0,-4 12 0,4-12 0,-6 10 0,6-10 0,-10 10 0,10-10 0,-13 6 0,13-6 0,-17 10 0,17-10 0,-16 5 0,6-2 0,-1 0 0,1-1 0,-1 0 0,0 0 0,11-2 0,-21 3 0,9-1 0,12-2 0,-20 0 0,20 0 0,-18 1 0,18-1 0,-17-3 0,17 3-451,-14-3-193,14 3-165,-13-2-224,13 2-629,-5-7-1329</inkml:trace>
  <inkml:trace contextRef="#ctx0" brushRef="#br3" timeOffset="155624.592">21634 6324 384,'0'0'753,"0"0"-104,-15 0-33,15 0-63,0 0-38,-12 0-49,12 0 7,0 0-64,0 0-1,-15 0-34,15 0-7,0 0-16,0 0-27,0 0-11,-13 0-5,13 0-7,0 0-14,0 0-2,0 0-230,0 0-55,0 0 0,0 0 0,0 0 0,0 0 0,9-3 0,-9 3 0,13-3 0,-13 3 0,15-4 0,-15 4 0,21-3 0,-21 3 0,20-4 0,-20 4 0,22-3 0,-22 3 0,20-3 0,-20 3 0,18-1 0,-18 1 0,17-1 0,-17 1 0,13 0 0,-13 0 0,12-2 0,-12 2-252,0 0-433,12 2-105,-12-2-110,0 0-858,0 0-1447</inkml:trace>
  <inkml:trace contextRef="#ctx0" brushRef="#br3" timeOffset="155968.3291">21662 6416 193,'0'0'894,"-9"5"-157,9-5-28,0 0-42,-7 4-38,7-4-3,0 0-59,0 0-25,0 0-32,0 0-21,0 0-37,2 10-26,-2-10-23,0 0-56,12 4-347,-12-4 0,0 0 0,16 2 0,-16-2 0,14 0 0,-14 0 0,16 0 0,-16 0 0,19 0 0,-19 0 0,17 0 0,-17 0 0,21-2 0,-9 1 0,-12 1 0,20-1 0,-20 1 0,22-2 0,-22 2 0,17-3 0,-17 3 0,15-3 0,-15 3 0,11-1 0,-11 1 0,0 0 0,17-3 0,-17 3 0,0 0 0,10-2 0,-10 2 0,0 0 0,0 0 0,0 0 0,12-1 0,-12 1 0,0 0 0,0 0 0,0 0 0,0 0 0,0 0 0,0 0 0,0 0 0,-13-1 0,13 1 0,0 0-630,-13-3-402,13 3-1023,-11-2-1818</inkml:trace>
  <inkml:trace contextRef="#ctx0" brushRef="#br3" timeOffset="158310.7824">22185 6283 537,'0'0'705,"5"-10"-101,-5 10 15,4-7-46,-4 7-57,5-9-15,-5 9-55,4-8-7,-4 8-37,6-9 0,-6 9-3,5-8-20,-5 8-24,0 0-24,5-10-22,-5 10-22,0 0 6,6-9-199,-6 9-94,0 0 0,0 0 0,0 0 0,6-6 0,-6 6 0,0 0 0,6 9 0,-6-9 0,3 11 0,-3-11 0,4 17 0,-4-17 0,3 19 0,-1-7 0,-1 1 0,2 0 0,-2 0 0,0 2 0,1 0 0,-1-2 0,0 2 0,0-3 0,-1 3 0,2-3 0,-1-1 0,-1 2 0,1-2 0,-1-11 0,3 20 0,-3-20 0,1 18 0,-1-18 0,0 14 0,0-14 0,1 13 0,-1-13 0,0 0 0,0 16 0,0-16 0,0 0 0,1 12 0,-1-12 0,0 0 0,0 0 0,-1 10 0,1-10 0,0 0 0,0 0 0,0 0 0,0 0 0,0 0-241,0 0-687,0 0-165,-5-8-777,5 8-1588</inkml:trace>
  <inkml:trace contextRef="#ctx0" brushRef="#br3" timeOffset="158997.4209">22538 6327 275,'6'-6'752,"-6"6"-138,0 0-15,0 0-60,0 0-38,2-12-18,-2 12-43,0 0-11,0 0-45,0 0-1,3-12-33,-3 12-8,0 0-37,5-8-29,-5 8-18,0 0-30,8-11-7,-8 11-22,10-8-16,-10 8-13,12-9 1,-12 9-82,14-7-89,-14 7 0,18-8 0,-9 6 0,-9 2 0,20-4 0,-20 4 0,18-1 0,-18 1 0,15 2 0,-15-2 0,15 5 0,-15-5 0,13 9 0,-8-1 0,-5-8 0,8 15 0,-8-15 0,4 14 0,-4-14 0,-4 21 0,2-12 0,-4 3 0,1-1 0,-1 1 0,-2 1 0,-2-1 0,1-2 0,0 1 0,-1-1 0,0 2 0,1-2 0,-1 0 0,-1-1 0,4-2 0,-2 2 0,2-3 0,0 2 0,7-8 0,-11 10 0,11-10 0,-10 9 0,10-9 0,-8 8 0,8-8 0,0 0 0,-6 6 0,6-6 0,0 0 0,0 0 0,0 0 0,8 7 0,-8-7 0,0 0 0,19 0 0,-19 0 0,15-1 0,-3-2 0,-1 3 0,1-3 0,0 1 0,0 2 0,2-3 0,-2 2 0,-1 0 0,2-1 0,-13 2 0,19-3 0,-19 3 0,18-2 0,-18 2 0,13-3 0,-13 3 0,12-2 0,-12 2 0,0 0 0,15-3 0,-15 3 0,0 0 0,12-1 0,-12 1 0,0 0 0,0 0 0,0 0 0,13-3 0,-13 3 0,0 0 0,0 0 0,0 0 0,0 0 0,0 0 0,0 0 0,0 0 0,0 0 0,0 0 0,0 0 0,0 0 0,0 0 0,0 0 0,0 0 0,0 0-71,0 0-735,0 0-149,-8 5-1046,8-5-1756</inkml:trace>
  <inkml:trace contextRef="#ctx0" brushRef="#br3" timeOffset="159784.4866">23072 6319 50,'0'0'706,"0"0"-131,0 0-53,-9-6-37,9 6-26,0 0-8,0 0-11,-10-7-32,10 7-10,0 0-52,0 0 13,-3-11-27,3 11-2,0 0-12,0 0-29,3-15-3,-3 15-21,8-8-17,-8 8-1,11-9-10,-11 9-11,15-6-12,-6 2-214,-9 4 0,19-4 0,-7 1 0,-12 3 0,21 0 0,-9 0 0,-1 0 0,1 3 0,-12-3 0,18 5 0,-8 0 0,-1-1 0,-9-4 0,13 12 0,-7-5 0,-6-7 0,6 15 0,-6-15 0,0 17 0,0-17 0,-6 20 0,0-11 0,-2 1 0,0 2 0,-3-2 0,1 1 0,-2-1 0,-1 1 0,2-2 0,-1 0 0,0 1 0,1 0 0,1-4 0,1 0 0,2 1 0,-1-2 0,8-5 0,-13 10 0,13-10 0,-9 7 0,9-7 0,-8 7 0,8-7 0,0 0 0,0 0 0,0 0 0,0 0 0,9 9 0,-9-9 0,18-2 0,-18 2 0,22-2 0,-8 0 0,0 1 0,0 0 0,0-2 0,2 2 0,-2 0 0,0-2 0,0 3 0,0-2 0,-1 1 0,-1-1 0,1 0 0,-13 2 0,21-3 0,-21 3 0,19-2 0,-19 2 0,15-2 0,-15 2 0,13-2 0,-13 2 0,0 0 0,16-2 0,-16 2 0,0 0 0,11-2 0,-11 2 0,0 0 0,0 0 0,11-2 0,-11 2 0,0 0 0,0 0 0,0 0 0,0 0 0,0 0 0,0 0 0,0 0 0,0 0 0,0 0 0,0 0 0,0 0-51,-13 2-809,13-2-148,0 0-967,-13 0-1721</inkml:trace>
  <inkml:trace contextRef="#ctx0" brushRef="#br3" timeOffset="160253.216">23559 6237 106,'-7'-10'856,"7"10"-168,0 0-61,-8-7-68,8 7-39,0 0-81,-11-7-27,11 7-64,0 0-23,0 0-58,-15 2-1,15-2-42,0 0-4,-12 5-48,12-5 10,-5 8-34,5-8 11,0 0-24,-4 12-8,4-12 1,0 0-10,2 13-6,-2-13-6,0 0 3,7 10-7,-7-10-6,10 5 0,-10-5-25,12 4-3,-12-4 1,15 1-7,-15-1-6,16-1-5,-16 1 12,17-2 0,-17 2-22,15-4-41,-15 4 0,15-5 0,-15 5 0,10-8 0,-10 8 0,10-9 0,-10 9 0,8-10 0,-8 10 0,2-10 0,-2 10 0,0 0 0,0-14 0,0 14 0,0 0 0,-7-11 0,7 11 0,0 0 0,-10-8 0,10 8 0,0 0 0,-15-2 0,15 2 0,0 0-268,-13 4-132,13-4-54,-9 5-101,9-5-134,0 0-122,-6 8-777,6-8-1237</inkml:trace>
  <inkml:trace contextRef="#ctx0" brushRef="#br3" timeOffset="160632.9744">23918 6198 289,'6'-7'833,"-6"7"-93,5-7-50,-5 7-76,8-7-16,-8 7-67,0 0-49,6-9-39,-6 9-41,0 0-37,5-8 1,-5 8-87,0 0-7,0 0-53,5-6-9,-5 6-67,0 0 9,0 0-23,0 0 28,0 0-48,0 0 4,-3 7-58,3-7-55,-7 11 0,7-11 0,-9 16 0,6-6 0,-3-1 0,0 4 0,-1-1 0,2 0 0,-2 1 0,0 0 0,0 0 0,0 0 0,1-2 0,0 3 0,0 0 0,1-4 0,1 1 0,1 0 0,-2-1 0,1-3 0,1 4 0,3-11 0,-4 16 0,4-16 0,-2 12 0,2-12 0,-2 12-160,2-12-282,-1 11-67,1-11-142,0 0-187,3 13-927,-3-13-1460</inkml:trace>
  <inkml:trace contextRef="#ctx0" brushRef="#br3" timeOffset="161055.46">24051 6490 495,'0'0'785,"7"-6"-97,-7 6-35,5-8-81,-5 8-38,0 0-50,5-9-26,-5 9-82,0 0-24,0 0-69,4-10-39,-4 10-33,0 0-14,0 0-38,0 0-1,0 0-31,-9 7-19,9-7-4,-5 8-20,5-8-12,-7 9-15,7-9-8,-6 10-10,6-10-4,-3 12-3,3-12 3,-3 9 2,3-9 17,0 0-4,0 13 4,0-13 7,0 0 5,4 9-15,-4-9-1,0 0 8,10 7 2,-10-7 2,0 0-2,14 0 1,-14 0 4,0 0-54,14-2-11,-14 2 0,10-5 0,-10 5 0,9-5 0,-9 5 0,7-9 0,-7 9 0,5-8 0,-5 8 0,4-9 0,-4 9 0,3-9 0,-3 9 0,0 0 0,-2-13 0,2 13 0,-4-9 0,4 9 0,0 0 0,-7-8 0,7 8 0,-10-4 0,10 4 0,-11-3 0,11 3 0,0 0-167,-14 0-412,14 0-168,0 0-193,-17 0-878,17 0-1521</inkml:trace>
  <inkml:trace contextRef="#ctx0" brushRef="#br3" timeOffset="161477.3203">24392 6271 282,'0'0'825,"-6"-8"-125,6 8-29,-4-10-66,4 10-46,-4-9-2,4 9-55,-3-10-5,3 10-20,-5-9 11,5 9-67,0 0-28,-3-10-33,3 10-33,0 0-9,0 0-109,-4-10-209,4 10 0,0 0 0,0 0 0,0 0 0,6 10 0,-6-10 0,6 12 0,-6-12 0,5 19 0,-1-11 0,1 4 0,0 0 0,-1 1 0,1 0 0,-1 2 0,2-1 0,-3-2 0,1 0 0,0-2 0,-1 2 0,0 0 0,0-2 0,-3-10 0,2 20 0,-2-20 0,3 18 0,-3-18 0,2 15 0,-2-15 0,2 12 0,-2-12 0,0 0-489,2 15-494,-2-15-1133,0 0-1886</inkml:trace>
  <inkml:trace contextRef="#ctx0" brushRef="#br3" timeOffset="162118.0968">24642 6311 722,'0'0'732,"3"-12"-37,-3 12-41,5-14-95,-5 14-23,6-17-74,-6 17-24,10-14-52,-4 6-4,0 1-43,1 0 3,0-1-18,2 1-49,0 2 11,-1 0-64,2 1-24,-10 4-29,16-5-10,-16 5-20,18 0-15,-18 0-76,16 5-48,-16-5 0,14 10 0,-9-3 0,0 2 0,-3 1 0,0 0 0,-1 2 0,-4-2 0,1 2 0,-2 0 0,-1 0 0,-4 2 0,2-2 0,-3-1 0,3 0 0,-3 0 0,-1-2 0,4 0 0,-2-1 0,2-1 0,1 1 0,-2-2 0,8-6 0,-11 9 0,11-9 0,-8 7 0,8-7 0,0 0 0,-8 6 0,8-6 0,0 0 0,0 0 0,0 0 0,0 0 0,0 0 0,11-7 0,-11 7 0,13-3 0,-13 3 0,15-7 0,-15 7 0,19-2 0,-9-1 0,-10 3 0,23-2 0,-10 0 0,0 1 0,-1 1 0,1 1 0,-13-1 0,25 2 0,-13 0 0,-3 2 0,0 0 0,1 0 0,-2 0 0,-1 2 0,-7-6 0,11 12 0,-11-12 0,5 12 0,-5-12 0,1 12 0,-1-12 0,-2 15 0,2-15 0,-10 12 0,10-12 0,-12 12 0,4-7 0,0 2 0,-1-2 0,0 0 0,-2-1 0,1 1 0,0-1 0,0-3 0,-1 2 0,0 1 0,11-4 0,-22 5 0,22-5 0,-21 1 0,21-1 0,-17 2 0,17-2 0,-18 0 0,18 0 0,-15 0 0,15 0 0,-15-2 0,15 2 0,-13-4-276,13 4-296,-12-4-142,12 4-159,-6-9-944,6 9-1521</inkml:trace>
  <inkml:trace contextRef="#ctx0" brushRef="#br3" timeOffset="162508.709">25216 6249 26,'0'0'1059,"-14"-3"-178,14 3-84,0 0-71,0 0-30,-13 0-80,13 0-42,0 0-41,0 0-32,0 0-42,0 0-24,0 0-19,0 0-19,0 0-322,0 0-75,0 0 0,0 0 0,15 0 0,-15 0 0,14 0 0,-14 0 0,18-2 0,-18 2 0,25-2 0,-13 1 0,0 0 0,1 0 0,-1-1 0,-12 2 0,23-3 0,-23 3 0,18-2 0,-18 2 0,18 0 0,-18 0 0,13-3 0,-13 3 0,13 0 0,-13 0 0,0 0 0,14 0-344,-14 0-334,0 0-79,0 0-82,6 7-921,-6-7-1452</inkml:trace>
  <inkml:trace contextRef="#ctx0" brushRef="#br3" timeOffset="162883.7008">25216 6411 955,'0'0'767,"-10"2"-30,10-2-95,0 0-35,-11 5-22,11-5-85,0 0-23,0 0-21,-6 5-33,6-5-26,0 0-24,0 0-25,0 0-24,0 0-15,0 0-20,4 10-287,-4-10-2,0 0 0,13 2 0,-13-2 0,12 0 0,-12 0 0,16 0 0,-16 0 0,20 0 0,-20 0 0,19 0 0,-19 0 0,23 0 0,-23 0 0,21-2 0,-10 1 0,-11 1 0,22-2 0,-22 2 0,17-1 0,-17 1 0,15-1 0,-15 1 0,16-3 0,-16 3 0,13-2 0,-13 2 0,0 0 0,14-2 0,-14 2 0,0 0 0,13-1 0,-13 1 0,0 0 0,0 0 0,11-3 0,-11 3 0,0 0 0,0 0 0,0 0 0,0 0 0,0 0 0,0 0 0,0 0 0,0 0-48,0 0-912,-8-4-195,8 4-745,0 0-1627</inkml:trace>
  <inkml:trace contextRef="#ctx0" brushRef="#br3" timeOffset="165652.2133">25822 6297 395,'5'-8'738,"-5"8"-93,5-10-7,-5 10-78,6-12-17,-6 12-45,6-12-11,-6 12-60,8-13-11,-8 13-36,6-13-9,-6 13 17,7-12-55,-7 12-14,4-9-33,-4 9-24,5-8-31,-5 8-23,0 0-142,7-9-66,-7 9 0,0 0 0,0 0 0,0 0 0,0 0 0,0 0 0,0 0 0,-2 16 0,2-16 0,-7 15 0,7-15 0,-5 18 0,1-9 0,1 3 0,1-3 0,-2 0 0,2 2 0,-3 0 0,5-11 0,-3 20 0,3-20 0,-2 17 0,2-17 0,0 15 0,0-15 0,0 14 0,0-14 0,3 12 0,-3-12 0,7 12 0,-7-12 0,9 10 0,-9-10 0,15 10 0,-15-10 0,16 5 0,-7-1 0,2-1 0,0-1 0,-11-2 0,21 5 0,-12-2 0,2-1 0,0 1 0,0-1 0,-2 0 0,3 2 0,-12-4 0,15 6 0,-15-6 0,16 5 0,-16-5 0,13 9 0,-13-9 0,9 6 0,-9-6 0,8 7 0,-8-7 0,8 7 0,-8-7 0,0 0 0,2 10 0,-2-10 0,0 0 0,0 0 0,-2 15 0,2-15 0,-6 6 0,6-6 0,-10 7 0,10-7 0,-13 5 0,13-5 0,-13 5 0,13-5 0,-18 3 0,18-3 0,-21 3 0,21-3 0,-19 2 0,19-2 0,-19 0 0,19 0 0,-20-1 0,9-1 0,11 2 0,-19-5 0,19 5 0,-13-7-37,13 7-578,-11-12-105,11 12-110,-7-12-204,7 12-536,-2-15-1214</inkml:trace>
  <inkml:trace contextRef="#ctx0" brushRef="#br3" timeOffset="166027.204">25961 6266 379,'0'0'712,"3"-9"-115,-3 9-54,0 0-40,7-8-54,-7 8-22,0 0-59,13-9-19,-13 9-28,9-6-3,-9 6-42,18-6 0,-9 2-49,3 2 12,-3-3-11,4 4-10,0-3-11,0 2-9,1-1-3,2-1-5,-2 3-12,-1-2-10,-2 0-12,1 1-3,1-1-8,-13 3-8,20-2-103,-9-1-34,-11 3 0,18-1 0,-18 1 0,14-2 0,-14 2 0,12-2 0,-12 2 0,12-3 0,-12 3 0,0 0 0,11-1 0,-11 1 0,0 0 0,12-3 0,-12 3 0,0 0 0,0 0 0,0 0 0,0 0 0,0 0 0,0 0 0,0 0 0,0 0 0,0 0 0,-12 5 0,12-5-268,0 0-269,-11 6-115,11-6-144,-8 6-230,8-6-530,0 0-1199</inkml:trace>
  <inkml:trace contextRef="#ctx0" brushRef="#br3" timeOffset="167622.7186">26508 6307 248,'0'0'684,"-7"-7"-126,7 7-62,0 0-48,-2-10-18,2 10-24,0 0-30,4-11-10,-4 11-32,7-8-2,-7 8-17,12-8-7,-4 3-14,-8 5 2,19-9-16,-9 6-15,3 1-18,-1-2-32,1 3-40,-1-1-28,-12 2-19,24 2-11,-24-2-21,23 3-16,-14 1-12,0-1-3,0 2-18,-2 2-3,-1-1-7,-6-6-6,8 13-5,-8-13-3,2 16-1,-2-16-7,-2 15-2,-3-5 0,0-2-5,0 1 2,-1 1-6,-1-2-1,1-1 2,-4 2 1,4-2-3,-1-2-1,-1 3-1,2-1 2,6-7 0,-13 10-3,13-10-1,-9 8 1,9-8 1,-11 6 4,11-6-3,-7 6 1,7-6 4,0 0 3,0 0-5,-6 6 5,6-6-5,0 0 5,0 0-3,0 0 0,0 0-7,6-6 1,-6 6 1,0 0-2,13-4 0,-13 4 0,14-3-2,-14 3 5,15-2-4,-15 2 0,17 0 2,-17 0-1,15 1-3,-15-1 9,18 4-9,-18-4 4,16 4-4,-16-4 0,15 8-3,-15-8 2,11 8-1,-11-8 3,10 9-1,-10-9 3,7 12 1,-7-12 0,4 10 0,-4-10 5,0 10-2,0-10 2,-2 12-6,2-12 6,-5 10-5,5-10 5,-8 12-1,8-12 6,-12 9-10,12-9-1,-13 7 0,6-2 0,7-5 0,-16 5 0,16-5 0,-20 6 0,20-6 0,-18 6 0,18-6 0,-18 1 0,18-1 0,-20 0 0,20 0 0,-18 0 0,18 0 0,-16-4 0,16 4 0,-15-3 0,15 3-81,-11-7-114,11 7-81,-10-11-70,10 11-108,-7-9-123,7 9-147,0 0-197,0-15-545,0 15-1084</inkml:trace>
  <inkml:trace contextRef="#ctx0" brushRef="#br3" timeOffset="168013.3411">26924 6321 191,'0'0'707,"0"0"-117,10-7-55,-10 7-58,0 0-43,0 0-36,10-7-47,-10 7-42,0 0-37,0 0-36,0 0 3,0 0-12,0 0-12,0 0-11,0 0-18,11 0-10,-11 0 10,0 0-22,0 0 17,0 0-9,0 0 5,0 0-4,0 0-8,11 4 0,-11-4-6,0 0-3,0 0-2,0 0-6,0 0-8,10-4-2,-10 4-8,0 0-94,0 0-36,0 0 0,6-8 0,-6 8 0,0 0 0,0 0 0,2-10 0,-2 10 0,0 0 0,0 0 0,0 0 0,-2-11 0,2 11 0,0 0 0,0 0 0,-6-7 0,6 7 0,0 0 0,0 0 0,0 0 0,-14 0 0,14 0 0,0 0 0,-11 4 0,11-4-147,0 0-265,-9 7-79,9-7-91,0 0-122,-5 10-137,5-10-747,0 0-1237</inkml:trace>
  <inkml:trace contextRef="#ctx0" brushRef="#br3" timeOffset="168357.0784">27135 6283 212,'8'-8'803,"-8"8"-147,5-9-63,-5 9-32,9-8-36,-9 8-51,5-8-24,-5 8-61,4-8-15,-4 8-49,0 0-6,7-8-36,-7 8-18,0 0-28,0 0-39,6-7-13,-6 7-29,0 0 12,0 0 15,0 0-34,0 0-17,0 0-7,6 10-7,-6-10-6,-3 12-15,3-12-11,-5 18-70,3-7-16,-2-1 0,-1 3 0,1 0 0,0 0 0,-2 1 0,0-2 0,-1 2 0,3 1 0,-3-2 0,0 0 0,2-1 0,-3 1 0,3-1 0,-1 0 0,1-1 0,0-1 0,1 0 0,0-2 0,-1 3-261,1-3-117,0 0-99,4-8-109,-6 16-146,6-16-209,-4 12-586,4-12-1161</inkml:trace>
  <inkml:trace contextRef="#ctx0" brushRef="#br3" timeOffset="168763.308">27294 6628 274,'0'0'924,"0"0"-160,2-10-50,-2 10-74,0 0-52,3-11-57,-3 11-55,0 0-64,0 0-33,1-11-37,-1 11-55,0 0-46,0 0-44,0 0-38,1-11-41,-1 11-22,0 0-15,0 0-11,0 0-10,0 0-10,0 0-13,0 0-3,-7 7-5,7-7-7,0 0-2,0 0 4,-2 11 11,2-11 0,0 0 1,0 0 10,0 0 14,4 8 6,-4-8 2,0 0-1,0 0-8,10 5 3,-10-5 0,0 0-36,0 0-26,13-3 0,-13 3 0,0 0 0,8-6 0,-8 6 0,0 0 0,5-7 0,-5 7 0,0 0 0,7-10 0,-7 10 0,0 0 0,3-12 0,-3 12 0,0 0 0,-3-11 0,3 11 0,0 0 0,-7-8 0,7 8 0,0 0 0,-9-5 0,9 5 0,0 0 0,-15-3-127,15 3-341,0 0-101,-16 1-155,16-1-203,-11 2-772,11-2-1377</inkml:trace>
  <inkml:trace contextRef="#ctx0" brushRef="#br3" timeOffset="169138.2933">27547 6353 839,'0'0'859,"6"-17"-84,-6 17-76,6-17-48,-6 17-41,5-15-49,-5 15-24,7-15-30,-7 15-43,4-11-39,-4 11-45,7-12-35,-7 12-35,4-8-81,-4 8-229,0 0 0,5-8 0,-5 8 0,0 0 0,0 0 0,9 9 0,-9-9 0,4 11 0,-4-11 0,2 17 0,0-7 0,-2-10 0,2 22 0,-2-10 0,0-12 0,0 24 0,0-12 0,0-12 0,0 24 0,-2-15 0,0 4 0,2-13 0,-2 20 0,2-20 0,0 19 0,0-19 0,-2 16 0,2-16 0,0 16 0,0-16 0,0 12 0,0-12 0,2 12-433,-2-12-356,0 0-115,0 15-1008,0-15-1640</inkml:trace>
  <inkml:trace contextRef="#ctx0" brushRef="#br3" timeOffset="169778.8959">27806 6296 426,'0'0'882,"5"-16"-112,-5 16-72,9-14-55,-9 14-21,9-17-91,-4 10-44,1-1-33,1 1-31,3 0-30,-2-2-25,1 1-26,2 1-23,-1 0-25,0 2-17,0-1-15,0 2-262,0 1 0,1 0 0,-11 3 0,18-2 0,-18 2 0,14 1 0,-14-1 0,13 5 0,-13-5 0,13 11 0,-13-11 0,5 13 0,-5-13 0,-2 17 0,0-7 0,-3-1 0,0 1 0,0 1 0,-3-1 0,0 0 0,0 1 0,-1 0 0,1-4 0,-2 2 0,1-1 0,2-3 0,1 4 0,-2-4 0,8-5 0,-12 11 0,12-11 0,-10 7 0,10-7 0,-9 6 0,9-6 0,0 0 0,0 0 0,0 0 0,0 0 0,0 0 0,0 0 0,0 0 0,0 0 0,12-6 0,-12 6 0,11-6 0,-11 6 0,14-5 0,-14 5 0,19-4 0,-19 4 0,19-3 0,-19 3 0,18 0 0,-18 0 0,20 3 0,-20-3 0,18 4 0,-10 1 0,-8-5 0,12 10 0,-12-10 0,9 12 0,-9-12 0,4 15 0,-4-15 0,0 16 0,0-16 0,-5 17 0,-1-9 0,1 1 0,-3-1 0,1 1 0,0-2 0,-6 1 0,4 1 0,-5-1 0,3-4 0,0 2 0,-3 1 0,4-2 0,-1-1 0,-1-1 0,1 2 0,-1-2 0,12-3 0,-17 6 0,17-6 0,-17 3 0,17-3 0,-15 0 0,15 0 0,-16 0 0,16 0 0,-11 0 0,11 0 0,-12-3 0,12 3 0,-13-2 0,13 2 0,0 0 0,-11-5 0,11 5 0,0 0 0,-14-5 0,14 5-181,0 0-627,-11-6-165,11 6-990,0 0-1702</inkml:trace>
  <inkml:trace contextRef="#ctx0" brushRef="#br3" timeOffset="172679.2021">17577 7415 183,'0'0'719,"-12"5"-118,12-5-43,0 0-30,-13 1-28,13-1-68,0 0-21,0 0-39,0 0 9,-11 3 0,11-3-9,0 0-16,0 0-28,0 0 22,9 4-59,-9-4 26,0 0-36,17 1 6,-17-1-64,14 2 5,-14-2-136,18 0-92,-18 0 0,18 1 0,-18-1 0,19 0 0,-19 0 0,21 3 0,-21-3 0,19 0 0,-19 0 0,20 0 0,-20 0 0,19 1 0,-19-1 0,15 2 0,-15-2 0,14 1 0,-14-1-73,0 0-281,16 3-42,-16-3-26,0 0-40,11 2-78,-11-2-23,0 0-50,0 0-156,7 6-494,-7-6-872</inkml:trace>
  <inkml:trace contextRef="#ctx0" brushRef="#br3" timeOffset="172960.4456">17578 7576 419,'0'0'661,"-9"5"-93,9-5-38,-6 6-32,6-6-40,0 0-38,-9 7-51,9-7-30,0 0-33,-5 8-13,5-8 6,0 0-23,0 0 25,3 9-58,-3-9 32,0 0-53,11 5-17,-11-5-14,11 1-18,-11-1-23,16 1-19,-16-1-12,19 2-19,-19-2-30,24-3-2,-24 3-12,26-2-18,-12 1-2,0 0-8,-1-1-15,1 2-36,0-3-42,0 2-55,0-2-132,0 2-75,-1 0-66,0 1-129,1-3-137,0 0-166,0 2-656,-3-2-1106</inkml:trace>
  <inkml:trace contextRef="#ctx0" brushRef="#br3" timeOffset="173431.3003">18416 7369 639,'0'0'768,"-6"-12"-92,6 12-60,-4-12-54,4 12-12,-5-11-69,5 11-36,-5-11-67,5 11-15,-5-10-29,5 10-23,-5-10-16,5 10 8,-4-9-56,4 9-7,0 0-13,-6-11-26,6 11-28,0 0-23,-4-7-11,4 7-46,0 0-93,0 0 0,0 0 0,0 0 0,-1 10 0,1-10 0,0 0 0,1 17 0,-1-17 0,3 17 0,-3-17 0,2 20 0,-2-20 0,1 22 0,-1-10 0,3 0 0,-3 0 0,1 0 0,-1-12 0,0 22 0,0-9 0,-1-2 0,1-11 0,0 19 0,-3-7 0,3-12 0,-2 20 0,2-20 0,-1 13 0,1-13 0,0 16 0,0-16-160,-2 9-278,2-9-28,0 0-68,2 16-77,-2-16-48,0 0-98,3 11-693,-3-11-1065</inkml:trace>
  <inkml:trace contextRef="#ctx0" brushRef="#br3" timeOffset="173871.962">18632 7336 300,'0'0'745,"6"-14"-113,-6 14-26,4-14-50,-4 14-58,3-12-1,-3 12-53,4-13-21,-4 13-31,4-9-26,-4 9-21,5-12-12,-5 12 0,0 0-64,4-12 4,-4 12-70,0 0 1,0 0-54,4-12 31,-4 12-37,0 0 22,0 0-35,0 0-131,2 12 0,-2-12 0,0 12 0,0-12 0,0 17 0,0-17 0,0 21 0,-1-7 0,0-1 0,1 0 0,-2-1 0,1 3 0,1-1 0,-1-1 0,0 0 0,1 1 0,-2 0 0,1-3 0,1 1 0,-1-2 0,1-10 0,0 22 0,0-22 0,-2 17 0,2-17 0,-2 14 0,2-14 0,-1 15 0,1-15 0,0 0 0,0 13 0,0-13 0,0 0 0,-1 11 0,1-11 0,0 0 0,0 0 0,-2 12 0,2-12 0,0 0 0,0 0 0,0 0 0,0 0 0,0 0 0,0 0 0,0 0-307,0 0-441,0 0-81,0 0-203,0 0-636,-4-12-1338</inkml:trace>
  <inkml:trace contextRef="#ctx0" brushRef="#br3" timeOffset="174392.4386">19136 7314 26,'0'0'770,"-5"-7"-163,5 7-76,-5-8-22,5 8-45,-7-5-20,7 5-49,-6-7-10,6 7-61,0 0-37,-11-5-21,11 5-1,0 0-31,0 0 9,-15 0 1,15 0-28,0 0-16,-10 9-10,10-9-22,-5 8-2,5-8 27,0 0-47,-4 12-2,4-12-7,0 0-8,2 12-1,-2-12-13,0 0-12,5 11-1,-5-11-42,0 0-60,10 9 0,-10-9 0,0 0 0,11 4 0,-11-4 0,0 0 0,17-2 0,-17 2 0,10-3 0,-10 3 0,9-5 0,-9 5 0,10-6 0,-10 6 0,8-9 0,-8 9 0,5-9 0,-5 9 0,4-11 0,-4 11 0,0 0 0,1-15 0,-1 15 0,0 0 0,-4-12 0,4 12 0,-5-8 0,5 8 0,0 0 0,-9-7 0,9 7 0,0 0 0,-12-3 0,12 3 0,0 0-5,-15 3-325,15-3-90,-10 5-51,10-5-116,-7 7-113,7-7-144,-5 7-689,5-7-1167</inkml:trace>
  <inkml:trace contextRef="#ctx0" brushRef="#br3" timeOffset="174809.1864">19384 7270 826,'9'-10'713,"-9"10"-57,6-7-45,-6 7-78,8-10-7,-8 10-54,5-7-33,-5 7-41,0 0-37,9-9-35,-9 9-32,0 0-40,0 0-2,5-9-73,-5 9 13,0 0-58,0 0 21,0 0-49,0 0 28,0 0-44,0 14 31,0-14-40,-5 15-6,1-6 31,-1 2-36,0 1 17,0 4-87,0-3 0,-2 4 0,1 1 0,-2-3 0,1 4 0,0-4 0,1-1 0,-2 2 0,2-3 0,-1 1 0,1 1 0,1-4 0,-1 2 0,2-2 0,-1-2 0,1 1 0,0 0 0,0-2 0,0 0 0,4-8 0,-6 15 0,6-15 0,-7 11 0,7-11 0,-3 12 0,3-12 0,-6 9 0,6-9 0,-3 8 0,3-8 0,0 0 0,-8 12 0,8-12 0,0 0-343,0 0-75,-5 9-39,5-9-118,0 0-121,0 0-168,-5 8-670,5-8-1169</inkml:trace>
  <inkml:trace contextRef="#ctx0" brushRef="#br3" timeOffset="176105.1331">19536 7635 507,'0'0'657,"0"0"-83,0 0-40,0 0-36,0 0-24,0 0-77,2-10 6,-2 10-54,0 0-23,0 0-12,0 0-36,0 0 6,0 0-54,0 0 21,0 0-62,0 0 23,0 0-15,0 0-10,0 0-16,0 0-8,0 0-12,0 0-11,0 0 8,-1-11-3,1 11 0,0 0-11,0 0-14,0 0-107,0 0-13,0 0 0,0 0 0,0 0 0,0 0 0,0 0 0,0 0 0,0 0 0,0 0 0,0 0 0,0 0 0,0 0 0,0 0 0,0 0 0,0 0 0,0 0 0,0 0 0,0 0 0,0 0 0,0 0 0,0 0 0,0 0 0,0 0 0,0 0 0,0 0 0,0 0 0,0 0 0,0 0 0,0 0 0,0 0 0,0 0 0,0 0 0,0 0 0,0 0 0,0 0 0,0 0 0,0 0 0,0 0 0,0 0 0,0 0 0,0 0 0,0 0 0,0 0 0,3-10 0,-3 10 0,0 0 0,0 0 0,0 0 0,0 0 0,0 0 0,0 0 0,0 0 0,0 0 0,0 0 0,0 0 0,0 0 0,0 0 0,0 0 0,0 0 0,0 0 0,0 0 0,0 0 0,0 0 0,0 0 0,0 0 0,0 0 0,0 0 0,0 0 0,0 0 0,0 0 0,-5 7 0,5-7 0,0 0 0,0 0 0,0 0 0,0 0 0,-8 6 0,8-6 0,0 0 0,0 0 0,0 0 0,0 0 0,-9 4 0,9-4 0,0 0 0,0 0 0,0 0 0,0 0 0,0 0 0,0 0 0,-13 0 0,13 0 0,0 0 0,0 0 0,-9-6 0,9 6 0,0 0 0,0 0 0,-6-5 0,6 5 0,0 0 0,0 0 0,0 0 0,0 0 0,-4-8 0,4 8 0,0 0 0,0 0 0,0 0 0,0 0 0,0 0 0,0 0 0,0 0 0,0 0 0,0 0 0,0 0 0,0 0 0,0 0 0,12 4 0,-12-4 0,0 0 0,4 8 0,-4-8 0,0 0 0,4 10 0,-4-10 0,0 0 0,0 0 0,4 11 0,-4-11 0,0 0 0,0 0 0,4 10 0,-4-10 0,0 0 0,0 0 0,0 0 0,0 0 0,4 9 0,-4-9 0,0 0 0,0 0 0,0 0 0,0 0 0,0 0 0,0 0 0,0 0 0,0 0 0,0 0 0,0 0 0,9-7 0,-9 7 0,0 0 0,4-9 0,-4 9 0,0 0 0,1-13 0,-1 13 0,0 0 0,3-12 0,-3 12 0,0 0 0,0-11 0,0 11 0,0 0 0,0 0 0,-3-13 0,3 13 0,0 0 0,0 0 0,0 0 0,-4-10 0,4 10 0,0 0 0,0 0 0,0 0 0,-13 3 0,13-3 0,0 0 0,-6 6 0,6-6 0,0 0 0,-6 8 0,6-8 0,0 0 0,-4 11 0,4-11 0,0 0 0,-3 10 0,3-10 0,0 0 0,0 0 0,-1 14 0,1-14 0,0 0 0,0 0 0,3 8 0,-3-8 0,0 0 0,0 0 0,0 0 0,8 6 0,-8-6 0,0 0 0,0 0 0,0 0 0,0 0 0,16 0 0,-16 0 0,0 0 0,0 0 0,0 0 0,10-7 0,-10 7 0,0 0 0,0 0 0,6-7 0,-6 7 0,0 0 0,0 0 0,4-11 0,-4 11 0,0 0 0,0 0 0,0 0 0,0 0 0,0-12 0,0 12 0,0 0 0,0 0 0,0 0 0,-7-6 0,7 6 0,0 0-239,0 0-325,-17 0-50,17 0-134,-10 2-124,10-2-760,-14 4-1289</inkml:trace>
  <inkml:trace contextRef="#ctx0" brushRef="#br3" timeOffset="178449.7598">20096 7366 308,'0'0'853,"-3"-13"-134,3 13-50,-1-11-28,1 11-40,-2-14-12,2 14-83,0-12-21,0 12-16,2-13-21,-2 13-29,1-12-28,-1 12-25,0 0-26,1-13-21,-1 13-251,0 0-68,0 0 0,2-11 0,-2 11 0,0 0 0,0 0 0,0 0 0,5 12 0,-5-12 0,1 15 0,-1-15 0,1 19 0,-1-19 0,0 21 0,0-7 0,-1-2 0,1-1 0,0 3 0,-1-3 0,0 2 0,-1-1 0,1-1 0,0 2 0,-1-1 0,1-2 0,0 1 0,-2 0 0,2 0 0,1-11 0,-3 19 0,3-19 0,-2 19 0,2-19 0,-4 15 0,4-15 0,-1 14 0,1-14 0,0 12-312,0-12-642,3 11-185,-3-11-687,8 6-1533</inkml:trace>
  <inkml:trace contextRef="#ctx0" brushRef="#br3" timeOffset="179090.3579">20347 7394 65,'0'0'845,"-3"-8"-173,3 8-40,0 0-43,-2-15-91,2 15-27,3-13-62,-3 13-21,4-11-52,2 4 3,-1-1-36,-5 8-31,12-13-9,-5 5-15,3 3-19,-1-2-8,2 1-5,0 0-17,-1 2-11,1 0-21,0 3-33,-11 1-22,19-2-24,-19 2-13,20 3-5,-20-3-15,19 6-9,-12-1-2,0 1-27,-1 0-17,-1 0 0,-5-6 0,8 17 0,-6-8 0,-2-9 0,-1 18 0,-1-8 0,-1-1 0,-3 1 0,1 0 0,-2-1 0,2 0 0,-1 2 0,-2-6 0,2 2 0,1 2 0,-1-4 0,6-5 0,-9 12 0,9-12 0,-8 8 0,8-8 0,0 0 0,-7 9 0,7-9 0,0 0 0,0 0 0,0 0 0,0 0 0,0 0 0,13 0 0,-13 0 0,13-2 0,-13 2 0,14-2 0,-14 2 0,19-3 0,-19 3 0,22-2 0,-22 2 0,21-1 0,-21 1 0,21 1 0,-21-1 0,20 4 0,-20-4 0,16 5 0,-8 1 0,-8-6 0,12 9 0,-12-9 0,8 11 0,-8-11 0,4 13 0,-4-13 0,0 13 0,0-13 0,-4 12 0,0-3 0,-1-1 0,0-2 0,-1 2 0,-1-1 0,-1-1 0,-1 2 0,-1-3 0,1 2 0,0 0 0,-2-3 0,0 0 0,1 2 0,-1-2 0,-1-1 0,2 0 0,-3 1 0,3-2 0,10-2 0,-22 5 0,22-5 0,-19 0 0,19 0 0,-18 0 0,18 0 0,-18 0 0,18 0 0,-14-3 0,14 3 0,-11-4 0,11 4-382,-10-5-320,10 5-97,0 0-214,-6-8-661,6 8-1346</inkml:trace>
  <inkml:trace contextRef="#ctx0" brushRef="#br3" timeOffset="179463.246">21177 7493 428,'0'0'802,"-14"0"-103,14 0-36,0 0-75,0 0-19,-12-3-39,12 3-57,0 0-38,0 0-21,0 0 33,0 0-50,0 0 5,0 0-59,0 0 8,0 0-42,0 0 19,16-1-315,-16 1-13,15 0 0,-15 0 0,19-1 0,-19 1 0,22-1 0,-22 1 0,23 0 0,-23 0 0,24 0 0,-24 0 0,22 0 0,-10 1 0,-12-1 0,20 0 0,-20 0 0,19 1-248,-19-1-316,16 1-78,-16-1-66,13 3-84,-13-3-865,0 0-1322</inkml:trace>
  <inkml:trace contextRef="#ctx0" brushRef="#br3" timeOffset="179678.9863">21229 7618 710,'0'0'838,"-8"7"-60,8-7-73,0 0-26,-7 6-60,7-6-24,0 0-88,0 0 5,0 0-43,0 0-52,2 11-34,-2-11-34,0 0-23,12 3-46,-12-3-256,14 0-24,-14 0 0,15 0 0,-15 0 0,22 0 0,-10-2 0,-12 2 0,24-1 0,-10-1 0,0 2 0,0-2 0,1 0 0,3 0-232,-4 2-336,4-2-163,0 1-160,1-5-930,0 4-1526</inkml:trace>
  <inkml:trace contextRef="#ctx0" brushRef="#br3" timeOffset="180089.3915">22221 7471 438,'0'0'844,"-3"-11"-79,3 11-54,-2-14-73,2 14-18,-3-14-33,3 14-35,-3-12-23,3 12-36,-4-17-34,4 17-26,-2-10-24,2 10 0,-2-11-105,2 11-304,0 0 0,-2-12 0,2 12 0,0 0 0,0 0 0,0 0 0,0 0 0,0 0 0,0 0 0,8 4 0,-8-4 0,5 19 0,-2-9 0,-2 4 0,3 1 0,-2-1 0,1 4 0,-2-3 0,0 1 0,2 1 0,-2-1 0,1-3 0,-1 2 0,-1-4 0,2 3 0,-2-3 0,1 1 0,1-1 0,-2-11 0,1 19 0,-1-19 0,1 16 0,-1-16 0,4 12 0,-4-12-169,3 9-728,-3-9-125,0 0-901,8 7-1656</inkml:trace>
  <inkml:trace contextRef="#ctx0" brushRef="#br3" timeOffset="180511.2517">22483 7473 610,'1'-12'922,"-1"12"-80,4-15-116,-4 15-7,1-11-62,-1 11-47,3-13-37,-3 13-36,2-12-51,-2 12-48,1-10-34,-1 10-17,3-10-107,-3 10-280,0 0 0,1-13 0,-1 13 0,0 0 0,0 0 0,0 0 0,0 0 0,0 0 0,0 0 0,0 0 0,2 17 0,-2-17 0,0 21 0,0-9 0,0 2 0,0-1 0,-2 3 0,2 1 0,-1 0 0,0-1 0,1 0 0,-2-2 0,1-1 0,1 1 0,0-1 0,-1-1 0,1 0 0,0-12 0,0 19 0,0-19 0,-1 17 0,1-17 0,0 14 0,0-14 0,0 0 0,1 14 0,-1-14 0,0 0 0,0 12 0,0-12 0,0 0 0,0 0 0,0 0 0,0 0 0,0 0 0,0 0 0,0 0 0,0 0 0,0 0 0,0 0 0,0 0 0,6-7-529,-6 7-526,2-12-1025,-2 12-1846</inkml:trace>
  <inkml:trace contextRef="#ctx0" brushRef="#br2" timeOffset="184691.1062">22847 7282 491,'1'-12'652,"-1"12"-89,0 0-64,0-17-75,0 17-30,-3-14-16,3 14-70,-3-15 21,3 15-33,-3-17-15,3 17-38,-6-15 10,6 15-39,-7-15-3,2 5-20,0 2 23,-2 1-7,1-3-18,-1 2-32,-1 0-9,-2-1 11,1 0-16,-1 0 15,-2 1-36,1 1 17,-1-2-41,-1 1 16,1 0-47,-4 2 39,2-2-34,-2 2 25,0 0-44,0 1 33,-1-2-42,-1 2 35,-1 0-67,1 1-12,-1-1 0,1 2 0,-1-1 0,1 0 0,-1 2 0,1-3 0,0 3 0,0 2 0,4-1 0,-3 1 0,1-2 0,0 1 0,1 1 0,1 1 0,-1-1 0,1 2 0,0-1 0,-2 1 0,2 0 0,-2 1 0,-1 0 0,2 1 0,-2 2 0,2 1 0,-2-3 0,-1 5 0,0 0 0,0-1 0,1 3 0,-2-1 0,2 1 0,-1 2 0,1 0 0,1 0 0,-1 0 0,-1 0 0,2 3 0,0-3 0,1 3 0,0-2 0,-1-2 0,2 5 0,1-3 0,-1 1 0,3 0 0,-1-1 0,1 3 0,2-1 0,-1-3 0,3 4 0,0-4 0,0 3 0,1 0 0,0 0 0,2-1 0,0 2 0,0-1 0,1 1 0,2 1 0,0 0 0,0-1 0,1-1 0,0 3 0,1-2 0,0 1 0,2-1 0,-1 0 0,2 0 0,1 2 0,0 3 0,2-4 0,-1 2 0,0-3 0,1 3 0,-1-3 0,3 3 0,-2-2 0,0 1 0,1-1 0,1-1 0,-1 0 0,1 2 0,2-4 0,-2 2 0,1-2 0,2 2 0,-2-4 0,0 2 0,3 0 0,0-3 0,-1 1 0,1-2 0,1 1 0,2 1 0,-2-2 0,2-1 0,-2-2 0,2 0 0,-1 0 0,0-1 0,3 0 0,-2 0 0,0 0 0,0-1 0,1 0 0,-1 0 0,2-1 0,0-2 0,-1 2 0,-1-1 0,2-3 0,-1 3 0,1-2 0,0-1 0,0 0 0,1 0 0,-1 1 0,0-2 0,-1 0 0,1-2 0,0 2 0,1-1 0,-4 0 0,2-1 0,-1-1 0,-2 1 0,2 0 0,-1-2 0,0 0 0,1 1 0,-2-2 0,1 1 0,-1 0 0,1 0 0,-1-3 0,2 0 0,-2 1 0,1-1 0,-1 1 0,-1 0 0,2-4 0,-2 3 0,1-1 0,-1 0 0,2-4 0,1 3 0,-1-2 0,-2-1 0,2-1 0,-2 2 0,0-2 0,-2 2 0,1-4 0,-1 5 0,-2-4 0,1 2 0,0 1 0,-1-2 0,-1-1 0,0 3 0,1-2 0,-3 0 0,1 0 0,-2-1 0,2 2 0,-2-2 0,-1-1 0,0 1 0,1-1 0,-2 1 0,-1-3 0,1 0 0,-2 2 0,2-2 0,-6-1 0,3 2 0,-1-3 0,1 0 0,-3 1 0,1-1 0,-1 1 0,-1-3 0,-1-1 0,0 1 0,-2-2 0,-1 3 0,1-1 0,-2 0 0,-1 1 0,-3-3 0,2 4 0,-2 0 0,-1-2 0,-2 2 0,-1 1 0,-2 0 0,-2 1 0,1 5 0,-4-2 0,-2 2 0,3 2 0,-1 3 0,1-1 0,-2 2 0,1 2 0,4 0 0,3 2 0,-1 1 0,5 1-189,1 1-1081,12-1-851,-17 2-1889</inkml:trace>
  <inkml:trace contextRef="#ctx0" brushRef="#br2" timeOffset="191779.6028">3911 5893 568,'2'-19'684,"-2"19"-66,2-17-39,-2 17-42,1-15-53,-1 15-16,1-17-32,-1 17-50,0-14-17,0 14-11,0-12-14,0 12-27,0 0-26,0-17-46,0 17-23,0 0-36,0 0-13,0 0 6,0 0-6,0 0 1,0 0-16,-4 9-10,2 0-54,1 4-94,-2 3 0,0 2 0,1 4 0,-2 2 0,2 3 0,-3 3 0,1 4 0,-3 8 0,1 2 0,-2 2 0,3-1 0,-1 4 0,-1-1 0,2 0 0,-2-1 0,0 0 0,2-1 0,0-1 0,0 0 0,0-3 0,2-7 0,1 1 0,0-3 0,1-4 0,1-2 0,0-1 0,0-4 0,0-2 0,1-1 0,1-1 0,-1-3 0,0-2 0,1-1 0,-1 0 0,-1-12 0,3 15 0,-3-15 0,3 12 0,-3-12 0,0 0 0,0 0-457,0 0-358,10-2-180,-10 2-873,8-16-1587</inkml:trace>
  <inkml:trace contextRef="#ctx0" brushRef="#br2" timeOffset="193556.8497">3921 5801 569,'0'0'441,"0"0"-65,0 0-46,0 0-26,-9-5-14,9 5-31,0 0-16,0 0-16,0 0-2,0 0-25,0 0 6,0 0-32,0 0 4,0 0-34,0 0 14,0 0-41,0 0 13,0 0-29,0 0 22,0 0-17,0 0 13,0 0-27,0 0 3,0 0-7,11-1 11,-11 1-4,0 0-9,15 0-12,-15 0-2,13 0 3,-13 0-16,17 0-6,-17 0-8,18 1-5,-5-2-4,-13 1-5,26 0-5,-12 0 11,2 0 6,0 0-16,3-1 5,0-1-4,1 2 1,2-1 0,-1 1-1,0-1-4,2 1-2,-1-1 0,1 1-2,0-2-5,0 1-4,1 1 1,2-2 0,-2 2-3,-1-2 1,0 2 0,4 0-5,-5-3 5,1 3-2,1-1-4,-1 1 1,4-1 3,-3-1-3,3 1 1,-4 1 2,1-1-5,-1 1 0,0 0-2,2 0 0,3 0 2,-2-1-4,3 1 2,-1 0 1,0 0-1,1 0 9,-1 0-10,3 0 0,0 0-1,-1 0-1,1 0 3,1 0-2,-1 0-1,1 0 2,-1 0 1,1 0-1,-1 0 1,1 1 4,0-1-9,-1 0 1,1 0 9,-2 1-7,1-1 0,-2 0-1,2 0 2,-3 0-2,2 0 7,-4 1-5,2-1-2,-1 2 2,-4-2 0,0 0-2,2 0 5,-2 1-11,-1-1 9,-1 0 1,2 1 0,-3-1 0,1 0 0,-1 3 0,-1-3-4,-1 0 2,2 0 1,-4 2 5,1-2-7,-3 0 33,2 2-38,0-2 0,-1 1-6,-1 1 16,2-1-9,-1 0 1,0-1-5,-1 1 9,2 1-3,-1-1 3,0-1 4,-1 1 9,3-1-14,-3 0-1,3 3 0,-2-3 3,2 0-1,0 1 6,-3 0-9,6-1 1,-4 2 0,2-1 0,0 0 0,0 1 27,0-1-31,-2-1 1,1 1 2,1-1 0,0 0-1,0 2 8,0-2 16,1 0-25,-4 0 12,3 0-13,0 2 19,0-2-22,1 0 17,-2 0-19,-1 0 4,0 3 2,1-3 2,1 0 0,-1 0-2,0 1 5,2-1 0,-2 1 0,2-1 1,-2 2 0,1-2-3,1 1 2,2-1-1,-3 0 1,1 1 0,0-1 1,0 0-2,0 1 9,2-1-10,-3 2 0,1-2 2,-1 0 1,1 0-2,0 0 1,-1-2 0,-1 2 1,-2 0-3,2 0 0,-2 0 11,0 0-10,-1 0-1,0 0 2,-1 0 0,-13 0 0,24 0-1,-24 0 2,19 0-4,-19 0 3,20 2-1,-20-2-2,18 0 0,-18 0 23,14 0-23,-14 0 20,14 0-24,-14 0 17,13 0-16,-13 0 13,13 0-13,-13 0 17,13 0-19,-13 0 20,16 0-20,-16 0 14,14 0-16,-14 0 24,18 0-23,-18 0 21,16 0-22,-16 0 18,19 0-19,-19 0 22,18-2-21,-18 2 22,19 0-21,-19 0 21,18 0-23,-18 0 19,14-1-16,-14 1 19,0 0-21,18 0 16,-18 0-13,0 0 13,16-1-12,-16 1 36,0 0-42,0 0 20,15 0-20,-15 0 21,0 0-12,0 0 12,0 0-18,0 0 19,13-1-18,-13 1 19,0 0-23,0 0 30,0 0-17,0 0 34,0 0-27,0 0 18,0 0-21,0 0 15,14 0-19,-14 0 17,0 0-20,0 0 15,0 0-18,0 0 15,0 0-15,0 0 14,0 0-14,0 0 12,0 0-16,0 0 15,0 0-17,0 0 19,0 0-19,0 0 17,0 0-20,0 0 12,0 0-24,0 0 2,0 0-26,0 0-10,0 0-57,0 0-22,0 0-62,0 0-49,0 0-99,-14-2-85,14 2-83,0 0-168,-13 0-556,13 0-849</inkml:trace>
  <inkml:trace contextRef="#ctx0" brushRef="#br2" timeOffset="194966.3941">7711 5854 428,'-13'-4'485,"13"4"-71,0 0-63,-11-4-20,11 4-24,0 0-45,-9-4-10,9 4-20,0 0 1,-9-4-5,9 4 1,0 0-9,0 0-11,-11-4-14,11 4-28,0 0-20,0 0-10,0 0-27,0 0 15,-9-5-2,9 5 20,0 0-15,0 0 32,0 0-36,0 0-2,0 0-30,14 0 21,-14 0-29,15 0 20,-15 0-28,19 0 17,-19 0-31,25-1 19,-10 1-29,1 0 10,2-3-22,1 3 9,1-2-25,1 1 11,1 0-20,-1-2 12,-1 1-18,2 2 11,-2-3-15,1 1 3,-1 0-9,-1 0 10,0 0-14,0 0 1,-1 0 4,0 0 13,-2 2-13,-1-3 9,-2 3-2,1-1 0,-1 0-17,-1-1 18,-12 2-13,21-1 11,-21 1-15,16-1 19,-16 1-19,15 0 24,-15 0-9,12-1 14,-12 1-7,0 0 12,14-2-8,-14 2 6,0 0 4,0 0 5,16-1-8,-16 1-6,0 0 20,0 0 5,0 0-6,12 1 1,-12-1 20,0 0-20,0 0 11,0 0 1,7 8-4,-7-8 15,0 0-2,0 0-8,0 13-6,0-13-6,-1 10-5,1-10-1,-3 12-1,3-12-3,-4 16-3,2-6-1,-1 1 3,2-1 0,-2 1 1,-1 1-6,2 3 28,-2-1-37,0 1 14,0 0-28,2 1 0,-2 2 0,1 2 0,-1 2 0,3-2 0,-1 2 0,-1 0 0,-1 1 0,2 0 0,-1 0 0,1 0 0,0 1 0,1-2 0,1 0 0,0-2 0,0 1 0,0-2 0,0 3 0,1-5 0,-1 2 0,0-1 0,2 0 0,-2-2 0,1 0 0,0-1 0,-1-1 0,2 0 0,-2-2 0,1 0 0,-1-12 0,0 20 0,0-20 0,1 17 0,-1-17 0,0 14 0,0-14 0,1 12 0,-1-12 0,0 0 0,2 15 0,-2-15 0,0 0 0,0 0 0,0 14 0,0-14 0,0 0 0,0 0 0,0 0 0,2 13 0,-2-13 0,0 0 0,0 0 0,0 0 0,0 0 0,0 0-311,0 0-471,-11 2-179,11-2-973,0 0-1668</inkml:trace>
  <inkml:trace contextRef="#ctx0" brushRef="#br2" timeOffset="196530.8817">3964 6840 553,'0'0'474,"0"0"-70,0 0-54,-15-1-44,15 1-34,0 0-33,0 0-4,-14-3-12,14 3 2,0 0-9,-12-1 7,12 1-12,0 0-1,0 0 1,-15-1-38,15 1 14,0 0-25,0 0 11,0 0-32,-12-2 12,12 2-31,0 0 15,0 0-30,0 0 20,0 0-30,0 0 25,0 0-29,0 0 18,0 0-21,0 0 23,0 0-8,0 0 10,0 0-11,0 0-18,0 0 7,0 0-15,0 0-11,14 0-7,-14 0-3,15 2-9,-15-2-6,18 1 3,-18-1 2,24 0-11,-11 1 35,2-1-48,1 0 43,-1 1-58,0-1 0,3 0-1,0 2 2,1-2 0,0 1 6,2-1 5,1 2 0,-1-2-7,1 0 4,2 0-2,3 1 0,1-1-6,0 0 5,3 0-1,0 0-2,1-1 1,3-1-4,3 2-1,1-1 1,-1-1-5,1 1 0,2-1 2,-2 0 30,1-1-36,2 3 29,-2-2-35,1-1 2,2 2 0,-2-1 0,0 1 3,1 1 1,-2-3 0,-1 1 0,2 2 0,-1-1 2,-2 0-2,0-1 1,1 1-1,-2-1 0,-1 1 1,1 0 1,1 0-1,-6 1 0,0-2 0,0 2 29,0-1-37,-2 1 31,2-2-31,0 2 32,0-1-36,0 1 33,0-1-33,4-1 2,-4 1 3,0 1 2,1 0-4,4-1 5,-5 0-1,5 1 10,-5-1-2,0 1-1,0-1 0,0 1-1,-1-1-3,1 1 8,-1 0-7,0 0-3,0 0 31,1 0-39,-2 0 35,1 0-37,2 0 38,-2 0-31,1-2 23,-2 4-30,2-4 32,0 2-27,0 0 33,0-2-40,0 2 26,1 0-27,3 0 5,-4 0 0,1 0 3,-1-1 1,7 1 1,-7-1 5,-1 1-1,1-1-1,0 1-2,-1-2 5,0 2 30,1-2-38,-3 1 30,2 1-36,-1-1 35,0 1-37,0-3 32,0 3-43,-1 0 40,2-2-29,-2 1 35,2 1-33,-2-1 32,1 1-34,-1-1 33,-1-1-35,0 1 5,2-1 4,-3 1-11,1 0 17,-1 0 1,-1-1 0,0 0 8,-3 2-8,-1 0 3,-1-1-3,1-1 1,-4 2 2,1 0-4,-2-2 4,-3 2 9,1-1-13,-2 1 2,-1-1 2,-12 1-1,23-1 0,-23 1 3,19 0-2,-19 0 7,15-1-11,-15 1 2,15 0 13,-15 0-8,13-1 0,-13 1-3,0 0 2,18 0-2,-18 0 2,0 0 2,15 0-6,-15 0-1,0 0 0,17 0 0,-17 0 2,0 0 1,18 0 2,-18 0 2,14-2 3,-14 2 1,14 0 12,-14 0 9,19 0-6,-19 0 1,20 0-1,-8 2 32,-12-2-29,20 0 5,-20 0 38,20-2-68,-20 2-1,19 0 0,-19 0 0,18 0 0,-18 0 0,14 0 0,-14 0 0,13 0 0,-13 0 0,0 0 0,15 0 0,-15 0 0,0 0 0,0 0 0,10-3 0,-10 3 0,0 0 0,0 0 0,0 0 0,0 0 0,0 0 0,0 0 0,0 0 0,0 0 0,0 0 0,0 0 0,0 0 0,-8-7-137,8 7-355,0 0-89,-14 3-154,14-3-178,-14 4-773,14-4-1360</inkml:trace>
  <inkml:trace contextRef="#ctx0" brushRef="#br2" timeOffset="198713.1366">29705 6842 914,'0'0'758,"0"0"-30,2-13-59,-2 13-53,0 0-17,3-14-86,-3 14-25,4-10-26,-4 10-38,5-10-25,-5 10-27,4-9-26,-4 9-28,0 0-32,5-9-25,-5 9-223,0 0-38,0 0 0,0 0 0,11 4 0,-11-4 0,4 14 0,-1-4 0,-2 2 0,0 0 0,0 2 0,1-1 0,-1-1 0,-1 3 0,0-1 0,0-1 0,0 1 0,0 1 0,1-1 0,-2 0 0,1 0 0,0-1 0,-1-3 0,1-10 0,0 21 0,0-21 0,-2 15 0,2-15 0,0 14-326,0-14-244,-2 12-95,2-12-110,0 0-201,-5 9-570,5-9-1186</inkml:trace>
  <inkml:trace contextRef="#ctx0" brushRef="#br2" timeOffset="198994.3709">29558 6779 953,'-3'-9'854,"3"9"-123,1-13-81,-1 13-50,5-7-37,-5 7-65,13-10-28,-1 7-37,-2-2-35,7 2-46,-2 1-40,4-2-43,-1 3-39,2 0-43,2 0-38,-3 2-29,3 0-24,0 0-18,-3 3-13,1-3-17,1 4-9,-4-1-31,0 1-38,-1 0-38,-1 0-43,-1 0-43,-1 2-63,-4 0-24,0-1-70,-2 1-21,0-1-63,-2 0-65,-5-6-39,2 15-47,-2-15-126,-2 16-615,-3-8-892</inkml:trace>
  <inkml:trace contextRef="#ctx0" brushRef="#br2" timeOffset="199639.7838">29558 7082 638,'-10'4'751,"3"3"-84,7-7-36,-8 9-80,8-9-28,-3 8-35,3-8-60,0 0-47,7 12-47,-7-12-31,13 6-41,-2-2-25,0-2-51,3 3-50,1-3-18,3 1-30,0 0-10,0-1-23,1 1-15,0-2-52,0 2-49,-1-2-50,1 1-46,0-2-34,-2 0-32,0 2-9,-2-2-37,0-2-28,0 2 10,-3 0-1,0-3 5,-1 0 20,-11 3 22,21-7 37,-21 7 42,16-10 30,-8 3 25,-2 3 37,1-4 45,-2 1 43,2-1 39,-3-1 32,1 0 14,-1 0 47,2 1 13,-6 8 60,8-14 7,-8 14-8,7-15 3,-7 15-5,5-10-5,-5 10-25,5-10-30,-5 10-24,0 0-13,6-7 4,-6 7 5,0 0-16,0 0-9,9 9-14,-9-9-1,3 11-10,-3-11-16,1 14-3,-1-14-18,1 19-7,-1-19-9,-1 20-1,1-20 5,-1 20-8,0-9-5,1-11-5,-2 19-4,2-19 0,0 18-6,0-18 2,-1 13 2,1-13-2,-1 13 2,1-13 2,0 0-1,-3 12 7,3-12-14,0 0 4,-4 9 1,4-9-1,0 0 3,0 0-5,0 0 3,0 0 9,-5-10-3,5 10 14,2-11 24,-2 11-13,5-17 22,0 8 12,-1-2-16,1-1 1,2 0-6,1 1 5,1-2-9,1 2 6,-1-1 4,3 1 0,-2 3 0,0-3 13,3 6 2,-2-2 5,2 0-4,-3 3-23,2 0-51,1 4 0,-13 0 0,23 0 0,-11 2 0,0 0 0,-1 3 0,0-2 0,-2 4 0,1-1 0,-4 1 0,1-1 0,-2 2 0,0 0 0,-5-8 0,6 16 0,-6-16 0,4 14 0,-4-14 0,1 14 0,-1-14-161,-1 14-242,1-14-61,-4 11-75,4-11-116,-6 13-125,6-13-862,-7 10-1304</inkml:trace>
  <inkml:trace contextRef="#ctx0" brushRef="#br2" timeOffset="200064.1902">30379 7094 1039,'0'0'860,"-1"-12"-90,1 12-74,-1-13-71,1 13-69,0 0-82,1-15-47,-1 15-62,4-9-41,-4 9-41,6-6-37,-6 6-24,0 0-37,15-1-35,-15 1-30,12 4-17,-12-4-13,13 12-19,-4-6-15,-4 2-2,1 2-19,0-2-7,-1 2-7,1 1 0,-2-3-10,0 3 4,-1-3-7,1 3 3,-4-11-6,7 16-2,-7-16 4,4 16-2,-4-16-3,5 10 7,-5-10-6,3 9 1,-3-9 5,0 0 16,6 11 24,-6-11 5,0 0 0,0 0 2,7 6-16,-7-6-40,0 0 0,9-6 0,-9 6 0,9-5 0,-9 5 0,12-14 0,-6 7 0,3-4 0,0 0 0,0-2 0,1 1 0,2-4 0,-3 5 0,1-2 0,-1 1 0,0 0 0,0 1 0,-1 2 0,0-1-241,-1 3-128,-2-1-67,2 1-79,-7 7-116,9-7-88,-9 7-150,0 0-534,11-5-1004</inkml:trace>
  <inkml:trace contextRef="#ctx0" brushRef="#br2" timeOffset="201112.6173">30974 7089 897,'0'0'805,"0"0"-108,14-3-74,-14 3-53,0 0-31,7-9-65,-7 9-45,0 0-41,5-10-24,-5 10-28,0 0-35,-1-13-42,1 13-26,-5-8-21,5 8-17,-9-6-29,9 6-10,-14-5-14,14 5-21,-18-2-15,18 2-7,-23 2-28,11 0-63,-3 1-8,2 4 0,-2 0 0,2-1 0,-1 3 0,3 0 0,-2 1 0,4 0 0,0 0 0,3 0 0,-1-1 0,4-2 0,0 4 0,3-11 0,1 14 0,-1-14 0,7 15 0,-7-15 0,12 10 0,-4-4 0,-8-6 0,18 8 0,-8-6-16,-10-2-54,22 3 7,-22-3 5,19 0 15,-19 0 1,22-4 0,-12 1 8,1-1 9,-1 0 6,-1-1-3,1 0 9,0-4 9,-1 1-12,0-1 5,-2-1 2,1 0 3,-1 1-8,-1 1 22,-1 0 9,-5 8 15,8-16 3,-8 16 9,6-12-11,-6 12-8,0 0-2,4-10-2,-4 10-10,0 0 3,0 0-4,0 0 1,-6 8 1,6-8-2,-6 9-6,6-9 3,-4 14 2,4-14-6,-3 15-2,3-15 2,-3 17-5,3-17-11,0 15-16,0-15-14,1 16-18,-1-16-31,5 14-25,-5-14-24,10 10-15,-10-10-32,12 11-27,-12-11-13,17 6-23,-7-3 9,-10-3-14,22 3 13,-22-3-28,24 0 12,-11-3 14,1 2 10,0-2 26,1-4 28,-1 1 25,2-2 30,-2-3 23,2 1 22,-1-4 19,-2-1 16,0 1 21,1-1 26,-2-2 33,-2 0 24,1-1 29,0 0-1,-3-2 49,0 2-20,0-2 40,-2 1-12,0-2 0,-3 3 10,0 1 4,2-1 16,-4 1-20,-1 1 38,2 2-20,-2 0 7,-2 0 2,2 1 1,-1 3 14,1 10-27,-1-21-14,1 21-27,-3-15-32,3 15 3,-4-10-1,4 10 12,0 0-4,0 0-5,-10 7-13,10-7-17,-8 17-6,5-5-11,-4 2-7,2 3-6,0 3-6,0 1-15,0 3 8,-2-2-9,1 2-3,1-1 1,1 0-8,-1-1-5,2 0 1,1-3-10,-1-2-27,2 0-13,1 1-19,0-6-8,1 2-22,1-2 15,0-1-53,2-3 2,0 3-6,2-3-6,1 0-7,1-3-25,1 2 16,1-3-4,2 0 15,0-3-9,-1 1 4,3-2-3,2-1 32,0-1-11,2-1 42,0-2-1,0-1 38,0 0-14,1-3 41,-1-1-19,-2 0 32,-2 3-5,-1-3 43,-2 2-15,0 0 62,-3 0 9,-1 3 17,0-3-4,0 1 0,-7 7-8,8-9 10,-8 9-25,5-8 5,-5 8-13,0 0 7,0 0 1,0 0 5,0 0-10,0 0 4,0 0-15,0 0-6,-4 14-13,4-14 0,-2 14-10,2-14-2,0 14-5,0-14-1,1 14-5,-1-14 0,4 15-5,-4-15-1,5 14-1,-5-14-2,9 13-13,-9-13-11,9 9-35,-9-9-15,11 6-30,-11-6-13,14 4-40,-14-4-8,16 2-56,-16-2-41,16 0-31,-16 0-38,17-6-29,-7 2-60,-1 2-33,-1-3-182,3-4-266,0 1-465</inkml:trace>
  <inkml:trace contextRef="#ctx0" brushRef="#br2" timeOffset="201394.063">31706 6918 10,'-17'0'770,"17"0"-155,-12 2-71,12-2-40,0 0-68,-10 4 1,10-4-67,0 0-7,0 0-40,0 0-26,6 11-30,-6-11-9,12 3-22,-12-3-5,13 0 0,-13 0-13,17 0 1,-17 0-10,18 0-12,-18 0-14,19-4-11,-10 0-1,-9 4-18,18-6-22,-18 6-21,14-8-16,-14 8-7,14-10-15,-14 10-10,10-11-12,-10 11 0,6-12-10,-6 12-8,4-10-11,-4 10-4,0 0-6,0-12-11,0 12-24,0 0-37,-9-9-46,9 9-60,0 0-62,-15-2-66,15 2-88,-15 4-56,7 1-132,-1 1-116,-1 0-215,2 1-473,2 0-975</inkml:trace>
  <inkml:trace contextRef="#ctx0" brushRef="#br2" timeOffset="202081.5309">32195 7141 168,'0'0'844,"6"-9"-153,-6 9-60,4-12-91,-4 12-41,4-12-70,-4 12-35,3-12-53,-3 12-27,0-12-46,0 12-22,-1-13-33,1 13-15,-6-11-14,6 11-22,-7-9-7,7 9-16,-14-6-4,14 6-26,-16-7-12,16 7-22,-20-1 1,20 1-24,-23 1 0,11 1-2,1 3-5,-3-1-19,1 1 5,-1 1-10,2 2 5,-1 1-17,2 0 14,1-2-15,-1 2 10,3 0-17,1 0 20,1 0-21,0-1 20,2 1-22,4-9 24,-4 15-26,4-15 15,0 16-15,0-16 12,4 11-4,-4-11 10,9 11-18,-9-11 17,13 8-13,-13-8 18,16 7-37,-6-4 18,-10-3-22,21 1 11,-21-1-17,22-1 7,-10 0-16,0-2 10,-1 0-14,2-1 14,-1-2-8,0-2 13,1 0-5,-1-1 9,2-1-5,0-3 5,-2-2-5,1 1 14,1-2-5,-2-3 10,-1 1-9,3-5 8,-2 1-1,1-1 10,-2-1-9,-3 4 9,2-2-1,-4 2 0,1 0 2,-1 2-1,-2 1-1,1 0-4,-1 1 7,-3 1 1,1 1 7,-1 1 4,0 1 4,-1 12 3,0-20 7,0 20 3,0-14-11,0 14-6,-2-12 7,2 12 9,0 0 38,-7-6-11,7 6 23,0 0-5,-11 10 2,11-10 14,-8 16 3,4-7-1,0 5-4,0 1-6,0 2-10,0 1-5,-1 3-38,1 0-33,0 1 0,1-1 0,1 0 0,-1-2 0,3 0 0,-1 0 0,2 0 0,2-1 0,-2-1 0,3-1 0,0-3 0,1 2 0,1-4 0,2 0 0,-2-3 0,3 2 0,3-3 0,-2 0-28,1-1-213,3-1-68,-1 0-49,0-4-54,1 0-53,0-1-94,1-1-79,4 0-114,-2-2-656,2-2-1012</inkml:trace>
  <inkml:trace contextRef="#ctx0" brushRef="#br2" timeOffset="202362.7696">32720 7045 43,'0'0'912,"0"0"-147,7-8-77,-7 8-86,0 0-25,0 0-26,0 0-35,6-6-17,-6 6-6,0 0-28,0 0-27,0 0-9,0 0-24,0 0 5,0 0-12,9-6-398,-9 6 0,0 0 0,0 0 0,0 0 0,0 0 0,0 0 0,0 0 0,0 0 0,0 0 0,0 0 0,0 0 0,0 0 0,0 0 0,0 0 0,0 0 0,0 0 0,8-5 0,-8 5 0,0 0 0,0 0 0,0 0 0,0 0 0,0 0 0,0 0 0,0 0 0,0 0 0,0 0 0,0 0 0,0 0 0,-9-7 0,9 7 0,0 0-174,-14-2-496,14 2-69,-13 0-69,13 0-253,-17-1-442,17 1-1132</inkml:trace>
  <inkml:trace contextRef="#ctx0" brushRef="#br3" timeOffset="207379.0525">4154 8734 304,'0'0'562,"0"0"-50,14-2-49,-14 2-20,11-5-31,-11 5-32,13-3 13,-13 3-32,13-5-6,-13 5-12,11-7-29,-11 7-5,12-8-17,-12 8 0,13-9-20,-13 9 9,10-8-6,-10 8 3,9-9 1,-9 9-22,7-10-49,-7 10-27,5-11-1,-5 11 20,3-10-155,-3 10-45,0-12 0,0 12 0,-3-12 0,3 12 0,-6-9 0,6 9 0,-9-8 0,9 8 0,-13-6 0,13 6 0,-15-6 0,15 6 0,-19-1 0,19 1 0,-23 1 0,11 2 0,-2 0 0,3 0 0,-3 2 0,1 1 0,0 2 0,1 1 0,0-1 0,-1 2 0,3 2 0,-1 0 0,2 1 0,0 0 0,2 0 0,0 0 0,2 1 0,-1 0 0,4-2 0,0 0 0,1-1 0,2 0 0,1 0 0,2-3 0,0 2 0,1-3 0,2 1 0,1-4 0,1 1 0,1-2 0,2 0 0,-12-3 0,24 3 0,-24-3 0,24-3 0,-12 1 0,-2 0 0,3-2 0,-3-1 0,0 0 0,1-2 0,0 2 0,-3-3 0,2-1 0,-4 1 0,2-1 0,-3 2 0,1-3 0,1 1 0,-2 1 0,-5 8 0,7-16 0,-7 16 0,8-12 0,-8 12 0,6-11 0,-6 11 0,4-9 0,-4 9 0,0 0 0,0 0 0,7-5 0,-7 5 0,0 0 0,4 10 0,-4-10 0,2 14 0,-1-4 0,1 2 0,-1 0 0,0 3 0,1-1 0,-1 3 0,1 0 0,1 0 0,-2 1 0,2 0 0,-2 0 0,0-3 0,0 1 0,1-2 0,-1-1 0,0 0 0,1-1 0,-1-1 0,-1-11 0,2 19 0,-2-19 0,3 14 0,-3-14 0,1 13 0,-1-13 0,3 12 0,-3-12 0,0 0 0,1 12 0,-1-12 0,0 0 0,0 0 0,0 0 0,0 0 0,0 0 0,0 0 0,0 0 0,0 0 0,0 0 0,0 0 0,0 0-10,-4-9-546,4 9-126,0 0-143,0-15-249,0 15-523,3-12-1249</inkml:trace>
  <inkml:trace contextRef="#ctx0" brushRef="#br3" timeOffset="208009.0276">4782 8753 142,'0'0'761,"9"-6"-124,-9 6-1,0 0-46,7-8-40,-7 8-36,0 0-28,0 0-34,5-8-49,-5 8-17,0 0 7,0 0-37,0 0-48,-3-11-20,3 11-25,0 0-20,0 0-20,-6-6-35,6 6-14,0 0-10,0 0-130,-12-2-34,12 2 0,-10 5 0,10-5 0,-10 8 0,10-8 0,-10 14 0,3-6 0,2 1 0,1 0 0,-2 3 0,2-1 0,0 2 0,-2-3 0,3 2 0,0 0 0,1 0 0,0-2 0,0 2 0,2-12 0,0 20 0,0-20 0,3 19 0,-3-19 0,4 17 0,-4-17 0,10 14 0,-10-14 0,10 12 0,-10-12 0,14 9 0,-14-9 0,16 5 0,-16-5 0,18 1 0,-18-1 0,20-2 0,-20 2 0,22-4 0,-11 0 0,1 0 0,-1-1 0,1 0 0,-1-2 0,1 0 0,-3 0 0,2-1 0,-4 1 0,0-5 0,0 4 0,-2-3 0,0 1 0,-3-2 0,1-1 0,-2 1 0,-1-2 0,-1-1 0,0-2 0,-3 3 0,0-1 0,-1 1 0,-1-1 0,-1 5 0,-1-2 0,1 3 0,-3-2 0,1 3 0,-2 2 0,1-1 0,0 3 0,1 0 0,-2 0 0,11 4 0,-20-4 0,20 4 0,-19-1 0,19 1 0,-16 1 0,16-1-56,-14 2-367,14-2-53,-11 6-60,11-6-86,-7 8-89,7-8-181,-5 12-530,5-12-1030</inkml:trace>
  <inkml:trace contextRef="#ctx0" brushRef="#br3" timeOffset="208672.0069">5371 8747 928,'0'0'828,"0"0"-73,-9-8-75,9 8-44,0 0-28,-8-8-92,8 8-34,0 0-38,-3-12-50,3 12-34,4-9-17,-4 9-24,7-10-32,-7 10-21,12-7-2,-12 7-183,18-7-81,-9 3 0,-9 4 0,23-1 0,-23 1 0,24 0 0,-10 1 0,-2 2 0,2-1 0,-1 4 0,-1-1 0,0 1 0,-3 1 0,0 1 0,-3-1 0,-1 3 0,-1-2 0,-1 4 0,-3-12 0,-2 21 0,0-10 0,-3 0 0,-2 4 0,-3-3 0,2-1 0,-2 1 0,0 0 0,0-1 0,1-1 0,-3-1 0,3 1 0,3-3 0,-1 0 0,0-1 0,7-6 0,-9 10 0,9-10 0,-6 8 0,6-8 0,0 0 0,-4 10 0,4-10 0,0 0 0,10 4 0,-10-4 0,16 3 0,-16-3 0,22 0 0,-8-1 0,0 1 0,3-2 0,0 1 0,1-2 0,1 3 0,-3-2 0,3 2 0,-3-3 0,2 2 0,-4 0 0,0-1 0,0 1 0,-1-1 0,-13 2 0,20-2 0,-20 2 0,18 0 0,-18 0 0,13-3 0,-13 3 0,0 0 0,16-1 0,-16 1 0,0 0 0,0 0 0,13-3 0,-13 3 0,0 0 0,0 0 0,0 0 0,0 0 0,0 0 0,0 0-319,0 0-457,0 0-169,0 0-994,-10-2-1672</inkml:trace>
  <inkml:trace contextRef="#ctx0" brushRef="#br3" timeOffset="209425.4221">6128 8770 333,'-10'-5'838,"10"5"-86,0 0-83,-9-6-44,9 6-79,0 0-23,0 0-53,-7-8-62,7 8-62,0 0-24,0 0-28,-1-13-20,1 13-29,0 0-19,4-13-17,-4 13-13,8-8 5,-8 8-9,15-9-2,-7 5 17,1 0-82,1 1-125,0 1 0,-10 2 0,22-2 0,-22 2 0,23 0 0,-23 0 0,20 2 0,-10 1 0,-1 2 0,-1-1 0,0 4 0,-1-2 0,-3 2 0,0 1 0,-4-9 0,3 16 0,-3-16 0,-3 19 0,-1-7 0,-1-3 0,-1 0 0,-1 2 0,0-1 0,-1-1 0,-1 1 0,1-3 0,1 0 0,0 1 0,0-2 0,-1-1 0,8-5 0,-10 10 0,10-10 0,-9 7 0,9-7 0,-8 7 0,8-7 0,0 0 0,-8 4 0,8-4 0,0 0 0,0 0 0,0 0 0,0 0 0,10-5 0,-10 5 0,11-6 0,-11 6 0,13-5 0,-4 1 0,1 1 0,0-2 0,0 3 0,3 0 0,0-1 0,0 1 0,-1 1 0,2 0 0,-14 1 0,24 0 0,-12 1 0,-12-1 0,21 3 0,-21-3 0,18 6 0,-11 0 0,-7-6 0,12 9 0,-12-9 0,6 13 0,-6-13 0,1 12 0,-1-12 0,-2 16 0,2-16 0,-8 16 0,2-8 0,1 1 0,-2-2 0,0 0 0,-2 1 0,0-1 0,0-2 0,-3 2 0,2-1 0,0-1 0,-2 0 0,2-2 0,-1 0 0,-2 2 0,3-3 0,-2 0 0,12-2 0,-23 3 0,23-3 0,-22 0 0,22 0 0,-21-1 0,21 1 0,-20-2 0,10-2 0,0-1 0,1 2 0,9 3 0,-18-7 0,18 7 0,-15-7 0,6 2 0,9 5 0,-13-5 0,13 5 0,-11-7 0,11 7-128,-13-5-747,13 5-183,-13-5-874,13 5-1665</inkml:trace>
  <inkml:trace contextRef="#ctx0" brushRef="#br3" timeOffset="210273.477">6773 8828 497,'0'0'814,"0"-14"-75,0 14-64,3-17-76,-3 17 3,2-19-55,-2 19-19,3-18-27,-3 18-18,3-17-38,-3 17-28,3-14-9,-3 14-23,2-12 0,-2 12-219,2-10-166,-2 10 0,0 0 0,0 0 0,5-7 0,-5 7 0,0 0 0,8 8 0,-8-8 0,6 14 0,-6-14 0,8 17 0,-6-3 0,2-2 0,-1 3 0,0-1 0,-1 2 0,1 0 0,-2-2 0,2 2 0,-2 0 0,0-3 0,0 2 0,1-4 0,0 1 0,-2 0 0,1 0 0,1-2 0,-2-10 0,1 19 0,-1-19 0,0 14 0,0-14 0,1 12 0,-1-12 0,0 0 0,1 14 0,-1-14 0,0 0 0,2 11 0,-2-11 0,0 0 0,0 0-462,0 0-644,0 0-979,0 0-1852</inkml:trace>
  <inkml:trace contextRef="#ctx0" brushRef="#br3" timeOffset="211122.7402">7178 8794 666,'0'0'978,"12"-9"-106,-12 9-104,8-8-26,-8 8-70,6-7-55,-6 7-72,0 0-41,7-10-46,-7 10-41,0 0-35,6-7-54,-6 7-86,0 0-242,0 0 0,0 0 0,0 0 0,0 0 0,0 0 0,0 12 0,0-12 0,-6 15 0,3-6 0,-1-1 0,1 2 0,0 1 0,-3-1 0,3-1 0,-3 1 0,-1-1 0,2 1 0,-2-1 0,2 0 0,0 0 0,-2 1 0,1-4 0,1 0 0,0 2 0,5-8 0,-9 12 0,9-12 0,-9 9 0,9-9 0,-5 8 0,5-8 0,-5 8 0,5-8 0,0 0 0,-6 6 0,6-6 0,0 0 0,0 0 0,0 0 0,0 0 0,0 0 0,0 0 0,0 0 0,9 4 0,-9-4 0,11-2 0,-11 2 0,18-4 0,-18 4 0,23-3 0,-10 2 0,1-2 0,-1 1 0,2 0 0,0-2 0,0 4 0,1-2 0,0-1 0,-1 3 0,-2-2 0,2 0 0,-1 1 0,-2 0 0,0 0 0,-12 1 0,24-2 0,-11 2 0,-13 0 0,18-3 0,-18 3 0,16 0 0,-16 0 0,15-1 0,-15 1 0,12-3 0,-12 3 0,0 0 0,16-1 0,-16 1 0,0 0 0,9-4 0,-9 4 0,0 0 0,0 0 0,7-8 0,-7 8 0,0 0 0,0 0 0,0 0 0,-1-12 0,1 12 0,0 0 0,-6-13 0,6 13 0,-5-9 0,5 9 0,-7-12 0,7 12 0,-6-11 0,6 11 0,-5-10 0,5 10 0,-8-10 0,8 10 0,-4-10 0,4 10 0,0 0 0,-6-10 0,6 10 0,0 0 0,0 0 0,-5-9 0,5 9 0,0 0 0,0 0 0,0 0 0,0 0 0,-7 5 0,7-5 0,-2 12 0,2-12 0,-3 17 0,3-17 0,-2 20 0,0-8 0,1 1 0,0-1 0,0-1 0,-1 3 0,2-1 0,-1-2 0,0 1 0,1-12 0,-2 22 0,2-22 0,0 21 0,0-21 0,-1 17 0,1-17 0,0 15 0,0-15 0,0 13 0,0-13 0,0 0 0,0 15 0,0-15 0,0 0 0,0 0 0,0 14 0,0-14 0,0 0 0,0 0 0,0 0 0,0 0 0,1 11 0,-1-11 0,0 0 0,0 0 0,0 0 0,0 0 0,0 0 0,0 0 0,0 0 0,-1-13-124,1 13-698,0 0-193,-1-11-948,1 11-1703</inkml:trace>
  <inkml:trace contextRef="#ctx0" brushRef="#br3" timeOffset="211726.3474">7799 8793 562,'2'-13'761,"-2"13"-87,0 0-46,2-15-28,-2 15-51,0 0 10,3-12-69,-3 12-9,2-11-8,-2 11-22,0 0-27,3-13-16,-3 13-17,0 0-29,0 0-38,4-10-270,-4 10-54,0 0 0,0 0 0,0 0 0,0 0 0,0 0 0,6 12 0,-6-12 0,4 16 0,-3-5 0,0-1 0,2 3 0,-2 0 0,1 3 0,0 0 0,-1-2 0,2 2 0,-2-1 0,2 0 0,-2-1 0,1-1 0,1-1 0,-2 0 0,1-2 0,-1 2 0,0-2 0,-1-10 0,3 17 0,-3-17 0,2 13 0,-2-13 0,3 12 0,-3-12 0,3 10 0,-3-10 0,0 0 0,1 11 0,-1-11 0,0 0 0,0 0 0,2 9 0,-2-9 0,0 0 0,0 0 0,0 0 0,0 0 0,0 0 0,0 0 0,0 0 0,0 0 0,0 0 0,0 0 0,0 0 0,0 0 0,0 0 0,0 0-655,0 0-400,8-5-985,-8 5-1800</inkml:trace>
  <inkml:trace contextRef="#ctx0" brushRef="#br3" timeOffset="212797.4828">8460 8840 682,'0'0'780,"8"-12"-59,-8 12-74,7-14-62,-7 14 4,7-15-61,-7 15-44,6-12-50,-6 12-32,4-14-33,-4 14-28,1-10-21,-1 10-24,0 0-22,-1-16-23,1 16-27,0 0-16,-4-9-152,4 9-56,0 0 0,-15 0 0,15 0 0,-10 6 0,2 0 0,-1 0 0,1 2 0,1 1 0,-3 3 0,3-3 0,-1 3 0,2 0 0,1-2 0,0-1 0,2 2 0,1-2 0,-1 1 0,2 0 0,1-10 0,2 19 0,2-11 0,0 1 0,4-1 0,-2-1 0,2 2 0,2-2 0,3 0 0,-2 1 0,3-2 0,0 0 0,3 1 0,-3-2 0,3 2 0,-2-3 0,2 2 0,-2-1 0,0 0 0,-1 0 0,0-1 0,-2 1 0,-2-2 0,0 2 0,-10-5 0,16 6 0,-16-6 0,12 5 0,-12-5 0,8 7 0,-8-7 0,0 0 0,0 0 0,1 11 0,-1-11 0,-7 4 0,7-4 0,-13 7 0,13-7 0,-17 6 0,5-3 0,1-2 0,-2 2 0,0-1 0,-2-1 0,0 0 0,0 0 0,1-1 0,-2 2 0,1-2 0,1 0 0,-1-2 0,2 2 0,-1-1 0,2-1 0,2 0 0,10 2 0,-19-5 0,19 5 0,-12-9-495,12 9-231,-5-10-102,5 10-187,5-11-608,-1 2-1280</inkml:trace>
  <inkml:trace contextRef="#ctx0" brushRef="#br3" timeOffset="213168.3981">8592 8770 100,'-3'-10'867,"3"10"-166,0 0-41,0 0-76,1-11-79,-1 11-25,0 0-65,6-10-29,-6 10-53,7-3-2,-7 3-52,12-5-3,-12 5 0,15-6-23,-15 6-32,22-3-26,-11 2-14,3 0-8,-1 1-12,4 0 5,-3 0-8,4 1 8,-2 0-16,2-1 21,0 2-168,-4-1-3,1 0 0,-1 2 0,-1-1 0,0-1 0,-13-1 0,20 1 0,-20-1 0,16 3 0,-16-3 0,14 0 0,-14 0 0,0 0 0,15 3 0,-15-3 0,0 0 0,0 0 0,14 0 0,-14 0 0,0 0 0,0 0 0,0 0 0,12 2 0,-12-2 0,0 0 0,0 0 0,0 0-305,0 0-323,0 0-121,-3 10-134,3-10-894,0 0-1471</inkml:trace>
  <inkml:trace contextRef="#ctx0" brushRef="#br3" timeOffset="213844.5053">9232 8823 809,'0'0'741,"0"0"-42,0 0-51,-13-2-70,13 2-10,0 0-77,0 0-35,-10-5-48,10 5-42,0 0-33,0 0-33,0 0-4,5-11-52,-5 11 31,8-6-43,-8 6-30,11-6-30,-11 6 6,17-5 17,-7 2-195,-10 3 0,23-3 0,-23 3 0,24 0 0,-24 0 0,25 3 0,-13-3 0,0 3 0,-1-1 0,1 2 0,-3-1 0,1 2 0,-2 0 0,-1 2 0,-2-1 0,1 2 0,-6-8 0,4 15 0,-4-15 0,-4 17 0,0-8 0,-3 1 0,-2 1 0,-2 2 0,1-5 0,-1 3 0,-4 2 0,2-4 0,1 2 0,0-2 0,-1 0 0,2-1 0,0 1 0,2-4 0,1 2 0,1-2 0,7-5 0,-13 9 0,13-9 0,-10 8 0,10-8 0,-6 7 0,6-7 0,0 0 0,-7 7 0,7-7 0,0 0 0,0 0 0,8 4 0,-8-4 0,0 0 0,21 0 0,-21 0 0,22 0 0,-9-1 0,0-1 0,5 2 0,1-3 0,-1 3 0,1-3 0,2 2 0,-3-2 0,2 0 0,-2 1 0,0-1 0,0 1 0,-2-1 0,2 1 0,-5-1 0,1 2 0,-2-2 0,-1 1 0,-11 2 0,22-3 0,-12 0 0,-10 3 0,15-4 0,-15 4 0,14-2 0,-14 2 0,12-3 0,-12 3 0,0 0 0,13-3 0,-13 3 0,0 0 0,10-4 0,-10 4 0,0 0 0,0 0 0,0 0 0,0 0 0,0 0 0,0 0 0,0 0 0,0 0-580,-15 2-334,15-2-193,-13 2-658,13-2-1459</inkml:trace>
  <inkml:trace contextRef="#ctx0" brushRef="#br3" timeOffset="216410.7525">4730 9854 80,'0'0'842,"0"0"-162,-15-2-3,15 2-79,0 0-40,0 0-67,-8-5-24,8 5-60,0 0 3,0 0-26,-5-9-6,5 9-27,0 0-31,0 0-45,-3-11-31,3 11-29,0 0-10,0-12-14,0 12-12,0 0-11,4-14-97,-4 14-71,5-9 0,-5 9 0,9-9 0,-9 9 0,13-11 0,-5 6 0,1 0 0,1 1 0,-1 1 0,-9 3 0,18-5 0,-18 5 0,15 2 0,-15-2 0,18 3 0,-18-3 0,15 7 0,-8 0 0,-7-7 0,11 12 0,-7-4 0,-4-8 0,4 15 0,-4-15 0,0 18 0,-1-8 0,-2 1 0,0 0 0,0-1 0,-4 2 0,3-1 0,-1 0 0,0-2 0,0 1 0,0-1 0,0 1 0,-1-3 0,0 1 0,6-8 0,-7 13 0,7-13 0,-8 9 0,8-9 0,-5 9 0,5-9 0,0 0 0,-6 8 0,6-8 0,0 0 0,0 0 0,0 0 0,0 0 0,0 0 0,0 0 0,0 0 0,0 0 0,8-8 0,-8 8 0,12-6 0,-12 6 0,15-6 0,-15 6 0,19-5 0,-19 5 0,20-4 0,-20 4 0,18 0 0,-18 0 0,21 2 0,-12 2 0,3-3 0,-5 4 0,2 0 0,-9-5 0,16 11 0,-10-3 0,0-1 0,0 0 0,-3 1 0,-3-8 0,8 17 0,-8-17 0,2 16 0,-2-16 0,2 15 0,-2-15 0,-4 19 0,4-19 0,-8 15 0,5-6 0,-3-1 0,0 0 0,0-2 0,-2 1 0,2-2 0,-2 2 0,-1-1 0,-1-2 0,1 1 0,0 0 0,-3 0 0,1-3 0,1 1 0,-3-1 0,1 0 0,12-2 0,-24 1 0,24-1 0,-23-1 0,12-2 0,-1 2 0,1-4 0,0 0 0,1 0 0,0 0 0,0 0 0,2-2 0,-1 2 0,1-1 0,1 0 0,0 1 0,7 5 0,-11-9 0,11 9 0,-10-8 0,10 8 0,-7-7 0,7 7 0,0 0 0,-9-7 0,9 7 0,0 0 0,0 0-159,0 0-442,5-9-116,-5 9-104,0 0-193,11-1-532,-11 1-1186</inkml:trace>
  <inkml:trace contextRef="#ctx0" brushRef="#br3" timeOffset="217070.1291">5377 9881 268,'0'0'792,"0"0"-74,0 0-43,0-13-63,0 13-23,0 0 0,0 0-56,1-13-11,-1 13-18,0 0-13,0 0-28,-1-12-21,1 12-18,0 0-27,0 0-225,0 0-172,-2-12 0,2 12 0,0 0 0,0 0 0,0 0 0,0 0 0,0 0 0,0 0 0,-2 13 0,2-13 0,0 17 0,0-17 0,0 21 0,0-8 0,0 0 0,1 1 0,-1 1 0,1 2 0,1-1 0,0-1 0,0 1 0,-1-1 0,1 1 0,0-3 0,-1 0 0,3 0 0,-3-2 0,0-1 0,0 1 0,-1-11 0,3 18 0,-3-18 0,1 14 0,-1-14 0,2 12 0,-2-12 0,2 10 0,-2-10 0,0 0 0,1 12 0,-1-12 0,0 0 0,0 0 0,0 0 0,2 12 0,-2-12 0,0 0 0,0 0 0,0 0 0,0 0 0,0 0 0,0 0 0,0 0 0,0 0 0,0-13-690,0 13-367,0 0-971,1-12-1787</inkml:trace>
  <inkml:trace contextRef="#ctx0" brushRef="#br3" timeOffset="218446.6229">6252 9847 615,'-4'-8'599,"4"8"-76,0 0-17,-4-12-40,4 12-18,0 0-10,-4-13-44,4 13 10,0 0-44,-5-13 22,5 13-21,0 0 9,-2-12-8,2 12-18,0 0-7,-3-8-6,3 8-4,0 0-2,0 0-26,0 0-299,-4-12 0,4 12 0,0 0 0,0 0 0,0 0 0,0 0 0,0 0 0,0 0 0,0 0 0,-11 8 0,11-8 0,-8 14 0,8-14 0,-7 18 0,3-7 0,-3 1 0,1 0 0,-2 4 0,2-3 0,-3 1 0,1 1 0,-1-2 0,2 1 0,-2-1 0,2 1 0,-3-2 0,1 0 0,1-2 0,0 1 0,0-1 0,1-2 0,1 1 0,6-9 0,-11 12 0,11-12 0,-11 12 0,11-12 0,-6 8 0,6-8 0,-7 7 0,7-7 0,0 0 0,-12 5 0,12-5 0,0 0 0,0 0 0,-14 0 0,14 0 0,0 0 0,-10-5 0,10 5 0,0 0 0,-8-6 0,8 6 0,0 0 0,-4-8 0,4 8 0,0 0 0,1-10 0,-1 10 0,7-10 0,-7 10 0,11-7 0,-11 7 0,16-8 0,-5 5 0,1-1 0,-1 3 0,3 0 0,0-1 0,1 2 0,1 0 0,-1 0 0,2 0 0,-1 0 0,1 2 0,1-1 0,0 0 0,-4 2 0,4-3 0,-3 2 0,0 0 0,-1-1 0,-2 1 0,1 0 0,-2-1 0,-11-1 0,22 2 0,-22-2 0,15 2 0,-15-2 0,14 0 0,-14 0 0,0 0 0,16 3-35,-16-3 39,0 0-32,14 0 37,-14 0-34,0 0 38,10-5-34,-10 5 36,0 0-34,0 0 36,10-6-18,-10 6 14,0 0-26,0 0 35,4-10-16,-4 10 37,0 0-43,-1-13 0,1 13 0,-3-9 0,3 9 0,-5-10 0,5 10 0,-5-11 0,5 11 0,-5-13 0,5 13 0,-5-12 0,5 12 0,-5-10 0,5 10 0,-6-10 0,6 10 0,-6-8 0,6 8 0,0 0 0,-6-10 0,6 10 0,0 0 0,0 0 0,0 0 0,0 0 0,0 0 0,-9 8 0,9-8 0,-2 14 0,2-14 0,0 18 0,0-6 0,0 0 0,-1 2 0,1-2 0,0 4 0,0-2 0,0 0 0,0 2 0,0-1 0,0-2 0,0 1 0,1-1 0,-1 0 0,2 0 0,-2-13 0,1 20 0,-1-20 0,1 18 0,-1-18 0,2 14 0,-2-14 0,1 13 0,-1-13 0,0 0 0,1 15 0,-1-15 0,0 0 0,1 11 0,-1-11 0,0 0 0,0 0 0,0 0 0,2 11 0,-2-11 0,0 0 0,0 0 0,0 0 0,0 0-3,0 0-644,0 0-157,0 0-148,0 0-874,0 0-1532</inkml:trace>
  <inkml:trace contextRef="#ctx0" brushRef="#br3" timeOffset="219114.7959">6822 9866 71,'0'0'795,"0"0"-142,6-10-38,-6 10-32,4-9-67,-4 9-5,0 0-40,7-12-9,-7 12-41,0 0 9,5-10-27,-5 10 23,0 0-61,6-8-19,-6 8-26,0 0-36,0 0-31,0 0-45,5-9-150,-5 9-58,0 0 0,0 0 0,4 12 0,-4-12 0,1 12 0,-1-12 0,1 22 0,1-11 0,-1 2 0,-1 2 0,1 0 0,-1 2 0,2 0 0,-2-1 0,0 1 0,1-2 0,-1 0 0,0-2 0,1 1 0,-1-1 0,1-1 0,1 0 0,-2 1 0,1-3 0,-1-10 0,1 19 0,-1-19 0,3 16 0,-3-16 0,2 13 0,-2-13 0,3 11 0,-3-11 0,0 0 0,1 14 0,-1-14 0,0 0 0,3 11 0,-3-11 0,0 0 0,0 0 0,0 0 0,1 10 0,-1-10 0,0 0 0,0 0 0,0 0 0,0 0 0,0 0 0,0 0 0,0 0 0,0 0-562,0 0-291,0 0-158,0 0-809,0 0-1524</inkml:trace>
  <inkml:trace contextRef="#ctx0" brushRef="#br3" timeOffset="219785.5163">7203 9927 159,'0'0'856,"0"0"-140,2-12-42,-2 12-113,3-10-9,-3 10-53,0 0-8,3-12-49,-3 12-29,0 0-25,3-12-26,-3 12 2,0 0-65,0 0-5,1-11-68,-1 11-4,0 0-55,0 0 23,0 0-33,0 0 2,0 0-159,0 0 0,0 0 0,0 0 0,3 13 0,-3-13 0,0 12 0,0-12 0,1 15 0,-1-15 0,3 14 0,-3-14 0,2 15 0,-2-15 0,3 17 0,-3-17 0,6 16 0,-2-7 0,-4-9 0,10 16 0,-5-9 0,2-1 0,-1 0 0,4 1 0,-1-2 0,0 0 0,3 0 0,1 0 0,-2-1 0,2-1 0,0 1 0,-1-2 0,1 0 0,1 1 0,-2 0 0,-1-1 0,2-1 0,-3 1 0,-10-2 0,22 3 0,-22-3 0,17 3 0,-17-3 0,15 6 0,-15-6 0,12 3 0,-12-3 0,10 5 0,-10-5 0,6 5 0,-6-5 0,0 0 0,5 10 0,-5-10 0,0 0 0,-4 11 0,4-11 0,-9 8 0,9-8 0,-14 9 0,5-6 0,-1 2 0,0-1 0,0 1 0,-3-2 0,0 1 0,-2 0 0,0 0 0,-1-2 0,2 2 0,1-1 0,-2 0 0,2-1 0,-1-2 0,3 3 0,11-3 0,-23 0 0,23 0 0,-22 0 0,22 0 0,-19-3 0,9-1 0,10 4 0,-16-8 0,8 3 0,8 5 0,-12-12-421,12 12-329,-8-11-86,8 11-197,-4-13-598,4 13-1288</inkml:trace>
  <inkml:trace contextRef="#ctx0" brushRef="#br3" timeOffset="220172.8388">7227 9861 824,'0'0'942,"0"0"-147,0 0-64,-5-9-74,5 9-43,0 0-50,0 0-91,0 0-41,5-12-7,-5 12-69,9-5-27,-9 5-29,15-8-30,-15 8-34,18-7-19,-6 4-191,0-1-26,5 0 0,-2 1 0,4-2 0,2 3 0,-2-3 0,4 2 0,1-1 0,-1 0 0,-3 2 0,1-3 0,0 3 0,-2-1 0,1 1 0,-3-2 0,1 1 0,-2 1 0,-3-1 0,0 3 0,0-3 0,-13 3 0,19-4 0,-19 4 0,17-2 0,-17 2 0,11-3 0,-11 3 0,13-1 0,-13 1 0,0 0 0,13-4 0,-13 4 0,0 0 0,11-2 0,-11 2 0,0 0 0,0 0 0,10-2 0,-10 2 0,0 0 0,0 0 0,0 0 0,0 0 0,0 0 0,0 0 0,0 0 0,0 0 0,0 0 0,0 0-640,-10 4-387,10-4-1027,-13 3-1815</inkml:trace>
  <inkml:trace contextRef="#ctx0" brushRef="#br3" timeOffset="223115.1944">16163 8790 713,'0'0'826,"3"-12"-58,-3 12-102,4-8-1,-4 8-63,5-9-46,-5 9-33,5-8-25,-5 8 10,6-7-68,-6 7-15,5-7-14,-5 7 7,0 0-246,10-7-172,-10 7 0,0 0 0,9-5 0,-9 5 0,0 0 0,0 0 0,10 9 0,-10-9 0,4 8 0,-4-8 0,4 15 0,-2-6 0,-2-9 0,1 22 0,-1-10 0,0 1 0,-1 3 0,0-2 0,1 3 0,-3 0 0,1 0 0,1 1 0,-1-1 0,1-1 0,0 2 0,0 0 0,-1-1 0,1-1 0,1-1 0,0-3 0,1 1 0,1 1 0,-1-2 0,0-1 0,0-1 0,2 1 0,1-2 0,-4-9 0,6 15 0,-6-15 0,8 15 0,-8-15 0,7 9 0,-7-9 0,12 7 0,-12-7 0,11 5 0,-11-5 0,13 0 0,-13 0 0,17 0 0,-7-3 0,-10 3 0,22-7 0,-12 3 0,1-1 0,0-2 0,1-1 0,-3 3 0,0-2 0,-1 0 0,0 0 0,-8 7-401,9-13-366,-9 13-115,2-12-199,-2 12-522,0-14-1253</inkml:trace>
  <inkml:trace contextRef="#ctx0" brushRef="#br3" timeOffset="223370.8917">16131 8964 556,'0'0'960,"-12"0"-155,12 0-71,0 0-42,0 0-56,0 0-89,0 0-47,0 0-6,3-11-55,-3 11-15,9-4-80,-9 4 4,12-5-51,-12 5-6,18-6-167,-18 6-124,19-6 0,-8 4 0,0-1 0,1 1 0,-2-2 0,1 2 0,-11 2 0,23-4 0,-12 2 0,0 0 0,-11 2 0,22-2 0,-22 2-324,20-3-157,-20 3-74,18 0-117,-18 0-135,18 0-885,-18 0-1367</inkml:trace>
  <inkml:trace contextRef="#ctx0" brushRef="#br3" timeOffset="223941.6536">16644 9078 408,'0'0'779,"0"0"-80,0 0-23,0 0-48,-4-9-19,4 9-27,0 0-54,0 0-11,2-11 29,-2 11-59,0 0 19,5-8-28,-5 8 11,0 0-230,6-8-259,-6 8 0,0 0 0,0 0 0,7-6 0,-7 6 0,0 0 0,0 0 0,5 7 0,-5-7 0,2 10 0,-2-10 0,3 15 0,-3-15 0,4 19 0,-3-7 0,-1-12 0,1 22 0,-1-8 0,0-2 0,0-1 0,0-11 0,2 24 0,-2-24 0,0 21 0,0-21 0,0 19 0,0-19 0,0 16 0,0-16 0,1 13 0,-1-13 0,0 0 0,0 15 0,0-15 0,0 0 0,0 15 0,0-15 0,0 0 0,0 0 0,1 9 0,-1-9 0,0 0 0,0 0 0,0 0 0,0 0 0,0 0 0,0 0 0,0 0 0,0 0 0,0-14-209,0 14-932,0 0-1014,0-12-1930</inkml:trace>
  <inkml:trace contextRef="#ctx0" brushRef="#br3" timeOffset="224441.6269">17012 9003 212,'-11'-1'988,"11"1"-155,0 0-69,0 0-45,-12-2-32,12 2-68,0 0-5,0 0-60,0 0 16,0 0-59,0 0 4,0 0-54,0 0-317,0 0-144,0 0 0,13 0 0,-13 0 0,13 2 0,-13-2 0,15 0 0,-15 0 0,20 0 0,-20 0 0,21-2 0,-21 2 0,24 0 0,-24 0 0,21-1 0,-21 1 0,18-1 0,-18 1 0,16-3 0,-16 3 0,14-1 0,-14 1 0,13-1 0,-13 1 0,0 0 0,14 0 0,-14 0 0,0 0 0,0 0-244,0 0-488,0 0-72,0 0-75,0 0-868,0 0-1437</inkml:trace>
  <inkml:trace contextRef="#ctx0" brushRef="#br3" timeOffset="224710.705">17012 9081 927,'-7'7'818,"7"-7"-51,0 0-79,-6 9-19,6-9-65,0 0-10,0 0-72,-1 12 26,1-12-43,0 0-29,7 7-21,-7-7-20,11 5-252,-11-5-183,13 5 0,-13-5 0,18 5 0,-8-4 0,-10-1 0,23 1 0,-12 1 0,-11-2 0,25 0 0,-12 0 0,1 0 0,-14 0 0,25 0 0,-13-2 0,-12 2 0,21-1 0,-21 1 0,20-1 0,-20 1 0,16-3 0,-16 3 0,0 0-1007,12-2-1257,-12 2-2055</inkml:trace>
  <inkml:trace contextRef="#ctx0" brushRef="#br3" timeOffset="230121.3893">18111 8828 533,'0'0'958,"1"-12"-123,-1 12-122,0 0-11,4-13-65,-4 13-50,0 0-37,5-11-30,-5 11-33,0 0-38,0 0-31,6-11-37,-6 11-56,0 0-229,0 0-96,0 0 0,0 0 0,10 4 0,-10-4 0,6 9 0,-6-9 0,5 17 0,-2-7 0,-1 1 0,1 2 0,0-1 0,-1 3 0,-1 1 0,2-1 0,-2 0 0,-1-1 0,0-2 0,3 3 0,-3-3 0,0 2 0,0-1 0,0-1 0,-3 0 0,3-12 0,0 21 0,-1-10 0,1-11 0,0 17 0,0-17 0,-1 14 0,1-14 0,0 14 0,0-14 0,0 0 0,-3 15 0,3-15 0,0 0 0,-1 10 0,1-10 0,0 0 0,0 0 0,-1 11 0,1-11 0,0 0 0,0 0-329,0 0-518,0 0-95,0 0-973,0 0-1642</inkml:trace>
  <inkml:trace contextRef="#ctx0" brushRef="#br3" timeOffset="230651.1435">18487 8942 788,'0'0'881,"5"-12"-75,-5 12-102,5-11-9,-5 11-68,6-13-73,-6 13-41,4-10 4,-4 10-67,4-10-25,-4 10-13,0 0-6,4-12-78,-4 12-243,0 0-85,0 0 0,0 0 0,0 0 0,0 0 0,0 0 0,0 0 0,-5 8 0,5-8 0,-7 14 0,2-4 0,2-1 0,0 1 0,-1 0 0,0 2 0,2-2 0,-1 2 0,-1 0 0,3 0 0,-3-2 0,3 1 0,0-1 0,1-10 0,0 20 0,0-20 0,2 20 0,-2-20 0,7 17 0,-7-17 0,7 13 0,-7-13 0,9 9 0,-9-9 0,14 8 0,-14-8 0,16 3 0,-16-3 0,17 0 0,-17 0 0,20-3 0,-20 3 0,21-2 0,-10-2 0,-1 0 0,-1 0 0,1-1 0,-1 0 0,-1-2 0,-1 0 0,1-1 0,0-1 0,-3 0 0,-1-2 0,-1 0 0,0 0 0,0 0 0,-2-2 0,-2 1 0,1-2 0,-3 2 0,0 0 0,1 0 0,-3-1 0,-2 4 0,0-1 0,-1 2 0,2-1 0,-2 2 0,-2 2 0,2 0 0,-1 0 0,9 5 0,-16-4 0,16 4 0,-16-1 0,16 1-361,-14 0-220,14 0-118,-11 3-103,11-3-207,-8 5-494,8-5-1132</inkml:trace>
  <inkml:trace contextRef="#ctx0" brushRef="#br3" timeOffset="233619.2597">19430 8826 78,'0'0'910,"9"-7"-168,-9 7-35,11-8-86,-11 8-8,8-5-55,-8 5-39,6-7-48,-6 7-45,0 0-19,8-7 4,-8 7-76,0 0-30,0 0-27,8-7-27,-8 7-3,0 0 19,0 0-223,0 0-44,0 0 0,-17 0 0,17 0 0,-11 5 0,11-5 0,-16 9 0,7-1 0,0 0 0,-2 3 0,1-2 0,1 3 0,-4 1 0,3 2 0,-2 1 0,1 1 0,2 0 0,0 1 0,0 0 0,1-1 0,2 3 0,-1-2 0,2 0 0,3 1 0,1-2 0,-1 0 0,4-2 0,-1 2 0,4-1 0,-1-2 0,2 1 0,1-2 0,0 1 0,5-2 0,-2-1 0,0-2 0,4 0 0,-1 1 0,4-5 0,-3 1 0,3 0-502,-1-4-378,0 2-139,-1-3-808,0 1-1535</inkml:trace>
  <inkml:trace contextRef="#ctx0" brushRef="#br3" timeOffset="234312.5642">19858 9002 363,'6'-9'580,"-6"9"-71,0 0-20,7-8-3,-7 8-20,0 0-7,7-9-42,-7 9 6,7-8-32,-7 8 20,6-7-1,-6 7 8,8-6 13,-8 6-17,6-6 8,-6 6 31,0 0-35,9-7-187,-9 7-231,0 0 0,8-7 0,-8 7 0,0 0 0,0 0 0,6-5 0,-6 5 0,0 0 0,0 0 0,0 0 0,0 0 0,0 0 0,0 0 0,9 5 0,-9-5 0,0 0 0,1 14 0,-1-14 0,0 12 0,0-12 0,0 15 0,0-15 0,0 17 0,0-17 0,0 19 0,0-19 0,0 21 0,0-21 0,-1 20 0,1-20 0,0 20 0,0-20 0,0 20 0,0-20 0,-1 17 0,1-17 0,0 16 0,0-16 0,-1 14 0,1-14 0,0 14 0,0-14 0,0 12 0,0-12 0,0 0 0,1 15 0,-1-15 0,0 0 0,0 0 0,-1 13 0,1-13 0,0 0 0,0 0 0,0 0 0,0 0 0,0 0-576,2 12-427,-2-12-203,0 0-503,0 0-1387</inkml:trace>
  <inkml:trace contextRef="#ctx0" brushRef="#br3" timeOffset="234814.0465">20197 8978 156,'0'0'891,"4"-10"-128,-4 10-51,6-8-98,-6 8-18,4-11-66,-4 11-39,3-7-36,-3 7-27,4-10-22,-4 10 16,4-9-50,-4 9-14,0 0 27,5-9-35,-5 9-88,0 0-262,4-8 0,-4 8 0,0 0 0,0 0 0,6-7 0,-6 7 0,0 0 0,0 0 0,0 0 0,0 0 0,0 0 0,3 12 0,-3-12 0,0 14 0,0-14 0,0 17 0,0-17 0,-1 22 0,1-22 0,0 22 0,0-10 0,-2 0 0,2 0 0,0 0 0,0 1 0,-1-2 0,1 1 0,-1-1 0,1-11 0,0 20 0,0-20 0,-1 18 0,1-18 0,-3 17 0,3-17 0,-1 14 0,1-14 0,-1 12 0,1-12 0,-2 12 0,2-12 0,0 0 0,0 14 0,0-14 0,0 0 0,0 0 0,0 13 0,0-13 0,0 0 0,0 0 0,0 0 0,-1 12 0,1-12 0,0 0 0,0 0 0,0 0 0,0 0-98,0 0-681,-4 8-108,4-8-214,0 0-583,0 0-1357</inkml:trace>
  <inkml:trace contextRef="#ctx0" brushRef="#br3" timeOffset="235374.7315">20628 9077 738,'0'0'782,"0"0"-56,0 0-61,0 0-50,0 0-34,0 0-50,0 0-47,-11-2 18,11 2-69,0 0 13,0 0-52,0 0 18,0 0-39,0 0 18,0 0-273,0 0-118,0 0 0,0 0 0,0 0 0,0 0 0,0 0 0,7 6 0,-7-6 0,0 0 0,16 4 0,-16-4 0,18 2 0,-18-2 0,20 2 0,-6-2 0,-1 1 0,2-1 0,0 2 0,1-2 0,0 0 0,0 0 0,1-2 0,1 1 0,-3 1 0,2-1 0,-3 0 0,1-1 0,-2 2 0,-1 0 0,-12 0 0,21-3 0,-21 3 0,18-1 0,-18 1 0,13-3 0,-13 3 0,12-1 0,-12 1 0,0 0 0,15-1 0,-15 1 0,0 0 0,0 0 0,0 0 0,0 0 0,0 0 0,0 0 0,0 0 0,0 0 0,0 0-135,-15-3-1015,15 3-1026,-19 0-1953</inkml:trace>
  <inkml:trace contextRef="#ctx0" brushRef="#br3" timeOffset="236050.6712">19839 8831 93,'-8'9'330,"8"-9"-71,0 13-101,0-13-50,2 19-147,-1-7-245,1 0 260</inkml:trace>
  <inkml:trace contextRef="#ctx0" brushRef="#br3" timeOffset="246002.9603">22007 8940 352,'8'-8'808,"-8"8"-89,0 0-26,9-9-82,-9 9-14,0 0-72,6-9-36,-6 9-39,0 0-32,0 0-20,3-11 6,-3 11-62,0 0-3,0 0-72,0 0 5,0 0-55,0 0 26,0 0-196,-8-4-47,8 4 0,-7 9 0,1-2 0,1 1 0,0 1 0,0 3 0,-2 1 0,0 0 0,1 2 0,0-1 0,1 2 0,0 0 0,2-1 0,0 0 0,2 1 0,-1-1 0,2-2 0,0 1 0,0-1 0,2 0 0,2 0 0,-1 1 0,4-2 0,-2 0 0,1-2 0,3 2 0,1-4 0,1 1 0,0-4 0,3 2 0,0-3 0,-2 0-174,0-3-632,2 0-137,-1 2-1032,0-3-1717</inkml:trace>
  <inkml:trace contextRef="#ctx0" brushRef="#br3" timeOffset="246581.075">22354 9043 589,'-9'-5'811,"9"5"-71,-7-6-99,7 6-51,0 0-75,-6-10-46,6 10-46,0 0-32,0 0-41,1-14-31,-1 14-16,5-6-18,-5 6 17,8-5-67,-8 5 20,13-4-46,-13 4 10,12 0-66,-12 0-10,15 0-48,-15 0 28,12 4-92,-12-4-31,12 8 0,-12-8 0,11 10 0,-11-10 0,8 12 0,-8-12 0,4 12 0,-4-12 0,0 15 0,0-15 0,-7 17 0,2-8 0,-1-1 0,-2 1 0,1-3 0,-1 2 0,-1-1 0,1-1 0,1 1 0,0-2 0,7-5 0,-14 9 0,14-9 0,-9 8 0,9-8 0,-6 5 0,6-5 0,0 0 0,0 0 0,0 0 0,0 0 0,0 0 0,0 0 0,10 4 0,-10-4 0,12-2 0,-12 2 0,16-2 0,-16 2 0,18 0 0,-18 0 0,21 0 0,-9 2 0,-12-2 0,21 2 0,-10 1 0,-1-1 0,-10-2 0,17 5 0,-17-5 0,13 7 0,-13-7 0,10 9 0,-10-9 0,5 9 0,-5-9 0,4 9 0,-4-9 0,-1 12 0,1-12 0,-5 9 0,5-9 0,-9 11 0,9-11 0,-11 11 0,3-7 0,8-4 0,-16 8 0,16-8 0,-18 8 0,9-4 0,-1-1 0,10-3 0,-19 5 0,19-5 0,-18 5 0,18-5 0,-18 2 0,18-2 0,-14 0-359,14 0-100,-13-2-96,13 2-145,0 0-135,-10-8-836,10 8-1340</inkml:trace>
  <inkml:trace contextRef="#ctx0" brushRef="#br3" timeOffset="247026.1358">22613 8951 672,'0'0'898,"0"0"-74,-8-7-116,8 7-28,0 0-66,0 0-56,-6-7-45,6 7-26,0 0-9,0 0-83,0 0-16,0 0-61,-4-9-3,4 9-64,0 0-150,0 0-101,0 0 0,0 0 0,0 0 0,0 0 0,12 4 0,-12-4 0,7 10 0,-7-10 0,13 10 0,-5-3 0,-2-1 0,2 2 0,-2 0 0,2 1 0,-2-1 0,2 1 0,-2 3 0,-1-5 0,3 3 0,-3 0 0,0 0 0,-1-1 0,-1 2 0,-1-2 0,1 0 0,-3-9 0,2 20 0,-2-20 0,0 17 0,0-17 0,0 14 0,0-14 0,-2 13 0,2-13 0,-4 16 0,4-16 0,-5 12 0,5-12 0,-7 11 0,7-11 0,-6 11 0,6-11 0,-9 10 0,9-10 0,-9 7 0,9-7-82,-9 6-594,9-6-138,-11 6-199,11-6-758,-11 3-1463</inkml:trace>
  <inkml:trace contextRef="#ctx0" brushRef="#br3" timeOffset="252417.4863">22877 8670 406,'0'0'651,"0"0"-89,-1-11-43,1 11-52,0 0-21,-1-12-15,1 12-48,0 0-8,-1-12-26,1 12-20,0 0-17,0 0-19,-3-10-30,3 10-7,0 0-26,0 0 24,0 0-34,0 0 42,0 0-30,0 0 46,13 5-47,-7 2 15,2 0-50,1 4-196,2 0 0,1 4 0,2-1 0,0 3 0,4 3 0,-3 1 0,2-2 0,-3 3 0,2-1 0,-3 2 0,-1-4 0,-2 1 0,0 0 0,0 1 0,-2-1 0,0 1 0,-3-2 0,0 3 0,-1 0 0,-4-3 0,-2 1 0,-1 4 0,-5 0 0,0 0 0,-2 1 0,-4 3 0,0-4 0,-2 1 0,-3 4 0,-2 0 0,-2-3 0,-1 1-13,0-2-680,-1 1-157,1-3-177,1-3-744,2 0-1465</inkml:trace>
  <inkml:trace contextRef="#ctx0" brushRef="#br3" timeOffset="259639.0959">23867 8968 349,'-13'0'748,"13"0"-115,-14 1-37,14-1-66,-14 0-27,14 0-22,-16 0-18,16 0-40,-12 1-26,12-1-25,0 0 23,-18 0-64,18 0 6,0 0-48,0 0 19,-14 0-45,14 0 11,0 0-41,0 0 21,0 0-242,0 0-12,0 0 0,0 0 0,20 0 0,-20 0 0,18 0 0,-4 1 0,-1-2 0,3 1 0,2 0 0,1 0 0,1 0 0,0-1 0,0 1 0,0-1 0,0-1 0,-1 2 0,1-1 0,-1 0 0,-2 1 0,0-3 0,-2 3 0,0 0 0,-2-1 0,0 0 0,0-1 0,-13 2 0,23-1 0,-23 1 0,18-1 0,-18 1 0,14 0 0,-14 0 0,13-2 0,-13 2 0,0 0 0,13 0 0,-13 0 0,0 0 0,0 0-419,0 0-261,0 0-52,0 0-106,0 0-907,-7-6-1431</inkml:trace>
  <inkml:trace contextRef="#ctx0" brushRef="#br3" timeOffset="259982.8306">24038 8828 957,'0'0'825,"-3"-9"-63,3 9-96,0 0-14,-2-10-70,2 10-45,0 0-47,0 0-22,-2-12-33,2 12-46,0 0-37,0 0-41,0 0-24,0 0 11,0 0-118,0 0-180,0 0 0,0 0 0,8 9 0,-8-9 0,4 15 0,-2-4 0,0 0 0,-1 1 0,0 2 0,-1-1 0,2 2 0,-2 2 0,1-1 0,-1-2 0,0 3 0,-1 0 0,1-2 0,-2 2 0,2-3 0,-1 0 0,1 1 0,0-4 0,-1 2 0,1-1 0,-2-2 0,2-10 0,0 21 0,0-21 0,0 16 0,0-16 0,0 13 0,0-13-280,2 13-607,-2-13-208,4 10-775,-4-10-1588</inkml:trace>
  <inkml:trace contextRef="#ctx0" brushRef="#br3" timeOffset="263658.2935">25120 8555 598,'0'0'523,"0"0"-42,-8-7-30,8 7-34,0 0-13,0 0 1,-9-5-22,9 5 0,0 0-28,0 0-8,0 0-30,-6-7 9,6 7-32,0 0-22,0 0-13,0 0-16,6-10 28,-6 10-46,0 0 50,13-7-57,-13 7 6,17-4-58,-6 3 15,5-2-52,-1 2-85,4-2-44,0 0 0,2 1 0,1 1 0,-1-1 0,2 0 0,0-1 0,-2 1 0,-1 0 0,-2 0 0,0-1 0,-3 3 0,-1-3 0,-2 3 0,1-1 0,-13 1 0,18-1 0,-18 1 0,16-3 0,-16 3 0,13 0 0,-13 0 0,0 0 0,16 1 0,-16-1 0,0 0 0,9 9 0,-9-9 0,4 10 0,-4-10 0,2 14 0,-2-14 0,-2 20 0,2-8 0,0 0 0,-2 4 0,0 1 0,0 1 0,-1-1 0,2 4 0,-2 1 0,3 2 0,-2 0 0,2 1 0,0 0 0,0 1 0,0 0 0,2 1 0,0-1 0,0 2 0,1-2 0,-1 2 0,4 2 0,-4-4 0,5 1 0,-2-2 0,-3 1 0,3-2 0,-3-2 0,0 2 0,2-3 0,-1 2 0,-1-4 0,0-2 0,0 1 0,-1-1 0,1-1 0,-1-3 0,1 0 0,0-1 0,0 0 0,-2-12 0,0 17 0,0-17 0,0 15 0,0-15 0,0 12 0,0-12 0,0 0 0,-4 12 0,4-12 0,0 0 0,-14 2 0,14-2 0,-14 0 0,14 0 0,-22-5 0,6 1 0,-1 0 0,0-1 0,-3-3 0,-2-1 0,-1 3 0,-6 2-87,2-11-2470,0 2-2389</inkml:trace>
  <inkml:trace contextRef="#ctx0" brushRef="#br3" timeOffset="264868.4433">18014 8337 364,'0'0'675,"0"0"-86,0 0-53,0 0-21,0 0-16,0 0-26,0 0-17,0 0-15,0 0-25,0 0-14,0 0 34,6-8-60,-6 8 42,0 0-72,11-4 7,-11 4-54,0 0 9,0 0-49,10-5-229,-10 5-30,0 0 0,0 0 0,0 0 0,0 0 0,0 0 0,0 0 0,3-12 0,-3 12 0,0 0 0,-16-1 0,16 1 0,-19 0 0,7 0 0,12 0 0,-26 0 0,11 1 0,-2 1 0,-2 1 0,-1-2 0,0 0 0,1 2 0,-1-1 0,0-1 0,1 1 0,2 1 0,-2-2 0,2 1 0,1 1 0,2 0 0,0-2 0,1 0 0,2 2 0,0 0 0,11-3 0,-19 2 0,19-2 0,-14 2 0,14-2 0,-13 2 0,13-2 0,0 0 0,-15 2 0,15-2 0,0 0 0,-9 7 0,9-7 0,-3 11 0,3-11 0,0 14 0,0-14 0,2 19 0,0-6 0,1 1 0,-1 1 0,2 4 0,-1-1 0,2 3 0,0 3 0,-1-2 0,-2 4 0,2 0 0,-1 1 0,-2 1 0,2-1 0,-3 2 0,0-1 0,0 6 0,-2-5 0,1 5 0,0-3 0,-2 2 0,1-1 0,-1 0 0,1-2 0,-1-2 0,-1-1 0,2-3 0,0 2 0,1-1 0,0 0 0,0 0 0,1-5 0,0 1 0,1-1 0,0-3 0,2 0 0,-1 0 0,2-1 0,0-3 0,1-1 0,0 0 0,0-1 0,4-2 0,-1 0 0,1-4 0,0 2 0,3-2 0,0-2 0,2-1 0,-1 0 0,0-1 0,1 0-827,-1-3-1495,3-1-2119</inkml:trace>
  <inkml:trace contextRef="#ctx0" brushRef="#br3" timeOffset="265944.0226">26078 8885 588,'0'0'679,"0"0"-90,0 0-37,3-11-67,-3 11-46,0 0-76,0 0-33,0 0-46,0 0-8,0 0-42,0 0 7,0 0-34,0 0 3,11 5-42,-11-5 22,0 0-38,5 12 18,-5-12 2,6 9 11,-6-9-30,9 6-4,-9-6-3,12 7 19,-12-7-32,15 5 15,-15-5-31,18 1-31,-18-1-11,18 1-7,-18-1 14,20-1-26,-9-3-3,1 3-2,-1-2-1,-2 1-8,1-3 1,0 2-3,-1-1-18,-9 4-22,14-9 0,-8 3 0,-6 6 0,9-11 0,-9 11 0,5-11 0,-5 11 0,3-11 0,-3 11 0,0 0 0,-8-13 0,8 13 0,-9-5 0,9 5 0,-12-5 0,12 5 0,-15-2-65,15 2-154,-18 2-48,18-2-79,-19 2-41,19-2-98,-17 8-119,17-8-109,-15 8-903,15-8-1272</inkml:trace>
  <inkml:trace contextRef="#ctx0" brushRef="#br3" timeOffset="266303.3762">26612 8906 501,'0'0'952,"8"-6"-115,-8 6-95,7-8-67,-7 8-34,0 0-99,8-9-40,-8 9-47,0 0-51,8-8-48,-8 8-48,0 0-38,0 0-31,0 0-24,0 0-15,0 0-24,0 0-21,-10 7-134,10-7-21,-11 12 0,3-2 0,-2 1 0,-1 1 0,0 3 0,-3-1 0,1 0 0,-1 2 0,-1 0 0,-1-1 0,3 1 0,-1 0 0,0-2 0,2 1 0,0-1 0,1-3 0,-1 0 0,5 1 0,-1-2 0,1-1 0,0-1 0,0 0 0,3 0 0,4-8 0,-7 10 0,7-10-384,-4 10-118,4-10-48,0 0-116,-2 12-82,2-12-212,0 0-432,6 9-996</inkml:trace>
  <inkml:trace contextRef="#ctx0" brushRef="#br3" timeOffset="266666.0969">26578 9210 420,'0'0'826,"6"-4"-114,-6 4-79,0 0-79,0 0-77,0 0-8,0 0-48,0 0-61,0 0-43,0 0-44,0 0-37,0 0-31,0 0-27,0 0-22,0 0-17,3 11-11,-3-11-2,0 0-7,0 0-10,4 8-10,-4-8 6,0 0 29,9 5-48,-9-5 27,0 0-42,14 2 31,-14-2-47,13-1 23,-13 1-35,16-3 34,-16 3-41,17-3 29,-17 3-35,19-5 39,-19 5-33,15-6 40,-15 6-27,16-8-40,-16 8-9,13-6 0,-13 6 0,10-9 0,-10 9 0,8-8 0,-8 8 0,3-9 0,-3 9 0,0 0 0,0-16 0,0 16 0,-5-6 0,5 6 0,-8-8 0,8 8 0,-14-4 0,14 4 0,-11-4 0,11 4 0,-16-1 0,16 1 0,-14-2 0,14 2-258,-13 2-223,13-2-106,-11 2-129,11-2-182,-7 6-763,7-6-1328</inkml:trace>
  <inkml:trace contextRef="#ctx0" brushRef="#br3" timeOffset="267050.1615">27135 9019 1003,'0'0'818,"0"-20"-56,2 9-87,0 1-31,-2 10-63,4-18-38,-2 7-32,1 2-36,-3 9-29,4-17-33,-4 17-23,6-13-25,-6 13-24,4-11-117,-4 11-224,4-10 0,-4 10 0,0 0 0,7-6 0,-7 6 0,0 0 0,9 3 0,-9-3 0,7 10 0,-7-10 0,2 12 0,2-2 0,-4-10 0,3 19 0,-3-7 0,2-1 0,-2-11 0,0 22 0,0-10 0,0 1 0,-2-1 0,2 0 0,0-1 0,-2 1 0,1-1 0,-1 1 0,0-1 0,2-11 0,-2 19 0,2-19 0,-2 19 0,2-19 0,-2 14 0,2-14-387,-4 13-352,4-13-135,-2 14-204,2-14-541,-2 10-1274</inkml:trace>
  <inkml:trace contextRef="#ctx0" brushRef="#br3" timeOffset="267806.1117">27480 9017 408,'0'0'804,"0"0"-108,3-14-43,-3 14-59,0 0-63,2-13-22,-2 13-88,0 0-42,3-14-46,-3 14-21,5-12-44,-5 12-20,4-9-21,-4 9-18,6-11-17,-6 11-20,11-9-2,-11 9-13,14-10-15,-7 5-8,3 0 4,0 1-3,1 2-7,-2-1-8,3 1-13,-12 2-103,23-1-4,-23 1 0,21 0 0,-21 0 0,20 3 0,-20-3 0,16 5 0,-16-5 0,11 11 0,-11-11 0,5 13 0,-5-13 0,0 14 0,0-14 0,-6 17 0,-1-7 0,1-3 0,-2 3 0,-3 0 0,1-2 0,1 0 0,-1 0 0,-2 1 0,3-2 0,1 1 0,-2-3 0,5 2 0,-3-2 0,8-5 0,-13 9 0,13-9 0,-10 8 0,10-8 0,-6 5 0,6-5 0,0 0 0,0 0 0,0 0 0,0 0 0,0 0 0,0 0 0,0 0 0,0 0 0,14-1 0,-14 1 0,13-4 0,-13 4 0,18-4 0,-18 4 0,20-5 0,-7 4 0,-2-2 0,1 2 0,-12 1 0,22-1 0,-22 1 0,21 1 0,-21-1 0,19 4 0,-19-4 0,17 5 0,-17-5 0,16 7 0,-16-7 0,11 7 0,-11-7 0,8 11 0,-8-11 0,7 10 0,-7-10 0,2 13 0,-2-13 0,0 12 0,0-12 0,-3 13 0,3-13 0,-10 13 0,10-13 0,-11 11 0,3-4 0,0-2 0,-1 0 0,0 0 0,-1-1 0,0-1 0,-1 1 0,-1 0 0,-1-1 0,-1-2 0,1 2 0,-1-2 0,1 0 0,-1 1 0,1-2 0,0 1 0,-1-1 0,14 0 0,-23 0 0,12-1 0,11 1 0,-20-2 0,20 2 0,-15-2 0,15 2 0,-15-1 0,15 1 0,-11-3 0,11 3 0,-11-3 0,11 3 0,0 0 0,-13-5 0,13 5 0,0 0 0,-7-6 0,7 6-220,0 0-555,-6-10-169,6 10-1025,0 0-1713</inkml:trace>
  <inkml:trace contextRef="#ctx0" brushRef="#br3" timeOffset="269120.133">17226 9977 250,'0'0'757,"0"0"-111,-12 3-33,12-3-46,0 0-38,0 0-24,0 0-18,0 0-15,-13 0-56,13 0 25,0 0-62,0 0 17,0 0-49,0 0 33,0 0-45,0 0-8,16 0-21,-16 0-268,14 1-38,-14-1 0,14 0 0,-14 0 0,19 1 0,-19-1 0,19 0 0,-6-1 0,-13 1 0,23 1 0,-23-1 0,23 0 0,-23 0 0,19 0 0,-19 0 0,20 0 0,-20 0 0,16 0 0,-16 0-229,15 0-265,-15 0-41,13 0-73,-13 0-48,0 0-76,15 3-120,-15-3-442,0 0-896</inkml:trace>
  <inkml:trace contextRef="#ctx0" brushRef="#br3" timeOffset="269323.2416">17270 10100 779,'0'0'733,"-6"6"-33,6-6-66,0 0-43,-4 8-55,4-8-22,0 0-60,0 0-38,0 0-22,1 12 1,-1-12-95,0 0-9,9 5-83,-9-5-7,11 1-69,-11-1 2,17 3-66,-17-3-15,22 0-144,-9 0-113,-1 0-116,3 0-134,-1 0-192,2 0-164,4 0-776,0 0-1235</inkml:trace>
  <inkml:trace contextRef="#ctx0" brushRef="#br3" timeOffset="270120.842">18534 9994 452,'0'0'901,"0"0"-138,-14 3-68,14-3-48,0 0-34,0 0-13,0 0-98,-13 0 15,13 0-35,0 0-21,0 0-19,0 0-23,0 0 2,0 0-145,0 0-276,0 0 0,11-3 0,-11 3 0,15 0 0,-15 0 0,19-1 0,-6 0 0,0 1 0,-1-2 0,4 1 0,-2 0 0,4 0 0,-1-1 0,0-1 0,-2 3 0,0-1 0,0 0 0,-2-1 0,-2 1 0,-11 1 0,23-1 0,-23 1 0,19-1 0,-19 1 0,14-2 0,-14 2 0,14 0 0,-14 0 0,0 0 0,16-1 0,-16 1 0,0 0 0,14 0 0,-14 0 0,0 0 0,0 0 0,13 1-421,-13-1-504,0 0-183,7 5-703,-7-5-1514</inkml:trace>
  <inkml:trace contextRef="#ctx0" brushRef="#br3" timeOffset="270511.4436">19197 9939 1128,'5'-12'908,"-5"12"-106,0 0-50,3-15-4,-3 15-145,0 0-12,2-13-71,-2 13-13,0 0-70,4-12-12,-4 12-52,0 0-5,0 0-339,3-11-29,-3 11 0,0 0 0,0 0 0,0 0 0,0 0 0,0 0 0,0 0 0,0 0 0,0 0 0,-3 14 0,3-14 0,-2 18 0,2-18 0,-2 24 0,2-13 0,-1 2 0,1 1 0,-1-2 0,1 3 0,0-2 0,0 0 0,0 0 0,0 0 0,1-1 0,-1 1 0,1-1 0,1 0 0,-2-1 0,0-11 0,2 19 0,-2-19 0,2 16 0,-2-16 0,0 15 0,0-15 0,0 11 0,0-11 0,0 0 0,0 13 0,0-13 0,0 0-446,-4 11-322,4-11-94,0 0-206,-7 8-530,7-8-1250</inkml:trace>
  <inkml:trace contextRef="#ctx0" brushRef="#br3" timeOffset="271079.9586">19578 9985 771,'0'0'832,"7"-15"-84,-4 6-90,-3 9-29,9-15-20,-9 15-104,7-14-13,-7 14-99,3-13 16,-3 13-67,6-12 6,-6 12-50,2-10 6,-2 10-53,0 0-1,2-12-60,-2 12-28,0 0-162,-6-9 0,6 9 0,0 0 0,-10-3 0,10 3 0,-13 1 0,13-1 0,-12 4 0,12-4 0,-14 8 0,14-8 0,-13 9 0,6-2 0,1-1 0,6-6 0,-10 14 0,5-7 0,5-7 0,-6 15 0,6-15 0,0 16 0,0-16 0,2 16 0,-2-16 0,5 17 0,-1-9 0,1 1 0,-5-9 0,11 16 0,-2-9 0,-2 0 0,0 1 0,2-1 0,2 0 0,0 2 0,-1-4 0,2 3 0,0-3 0,0 2 0,-3-2 0,2 0 0,-2-1 0,0 1 0,1 0 0,-10-5 0,13 7 0,-13-7 0,12 5 0,-12-5 0,11 6 0,-11-6 0,8 5 0,-8-5 0,0 0 0,7 6 0,-7-6 0,0 0 0,0 0 0,0 0 0,-7 11 0,7-11 0,-12 4 0,12-4 0,-17 5 0,6-1 0,-1-1 0,0-1 0,1 1 0,-2-2 0,1 0 0,0 1 0,12-2 0,-21 1 0,21-1 0,-22-1 0,22 1 0,-20-4-451,20 4-179,-15-8-92,15 8-120,-13-12-910,8 6-1441</inkml:trace>
  <inkml:trace contextRef="#ctx0" brushRef="#br3" timeOffset="271401.4526">19576 9878 697,'0'0'884,"0"0"-108,0 0-89,0 0-54,-8-5-5,8 5-103,0 0 20,0 0-54,9-4-29,-9 4-33,13-3-65,-13 3-11,20-1-40,-8 0-32,-12 1-158,26 0-123,-10 0 0,-1-3 0,2 3 0,1 0 0,1 0 0,0 0 0,-1-1 0,0 0 0,0-1 0,1 1 0,-1 0 0,-2 0 0,0-1 0,-2-1 0,0 3 0,-3-2 0,2 2 0,-13 0 0,22-3 0,-22 3 0,18-1 0,-18 1 0,14-1 0,-14 1 0,12-2 0,-12 2-488,0 0-238,0 0-118,12 4-219,-12-4-543,0 0-1257</inkml:trace>
  <inkml:trace contextRef="#ctx0" brushRef="#br3" timeOffset="272058.1675">20314 9888 771,'0'0'738,"4"-7"-71,-4 7-41,4-11-60,-4 11-46,0 0-42,5-11-50,-5 11-2,0 0-84,1-12 23,-1 12-69,0 0 11,0 0-53,3-10 4,-3 10-42,0 0 7,0 0-48,-7-6 21,7 6-38,0 0 23,-14 1-181,14-1 0,-10 7 0,10-7 0,-15 10 0,8-3 0,0 1 0,-3 1 0,2 0 0,0 2 0,0 1 0,0 0 0,0 2 0,1-3 0,1 3 0,-1-2 0,1 2 0,1-2 0,0 3 0,1-4 0,3 0 0,-2 1 0,3-12 0,0 22 0,0-22 0,3 21 0,1-11 0,0 0 0,2-1 0,1 1 0,3-3 0,-1 1 0,1-1 0,3 0 0,-2-1 0,3-2 0,-1-2 0,0 1 0,-1-1 0,1 0 0,1-2 0,-1 0 0,-13 0 0,23 0 0,-11-2 0,-12 2 0,21-3 0,-21 3 0,19-4 0,-19 4 0,15-5 0,-15 5 0,14-8 0,-14 8 0,10-8 0,-10 8 0,6-11 0,-6 11 0,3-9 0,-3 9 0,0 0 0,-4-14 0,4 14 0,-8-8 0,8 8 0,-11-5 0,11 5 0,-17-4 0,17 4 0,-20-1 0,20 1 0,-23 1 0,10 0 0,3 2 0,-3 0 0,3-1 0,1 1 0,-3 1 0,3 1 0,9-5 0,-15 8-20,15-8-466,-15 9-59,15-9-111,-12 10-145,12-10-178,-10 9-513,10-9-1119</inkml:trace>
  <inkml:trace contextRef="#ctx0" brushRef="#br3" timeOffset="274131.5309">21344 9855 621,'-9'-6'687,"9"6"-82,-9-7-41,9 7-71,-11-7-21,11 7-72,-12-10-27,12 10-50,-14-8-6,14 8-27,-13-6-32,13 6-29,-14-3-22,14 3-17,-14-2-16,14 2-13,-15 4-18,15-4 25,-12 8-65,6-3 62,0 2-68,6-7 25,-10 14-23,6-4-22,4-10 7,-6 16-31,6-16 13,-2 16-10,2-16 2,0 14-4,0-14 9,5 14-34,-5-14 21,7 11-32,-7-11 36,10 9-32,-10-9 23,10 5-33,-10-5 25,14 4-40,-14-4 31,17 1-34,-17-1 29,17-3-2,-17 3-5,18-5-33,-9 1 36,-9 4-31,18-10 35,-10 5-39,-1-2 38,0 1-28,-2-1 28,0-2-35,-5 9 36,7-15-38,-7 15 37,3-14-32,-3 14 31,3-12-37,-3 12 4,-4-12 2,4 12 0,-6-9 35,6 9-36,-8-6 28,8 6-62,-10-5 13,10 5-55,0 0 10,-18 0-84,18 0-17,-12 3-83,12-3-58,-11 7-54,11-7-84,-8 7-89,8-7-104,-5 10-181,5-10-483,-3 9-918</inkml:trace>
  <inkml:trace contextRef="#ctx0" brushRef="#br3" timeOffset="274506.5594">21595 9864 657,'10'-10'752,"-10"10"-83,10-12-57,-10 12-88,6-11-24,-6 11-45,9-10-24,-9 10-70,5-8-16,-5 8-43,0 0-32,7-10-36,-7 10-35,0 0-10,0 0-7,0 0 6,0 0 23,0 0-40,0 0 10,0 0-26,1 11 14,-1-11-44,-6 14 25,0-4-53,0 1-35,-1 4-62,0-3 0,-2 2 0,-1 3 0,-2-2 0,2 4 0,-1 0 0,1 1 0,-3 1 0,3-1 0,-2 3 0,-1 0 0,3-3 0,0 1 0,0-1 0,1 1 0,-2-2 0,3 0 0,-1-1 0,1-1 0,0 0 0,1-2 0,0-1 0,2-1 0,0-2 0,1-1 0,4-10 0,-7 18 0,7-18 0,-4 13-25,4-13-369,-2 11-61,2-11-83,0 0-126,7 9-95,-7-9-217,0 0-416,14 0-995</inkml:trace>
  <inkml:trace contextRef="#ctx0" brushRef="#br3" timeOffset="274917.7558">21711 10219 152,'4'-9'881,"-4"9"-167,0 0-72,0 0-97,0 0-49,0 0-56,0 0-13,0 0-65,0 0-17,0 0-69,-9 6-5,9-6-50,-4 9-9,4-9-27,-3 10-41,3-10 13,0 0-53,-1 16-12,1-16-10,0 0-17,0 16-7,0-16-1,0 0-22,5 13 23,-5-13-9,7 7-5,-7-7-8,7 5-1,-7-5-11,13 2-5,-13-2 11,13 0-20,-13 0-2,15 0-1,-15 0 0,16-4-4,-16 4 0,17-8 1,-17 8 0,16-6 0,-9 0 12,-7 6-6,13-11 6,-6 3 0,-7 8 49,10-12-27,-10 12 32,6-14-38,-6 14 28,3-11-48,-3 11 33,0 0-42,-3-15 38,3 15-47,-5-6 31,5 6-36,-10-6 35,10 6-39,-10-2 32,10 2-59,-12-2 3,12 2-95,0 0-51,-17-1-89,17 1-107,0 0-128,-12 3-135,12-3-175,0 0-684,-9 5-1132</inkml:trace>
  <inkml:trace contextRef="#ctx0" brushRef="#br3" timeOffset="275333.3795">22162 10131 855,'0'0'761,"5"-13"-73,-5 13-76,4-15-33,-4 15-32,6-14-44,-6 14-50,4-14 2,-4 14-87,4-13 23,-4 13-69,4-10 12,-4 10-62,4-9 9,-4 9-68,0 0 7,3-12-61,-3 12 2,0 0-144,0 0-17,0 0 0,6-8 0,-6 8 0,0 0 0,4 8 0,-4-8 0,4 12 0,-4-12 0,3 15 0,0-4 0,-3-11 0,3 20 0,-1-8 0,-1-2 0,0 2 0,1 0 0,-2 0 0,1 1 0,-1-2 0,0-11 0,0 23 0,0-23 0,0 22 0,0-22 0,0 21 0,0-21 0,0 19 0,0-19 0,-1 19 0,1-19 0,1 15 0,-1-15 0,1 15 0,-1-15 0,1 11 0,-1-11 0,3 12-680,-3-12-147,4 10-156,-4-10-817,7 9-1500</inkml:trace>
  <inkml:trace contextRef="#ctx0" brushRef="#br3" timeOffset="276018.9886">22486 10137 693,'0'0'750,"2"-12"-106,-2 12-55,0 0-31,2-16-61,-2 16-28,4-10-59,-4 10-50,4-13-27,-4 13-23,8-11-27,-8 11 14,10-10-56,-10 10 9,11-12-21,-11 12 27,16-10-52,-9 5 22,2 0-49,-9 5 19,17-5-39,-17 5-95,19-4-62,-19 4 0,15 0 0,-15 0 0,13 2 0,-13-2 0,12 7 0,-12-7 0,6 10 0,-6-10 0,4 12 0,-4-12 0,0 14 0,0-14 0,-4 17 0,4-17 0,-6 15 0,2-7 0,-1 1 0,0-2 0,1 0 0,-1 1 0,5-8 0,-9 14 0,9-14 0,-9 11 0,9-11 0,-5 11 0,5-11 0,-5 7 0,5-7 0,0 0 0,-6 10 0,6-10 0,0 0 0,0 0 0,0 0 0,8 7 0,-8-7 0,0 0 0,0 0 0,19 0 0,-19 0 0,13-2 0,-13 2 0,15-1 0,-15 1 0,16-2 0,-16 2 0,18 0 0,-18 0 0,15 0 0,-15 0 0,17 2 0,-17-2 0,14 3 0,-14-3 0,15 5 0,-15-5 0,12 6 0,-12-6 0,9 8 0,-9-8 0,8 7 0,-8-7 0,5 10 0,-5-10 0,3 10 0,-3-10 0,0 12 0,0-12 0,-3 12 0,3-12 0,-6 12 0,6-12 0,-11 12 0,4-5 0,7-7 0,-14 10 0,5-5 0,2 1 0,-2-2 0,-3 0 0,3-1 0,-2 1 0,-1-1 0,1 0 0,0-1 0,-1 1 0,0-1 0,-1 1 0,13-3 0,-21 2 0,21-2 0,-25 0 0,25 0 0,-19 0 0,19 0 0,-19-1 0,8-1 0,11 2-27,-16-4-337,16 4-86,-15-5-53,15 5-139,-12-7-163,12 7-903,-7-8-1383</inkml:trace>
  <inkml:trace contextRef="#ctx0" brushRef="#br3" timeOffset="276456.4821">23528 10137 539,'-9'-5'815,"9"5"-73,0 0-73,0 0-29,0 0-46,-11-2-22,11 2-62,0 0-25,0 0 9,0 0-68,0 0 0,0 0-55,0 0-4,0 0-51,0 0-91,7-8-225,-7 8 0,0 0 0,16-4 0,-16 4 0,16-1 0,-16 1 0,15-2 0,-15 2 0,18-2 0,-18 2 0,21-3 0,-21 3 0,22-1 0,-22 1 0,22-3 0,-10 3 0,-12 0 0,22-2 0,-22 2 0,19-1 0,-19 1 0,15 0-54,-15 0-532,14-2-43,-14 2-79,0 0-35,14 2-86,-14-2-644,0 0-1095</inkml:trace>
  <inkml:trace contextRef="#ctx0" brushRef="#br3" timeOffset="276706.4689">23587 10219 50,'-8'3'932,"8"-3"-137,-11 9-51,11-9-93,-8 4-19,8-4-63,0 0-44,-8 7-27,8-7-20,0 0-6,0 0-79,0 0-33,0 0-24,7 9-9,-7-9-57,0 0-111,16 0-159,-16 0 0,16 0 0,-16 0 0,20 0 0,-8-1 0,-12 1 0,24-1 0,-11 0 0,1-1 0,-2 0 0,2 1 0,-2 0 0,2 0 0,-1-1 0,-13 2 0,21 0 0,-21 0 0,18-2 0,-18 2-469,14-2-181,-14 2-156,13 0-198,-13 0-660,0 0-1333</inkml:trace>
  <inkml:trace contextRef="#ctx0" brushRef="#br3" timeOffset="278922.8544">24912 10110 438,'0'0'512,"0"0"-65,0 0-25,0 0-10,0 0-33,0 0-20,4-9-4,-4 9-10,0 0-6,0 0-28,0 0-13,3-9-18,-3 9 7,0 0-19,0 0-18,0 0-12,0-11-18,0 11 4,0 0-6,0 0 36,0 0-42,0-12 29,0 12-34,0 0 27,0 0-37,-6-11 8,6 11-166,0 0-39,-10-6 0,10 6 0,0 0 0,-11-5 0,11 5 0,-11-3 0,11 3 0,0 0 0,-14-1 0,14 1 0,0 0 0,-17 0 0,17 0 0,0 0 0,-17 1 0,17-1 0,-12 4 0,12-4 0,-13 5 0,13-5 0,-13 7 0,13-7 0,-15 7 0,10-2 0,5-5 0,-13 12 0,4-7 0,3 2 0,0 0 0,0 0 0,0 1 0,0 1 0,1-1 0,-1 1 0,4 2 0,-5-2 0,4 3 0,0-3 0,-2 1 0,5-10 0,-4 21 0,3-11 0,1-10 0,-1 23 0,1-23 0,1 19 0,-1-19 0,1 22 0,2-13 0,-1 2 0,2-1 0,-4-10 0,6 18 0,-6-18 0,9 17 0,-6-8 0,1-1 0,3 1 0,-1-3 0,-6-6 0,11 14 0,-3-7 0,-1-1 0,1 0 0,1-1 0,-1 0 0,1 0 0,1-1 0,-1 1 0,1-2 0,-1 1 0,1 0 0,-10-4 0,21 5 0,-11-4 0,1 2 0,-11-3 0,21 3 0,-21-3 0,22 2 0,-22-2 0,21 0 0,-21 0 0,21 0 0,-21 0 0,22-1 0,-22 1 0,20-3 0,-20 3 0,20-1 0,-20 1 0,18-3 0,-18 3 0,17-4 0,-17 4 0,18-5 0,-18 5 0,19-5 0,-19 5 0,15-8 0,-15 8 0,16-7 0,-16 7 0,14-9 0,-14 9 0,14-9 0,-14 9 0,11-10 0,-11 10 0,12-12 0,-12 12 0,10-11 0,-10 11 0,9-15 0,-9 15 0,6-16 0,-6 16 0,8-15 0,-8 15 0,5-19 0,-5 19 0,5-17 0,-5 17 0,3-18 0,-3 18 0,2-17 0,-2 17 0,0-18 0,0 18 0,-4-21 0,2 12 0,-1-1 0,1 1 0,-2-2 0,0 1 0,-2-1 0,-1 1 0,2-2 0,-3 1 0,1 0 0,-1 0 0,-1 2 0,2-3 0,-5 4 0,2-2 0,0 0 0,-3 3 0,2-2 0,-5 4 0,3-2 0,-5 2 0,4 1 0,-6 0 0,2 3 0,-3 0 0,2 2 0,-1 1 0,-3 3 0,-4 4 0,-1 6-274,1-1-2224,-4 4-2320</inkml:trace>
  <inkml:trace contextRef="#ctx0" brushRef="#br2" timeOffset="283938.0672">25321 9874 400,'0'0'604,"0"0"-87,2-14-58,-2 14-51,0 0-35,2-13-27,-2 13 0,0 0-17,-2-16-51,2 16-14,0 0-44,-2-16 1,2 16-38,-4-9 14,4 9-34,-4-12 22,4 12-22,-5-10-8,5 10-6,-9-10-4,9 10-14,-12-10-10,12 10 11,-12-12-36,4 7 1,-1 1 2,-1-2 0,0 1-4,-2 1-17,2-1-7,-4 0-7,-2 1 3,1-1 32,1 1-42,-1-2 31,1 4-43,-2-2-3,0 1 2,-1 0 16,1 1-8,-2-1-4,-1 1 18,2-1-10,-3 2-16,2 0-5,-3-1 6,-1 1 40,2 1-43,-2-1 6,1 1-44,-2 1 0,1-1 0,-4 1 0,1 1 0,-1 0 0,2 1 0,1-1 0,-3 3 0,3-2 0,-1 1 0,2 1 0,0 2 0,1 1 0,0-2 0,2 2 0,-1 1 0,0 1 0,1 0 0,0-1 0,1 2 0,0 1 0,1 0 0,0 1 0,0 1 0,2 0 0,0 0 0,2 1 0,-1 1 0,1 1 0,0-2 0,-1 2 0,4 0 0,-1 1 0,0-1 0,2 1 0,1 2 0,0-3 0,2 2 0,0-2 0,2 2 0,1-3 0,-1 2 0,1-1 0,2 2 0,0-2 0,1 1 0,0 0 0,0 0 0,1-1 0,0 2 0,1-1 0,0-1 0,2 1 0,0-2 0,-1 2 0,3-2 0,-2 0 0,1 0 0,0 0 0,1 0 0,0-1 0,2 0 0,-1-1 0,1 0 0,-1 0 0,1 0 0,-1-3 0,3 3 0,-1-2 0,0 0 0,3 0 0,-3 0 0,2-2 0,1 3 0,-1-4 0,0 2 0,1-1 0,1 0 0,0-2 0,0 1 0,1-1 0,-2 1 0,1-3 0,1 1 0,1 0 0,-1 1 0,0-2 0,1 0 0,-1 0 0,1-1 0,-1 0 0,1-2 0,-2 1 0,4 0 0,-6-1 0,2 1 0,1-2 0,0 0 0,0 0 0,-1 0 0,1 0 0,-1-1 0,2 1 0,-2-1 0,1-1 0,-1 1 0,0-1 0,1 0 0,-1 0 0,2 0 0,-2 0 0,1 0 0,-1-1 0,1 1 0,-3-1 0,2 1 0,0-2 0,-1 1 0,1 0 0,0 0 0,0-1 0,-1 2 0,1-2 0,1 0 0,-1 0 0,2-1 0,-2 1 0,1-1 0,-1 0 0,0 2 0,-1-2 0,-1 1 0,3-2 0,-4 2 0,2 0 0,0-2 0,-1 1 0,-1 0 0,4-2 0,-5 3 0,1-3 0,0 1 0,-1 0 0,0 0 0,3-3 0,-2 2 0,0 0 0,3-2 0,-4 1 0,1-2 0,0 1 0,1 0 0,1-1 0,-3 0 0,2 0 0,1 1 0,-2-1 0,1 0 0,1-1 0,-3 1 0,2-1 0,0 1 0,-2-1 0,3 1 0,-3-2 0,0 0 0,1 2 0,0-2 0,-1 1 0,0-2 0,1 3 0,-2-2 0,1 1 0,0-2 0,-2 1 0,1 0 0,-1 1 0,-1-1 0,4 0 0,-6 1 0,1 0 0,1-2 0,2 3 0,-4-2 0,0 1 0,-1-1 0,1-2 0,0 3 0,-1-2 0,1 1 0,-1-3 0,0 3 0,-1-2 0,0 0 0,0 0 0,-2-2 0,0 1 0,0 0 0,0 0 0,-2-3 0,-1 2 0,-1-2 0,-1-1 0,0 0 0,-1 0 0,-2-1 0,0-1 0,-3-2 0,0 2 0,-3-4 0,-1 2 0,-5-1 0,2 0 0,-9 0 0,0-2 0,-2 2 0,-1 1 0,-4 0 0,1 3 0,-2-1 0,4 2 0,1 3 0,3 1-96,-2 3-450,2 1-116,1 2-140,2 2-239,0 0-556,3 2-1249</inkml:trace>
  <inkml:trace contextRef="#ctx0" brushRef="#br2" timeOffset="284988.7736">29592 9697 760,'0'0'947,"4"-9"-120,-4 9-91,8-12-37,-8 12 2,10-15-126,-5 8-43,-5 7-17,9-15-40,-4 9-23,-5 6-10,8-12-28,-8 12-298,7-10-116,-7 10 0,7-7 0,-7 7 0,0 0 0,0 0 0,0 0 0,10 3 0,-10-3 0,4 15 0,-4-15 0,1 20 0,-1-8 0,0 1 0,0 0 0,0 1 0,0-1 0,0 0 0,-1 2 0,1-2 0,-1 0 0,-1-2 0,2-11 0,-1 22 0,1-22 0,0 19 0,0-19 0,-1 15-85,1-15-447,-1 12-50,1-12-75,0 0-51,-4 9-72,4-9-757,0 0-1172</inkml:trace>
  <inkml:trace contextRef="#ctx0" brushRef="#br2" timeOffset="285254.3907">29545 9600 888,'-6'-6'830,"6"6"-73,-8-8-81,8 8-31,-5-8-36,5 8-39,-7-7-45,7 7-39,0 0-50,0 0-40,3-11-41,-3 11-30,9-6-43,-9 6-25,17-7-103,-5 4-154,0 3 0,6-2 0,-2-1 0,5 1 0,0 0 0,1 2 0,1-3 0,0 3 0,0 0 0,-2 0 0,0 3 0,0-3 0,-3 2 0,1 0 0,-4 1 0,2-1-142,-4 1-240,-2 2-15,-1 0-23,-10-5-46,16 9-61,-16-9-50,9 12-19,-9-12-136,2 12-515,-2-12-857</inkml:trace>
  <inkml:trace contextRef="#ctx0" brushRef="#br2" timeOffset="285894.9903">29572 9832 461,'-16'8'801,"4"-1"-115,3-2-45,0 0-87,0 2-22,9-7-56,-9 9-38,9-9-65,0 0-53,0 13-41,0-13-46,9 7-42,1-3-31,0-1-30,3 1-34,2-1-28,3 1-37,0-1-42,0 0-34,3-1-8,-1 0-35,5 1-57,0-1-18,-2 1-35,1 1-4,2-3-12,-5 1-20,1-1-10,-1 1-1,-1-2 24,-1-2 13,-1 1 19,0-1 34,-3-1 27,0-3 37,-2 3 31,0-3 40,-4 0 54,-1-1 25,-2-1 34,2 0 32,-4-1 53,-1 0 17,1 0 2,-4 9 5,4-17 10,-4 17-5,3-16 4,-3 16 17,2-13 31,-2 13-15,2-11-35,-2 11-21,0 0-42,3-12-13,-3 12-7,0 0 3,0 0 11,0 0-29,0 0-23,0 0 16,10 9-45,-10-9-2,3 11-13,-3-11-15,1 16 2,-1-16-21,3 17 37,-3-17-43,0 20-1,0-20 0,0 17 3,0-17-4,-1 16 1,1-16-4,0 14 4,0-14-6,-2 11 10,2-11-6,0 0-17,-2 14-2,2-14-21,0 0 22,0 0-4,-5 7-9,5-7 5,0 0 15,0 0-10,0 0 15,0 0-4,-2-12 10,2 12 8,4-12-18,-4 12-1,5-17 6,1 8 3,-1-3 17,1 0-5,3 0 9,-1-1 9,1 4 2,1-3 21,-1 3 3,1-1 17,1 4 19,1-3 19,-2 3 20,3 0-11,-3 4-119,2-1 0,-12 3 0,23-1 0,-23 1 0,21 3 0,-10 0 0,-1 3 0,-3-2 0,0 2 0,-1 2 0,0-1 0,-2 2 0,-4-9 0,6 18 0,-4-9 0,-2-9 0,1 20 0,-1-20 0,0 17 0,-1-8 0,1-9 0,-1 17-380,1-17-106,-3 15-84,3-15-96,-2 15-97,2-15-165,-3 13-470,3-13-1001</inkml:trace>
  <inkml:trace contextRef="#ctx0" brushRef="#br2" timeOffset="286285.5996">30406 9839 805,'0'0'862,"-1"-13"-95,1 13-106,-2-13-48,2 13-37,2-12-71,-2 12-35,2-10-50,-2 10-5,8-9-66,-8 9-46,9-8-28,-9 8-29,14-2-35,-14 2-40,13 2-25,-13-2-36,15 7-21,-7-2-15,-2 0-16,2 3-10,0-1-31,-2 1-17,2 0 0,-2 1 0,-1-1 0,3 2 0,-2-2 0,-1 0 0,1 1 0,-1-2 0,1 0 0,-6-7 0,8 12 0,-8-12 0,6 10 0,-6-10 0,6 9 0,-6-9 0,0 0 0,12 5 0,-12-5 0,0 0 0,0 0 0,13-2 0,-13 2 0,7-6 0,-7 6 0,9-9 0,-4 1 0,1-1 0,0 1 0,-1-1 0,3-3 0,-2 2 0,-1-1 0,2 2 0,-2-1 0,0 2 0,0 1 0,0-1 0,0-1 0,-5 9-346,8-12-169,-8 12-87,7-8-107,-7 8-81,8-4-865,-8 4-1318</inkml:trace>
  <inkml:trace contextRef="#ctx0" brushRef="#br2" timeOffset="287363.6926">31019 9827 431,'15'-2'887,"-15"2"-109,0 0-85,8-7-87,-8 7-54,0 0-53,6-8-69,-6 8-12,0 0-49,0 0-16,0-14-38,0 14-42,0 0-39,-7-10-17,7 10-33,-9-7-19,9 7-19,-13-5-20,13 5-23,-16-2-13,16 2-10,-21 2-12,9 0-13,0 3-9,-2-2-11,3 2-3,-2 2-26,-1-2-6,4 4 0,-3-1 0,4-1 0,1 0 0,3 1 0,-1-1 0,2 2 0,4-9 0,0 14 0,0-14 0,4 13 0,-4-13 0,12 12 0,-12-12 0,15 10-13,-5-7-30,-10-3-13,19 6 5,-19-6 3,23 1-15,-23-1-5,23 0 11,-13-3 2,-10 3 2,22-4 9,-12 0 0,-1 0 4,2-1 4,-3 0 2,0-2 22,1 0 1,-3 0-1,1-1-7,-2 1 11,-5 7 5,10-16 0,-10 16 1,6-13-2,-6 13 3,5-12 1,-5 12-3,4-10-3,-4 10 9,0 0-7,0 0 1,0 0-2,0 0 0,0 0 3,0 0-7,0 0 8,0 0-1,0 0 3,-5 11-5,5-11 5,0 12 33,0-12-52,1 13-24,-1-13-36,3 15-3,-3-15-32,6 16-19,-6-16-41,9 15-23,-9-15-16,11 12-23,-11-12-1,14 10-39,-6-6-16,-8-4-26,17 5 11,-5-2 4,-12-3-12,19 0 29,-19 0 9,23-2 24,-13-1-22,3 0 52,-3-1 6,2 0 30,0-4 9,0 1 33,2 0 48,-3-4 55,3 2 56,-1-5 49,0-1 22,0 1 30,-2-3 16,1 2 11,-3-4 15,0 1 31,0 0 1,-1-2 9,0 2-7,-3 1 34,1 1 14,0 0-37,-2 1 17,-1 1-44,0 3 23,-2 0-10,2-1 7,-3 12-20,2-17-4,-2 17-28,2-15-8,-2 15-16,0 0 14,-4-12 14,4 12-9,0 0 20,0 0-2,-12 1-26,12-1 15,-10 11-10,4-4-5,1 2-1,-1 4-6,0-1-12,0 3-7,-1 1-15,2 0-10,-1 3-16,2 0-26,-1-1 5,1 0-3,2-1-14,0 0 0,2 2-7,-1-2-6,2 0 1,1-2-3,0 0-6,1 0-17,3-2-14,-1 0-27,0-1-3,3-3-27,2 0-10,-1-1-16,0-1-25,0-2 17,4-2-10,-2 2 5,2-1 4,0-3 4,-2 0 12,5-1 3,-3-1 9,0 0 11,0-4 11,3 1 14,-4 1 11,4-5 5,-2 1 8,0-2 0,-3 0 13,2-1 0,-1-1 11,-1 0 1,-2 0 25,1 0-4,-2-1 21,0 1 2,-1 2 33,-2-2-21,0 4-1,-5 7 18,8-16-3,-8 16 0,7-11-17,-7 11-8,5-10-13,-5 10 6,0 0-2,0 0 33,0 0-21,0 0-2,0 0-2,0 0-4,0 0-3,-3 13-8,3-13-3,-1 14-8,1-14 0,-1 15-4,1-15 1,-2 16-7,2-16 2,0 15 8,0-15-10,2 17-1,-2-17-1,5 16 3,-5-16 1,3 15 2,-3-15-5,8 15 0,-1-10-31,-7-5-26,12 11-22,-4-6-29,-8-5-24,15 5-12,-15-5-14,17 5-29,-17-5-8,15 2-16,-15-2-38,16-3-57,-16 3-44,14-4-54,-14 4-29,15-8-89,-15 8-640,14-11-774</inkml:trace>
  <inkml:trace contextRef="#ctx0" brushRef="#br2" timeOffset="287691.8025">31786 9653 785,'0'0'674,"-13"1"-69,13-1-49,0 0-20,-11 4-50,11-4-21,0 0-65,0 0-21,0 0-24,0 0-30,11 6 4,-11-6-23,13 0-11,-13 0-38,17 0-33,-17 0-18,19-3-9,-19 3-24,19-5-2,-9 3-27,-10 2-17,20-4-12,-11 0-34,1 0-81,-10 4 0,14-8 0,-14 8 0,13-10 0,-13 10 0,10-8 0,-10 8 0,5-9 0,-5 9 0,0 0 0,2-12 0,-2 12 0,0 0 0,-6-10 0,6 10 0,-10-4 0,10 4 0,-13-5 0,13 5 0,-14-3-146,14 3-79,-19 0-56,19 0-55,-23 1-41,11 1-73,0 0-85,-3 2-52,4 0-39,-4 3-843,3-5-1089</inkml:trace>
  <inkml:trace contextRef="#ctx0" brushRef="#br2" timeOffset="288412.8397">32322 9851 756,'7'-7'717,"-7"7"-77,7-6-93,-7 6-67,6-8-28,-6 8-72,5-10-18,-5 10-71,3-10-37,-3 10-27,0 0-23,0-12-17,0 12-7,-4-9-4,4 9-17,-8-6-15,8 6 5,-10-7-22,10 7 4,-15-2-32,15 2-4,-17-2-22,17 2 6,-20 3-13,8-1 2,2 3-17,-3-1-10,3-1-5,-3 4-6,3-2-7,0 2-4,0-1-8,1 1 6,2-1-8,-1 2-3,2-1 9,1 0-4,5-7 1,-8 15-1,8-15 0,-2 12-11,2-12-3,1 14 3,-1-14-6,5 10-7,-5-10-15,9 8-23,-9-8-9,13 8-4,-13-8 1,11 5-5,-11-5-16,17 1 3,-17-1 8,17 0 0,-17 0 2,19-3-11,-9-1 17,0 0-9,-1 0 13,1-1-27,2-3 18,-3 1-13,1-2 18,0-1 1,0-2 8,-1 0 9,-1-1 12,4-3 6,-3 0 3,-2-1 9,2-3 3,-3 1 6,1-1 1,-1-2 0,0 1 6,0-3-3,-2 2 0,-1-1 5,0 0 6,0 4 7,-2-1 28,-1 2-7,1 0 1,-2 1 14,1 3 8,-1 1 16,1 1 8,0 12-3,-2-22-8,2 22-12,-2-17-11,2 17 8,-3-12 5,3 12 4,0 0 30,-8-7 18,8 7-3,0 0 7,-7 12 2,7-12-4,-5 20-13,2-11 8,2 4-11,-2 3-9,1 1 10,-1 0-4,2 1-4,0 0-10,-1 2-1,1-1-21,2 0 1,-1 0-51,0-1-10,2 1 0,-1-2 0,1 0 0,0-2 0,2 1 0,0-1 0,-1 0-15,3-2-132,1-2-63,1 3-55,-1-4-71,1 0-49,4 1-49,-2-5-93,2 3-72,1-3-1,0 0-883,2-1-1106</inkml:trace>
  <inkml:trace contextRef="#ctx0" brushRef="#br2" timeOffset="288678.4535">32815 9815 575,'8'-6'868,"-8"6"-106,8-5-79,-8 5-41,0 0-34,9-6-35,-9 6-20,0 0-52,7-7-38,-7 7-30,0 0-26,0 0 0,8-5-42,-8 5-14,0 0-351,0 0 0,0 0 0,0 0 0,0 0 0,6-9 0,-6 9 0,0 0 0,0 0 0,0 0 0,0 0 0,0 0 0,0 0 0,0 0 0,0 0 0,0 0 0,0 0 0,0 0 0,0 0 0,0 0 0,0 0 0,0 0 0,0 0 0,0 0 0,-5-8 0,5 8-280,0 0-339,0 0-94,-14 0-96,14 0-1012,-13 2-1527</inkml:trace>
  <inkml:trace contextRef="#ctx0" brushRef="#br3" timeOffset="292014.2466">2168 9416 518,'0'0'685,"0"0"-69,-1-10-14,1 10-29,0 0-57,-3-12-26,3 12-30,0 0-34,-2-12-17,2 12-11,0 0-4,-3-10-40,3 10-5,0 0-3,0 0-5,-3-12-7,3 12-19,0 0-250,0 0-65,0 0 0,-3-9 0,3 9 0,0 0 0,0 0 0,0 0 0,0 0 0,0 0 0,0 0 0,-9 7 0,9-7 0,-7 14 0,5-4 0,-1 1 0,1 1 0,-2 2 0,0 2 0,1 1 0,0 0 0,0 2 0,-2-1 0,5 1 0,-3 0 0,2 1 0,0-3 0,1 2 0,-1 0 0,1-1 0,0 1 0,-2 0 0,2-2 0,2 0 0,-2 0 0,1 0 0,0-3 0,-1 0 0,1-1 0,0 1 0,1-3 0,-2 0 0,4 0 0,-4-11 0,2 18 0,-2-18 0,2 15 0,-2-15 0,1 14 0,-1-14 0,2 9 0,-2-9 0,0 0 0,1 13 0,-1-13 0,0 0 0,0 0 0,2 12 0,-2-12 0,0 0 0,0 0 0,0 0 0,0 0 0,0 0 0,0 0 0,0 0 0,0 0 0,0 0 0,0 0 0,0 0 0,0 0 0,0 0 0,-8-5-573,8 5-434,0 0-1074,-8-9-1848</inkml:trace>
  <inkml:trace contextRef="#ctx0" brushRef="#br3" timeOffset="293605.8886">1937 12042 379,'0'0'633,"0"0"-61,0 0-24,0 0-36,-13-5-14,13 5-59,0 0-11,0 0-15,-5-7-29,5 7-35,0 0-12,0 0-12,-7-8-24,7 8-15,0 0-31,0 0-19,-3-9-19,3 9-14,0 0-7,4-10-1,-4 10-3,7-7 10,-7 7-111,11-9-91,-4 4 0,-7 5 0,17-6 0,-17 6 0,17-5 0,-6 2 0,-11 3 0,19-3 0,-19 3 0,18 1 0,-18-1 0,19 5 0,-8-3 0,-2 1 0,0 1 0,0 0 0,1 2 0,-2 0 0,0 1 0,-3 0 0,4 1 0,-4 2 0,-1 1 0,-2 0 0,1-1 0,-2 3 0,-2 1 0,-2 1 0,0 0 0,-2 1 0,-2 2 0,-2 2 0,0-2 0,-1-1 0,-3 2 0,0-1 0,-1-1 0,2-1 0,-1 1 0,-2 0 0,2-2 0,-1-1 0,1 1 0,1-1 0,2-4 0,0 0 0,0-1 0,0 0 0,3-1 0,-1-1 0,-2 0 0,10-7 0,-10 11 0,10-11 0,-10 7 0,10-7 0,-9 8 0,9-8 0,-8 6 0,8-6 0,0 0 0,-6 7 0,6-7 0,0 0 0,0 0 0,0 0 0,0 0 0,0 0 0,7 8 0,-7-8 0,13-3 0,-13 3 0,21-1 0,-7-2 0,-2 1 0,5-1 0,0 1 0,2-1 0,-1-1 0,2 0 0,3 0 0,-1 1 0,1-3 0,-3 3 0,5 0 0,-6 0 0,2 1 0,1-1 0,-3 1 0,2 0 0,-2-1 0,-1 1 0,0 2 0,-3-2 0,2 0 0,-4 1 0,-1-1 0,0 1 0,-12 1 0,20-2 0,-20 2 0,16 0 0,-16 0 0,14-2 0,-14 2 0,11-1 0,-11 1 0,0 0 0,14-1 0,-14 1 0,0 0 0,0 0 0,13-3 0,-13 3 0,0 0 0,0 0 0,0 0 0,0 0 0,0 0 0,0 0 0,0 0 0,0 0 0,0 0-364,0 0-280,2-9-128,-2 9-117,0 0-856,0 0-1431</inkml:trace>
  <inkml:trace contextRef="#ctx0" brushRef="#br3" timeOffset="297043.5766">4161 11304 838,'0'0'720,"0"0"-31,9-7-74,-9 7-53,0 0-43,9-8-16,-9 8-80,5-6-17,-5 6-52,4-8-3,-4 8-13,4-9-47,-4 9-16,3-11-20,-3 11-28,2-9-31,-2 9-13,0 0-10,0-17-15,0 17-43,-1-11-115,1 11 0,-4-11 0,4 11 0,-6-13 0,6 13 0,-9-7 0,9 7 0,-12-10 0,12 10 0,-15-6 0,5 3 0,10 3 0,-18-1 0,18 1 0,-22 0 0,12 1 0,-3 2 0,2-1 0,-3 3 0,1 2 0,1-2 0,-2 2 0,3 1 0,-1 1 0,2-1 0,0 1 0,0 0 0,2 0 0,1-1 0,1 1 0,1 0 0,5-9 0,-9 14 0,9-14 0,-4 15 0,4-15 0,-1 14 0,1-14 0,4 10 0,-4-10 0,9 10 0,-9-10 0,11 6 0,-11-6 0,18 4 0,-18-4 0,21 2 0,-9-4 0,0 1 0,1-2 0,1 1 0,0-2 0,1-1 0,-1 0 0,0-1 0,-2 2 0,0-4 0,-1 3 0,-1 0 0,0-2 0,-2 3 0,-1-2 0,-7 6 0,14-11 0,-14 11 0,12-8 0,-12 8 0,8-9 0,-8 9 0,7-6 0,-7 6 0,0 0 0,0 0 0,12-3 0,-12 3 0,0 0 0,2 9 0,-2-9 0,0 14 0,0-14 0,0 23 0,0-11 0,0 2 0,-1 1 0,1 3 0,0-1 0,0 1 0,0-1 0,0 1 0,0 0 0,1-1 0,-1 0 0,2 0 0,-1-1 0,-1-1 0,1-3 0,-1 2 0,1-3 0,-1-11 0,0 21 0,0-21 0,2 17 0,-2-17 0,1 13 0,-1-13 0,0 12 0,0-12 0,0 0 0,1 14 0,-1-14 0,0 0 0,0 0 0,2 13 0,-2-13 0,0 0 0,0 0 0,0 0 0,0 0 0,0 0 0,0 0 0,-4 9 0,4-9 0,0 0 0,0 0-51,0 0-481,-5-9-94,5 9-133,0 0-180,0 0-732,-8-5-1341</inkml:trace>
  <inkml:trace contextRef="#ctx0" brushRef="#br3" timeOffset="298075.322">4779 11333 803,'6'-10'685,"-6"10"-41,5-9-51,-5 9-38,5-10-41,-5 10-27,4-11-29,-4 11-55,4-10-14,-4 10-20,3-11-39,-3 11-33,0 0-21,1-12-26,-1 12-23,0 0-14,0 0-21,-1-13-20,1 13-18,0 0-21,0 0-86,0 0-47,-10-4 0,10 4 0,0 0 0,-11 8 0,11-8 0,-10 11 0,3-2 0,2-1 0,0 2 0,0 2 0,-3 1 0,3-1 0,0 2 0,1 0 0,-1 0 0,1 0 0,1 1 0,0-1 0,2-3 0,-1 3 0,2-2 0,0 1 0,2-1 0,-1 0 0,2-3 0,0 2 0,1-2 0,1 0 0,0-1 0,2-1 0,2-1 0,-3 0 0,3-1 0,0 0 0,1-3 0,0 1 0,-10-3 0,23 1 0,-23-1 0,25-1 0,-12 0 0,-2-2 0,3 2 0,-1-4 0,1 1 0,-1 0 0,-1 0 0,0-2 0,-2 1 0,2 1 0,-3-2 0,0-1 0,-2 2 0,2-1 0,-4-1 0,0-1 0,1 1 0,-3-2 0,-3 9 0,7-18 0,-6 7 0,-1 11 0,0-22 0,-1 11 0,-1 0 0,-1-1 0,-1 0 0,1 1 0,-2-2 0,-1 3 0,-1-2 0,-1 3 0,0-1 0,-1 0 0,1 3 0,-2 2 0,2-1 0,-1 1 0,-1-1 0,10 6 0,-17-5 0,17 5 0,-15-3 0,15 3 0,-15 0 0,15 0 0,-14 3 0,14-3 0,-14 5-174,7 2-391,7-7-107,-14 13-129,9-7-241,5-6-522,-8 12-1208</inkml:trace>
  <inkml:trace contextRef="#ctx0" brushRef="#br3" timeOffset="299097.187">5566 11347 139,'-9'-8'795,"9"8"-141,0 0-48,-8-6-45,8 6-50,0 0-20,-5-7-55,5 7-25,0 0-53,0 0 4,-3-11-40,3 11-3,0 0-22,5-10-21,-5 10-2,8-7-17,-8 7-18,13-9-6,-13 9-17,18-6-17,-9 2 8,2 0-179,1 1-28,-12 3 0,23-1 0,-12-1 0,-11 2 0,23 0 0,-12 3 0,-11-3 0,20 4 0,-20-4 0,15 8 0,-15-8 0,14 9 0,-14-9 0,9 12 0,-9-12 0,3 16 0,-3-16 0,-3 18 0,1-9 0,-3 4 0,-2-1 0,-2 1 0,2 0 0,-2 0 0,0 0 0,-4 1 0,3-2 0,1 1 0,-4-2 0,4-1 0,-2 2 0,2-2 0,1 0 0,0-1 0,1-3 0,0 0 0,7-6 0,-10 12 0,10-12 0,-8 10 0,8-10 0,-7 7 0,7-7 0,0 0 0,0 0 0,0 0 0,0 0 0,6 11 0,-6-11 0,12 1 0,-12-1 0,19-1 0,-8 0 0,2-1 0,2 2 0,0-3 0,5 3 0,-1-1 0,0-1 0,2 2 0,-1-2 0,-2 1 0,2 1 0,-3-1 0,1 0 0,-3-1 0,-2 2 0,0-1 0,-13 1 0,22-1 0,-22 1 0,16 0 0,-16 0 0,14 0 0,-14 0 0,0 0 0,18-2 0,-18 2 0,0 0 0,13 0 0,-13 0 0,0 0 0,0 0 0,13-3 0,-13 3 0,0 0 0,0 0 0,0 0 0,0 0 0,11 0 0,-11 0 0,0 0 0,0 0 0,0 0 0,0 0-35,12-1-608,-12 1-133,0 0-113,0 0-956,0 0-1557</inkml:trace>
  <inkml:trace contextRef="#ctx0" brushRef="#br3" timeOffset="299925.2841">6568 11354 238,'-12'-4'751,"12"4"-121,0 0-26,-12-6-43,12 6-66,0 0-14,-10-7-47,10 7-18,0 0-54,-7-9-2,7 9-42,0 0-20,-3-11-38,3 11-22,3-12-22,-3 12-11,5-11-4,-5 11-8,9-10-5,-9 10-12,14-12-16,-14 12-18,18-8-23,-9 4 1,1 1-95,-10 3-25,23-2 0,-23 2 0,20 0 0,-10 5 0,-10-5 0,20 5 0,-20-5 0,15 10 0,-15-10 0,14 11 0,-9-4 0,-5-7 0,7 16 0,-7-16 0,1 16 0,-1-16 0,-3 18 0,-1-9 0,-1 0 0,-1 3 0,0-2 0,-2 0 0,1 0 0,-1-2 0,1 0 0,1 1 0,-1-2 0,1 0 0,-2-1 0,8-6 0,-7 10 0,7-10 0,-8 7 0,8-7 0,0 0 0,-10 7 0,10-7 0,0 0 0,0 0 0,0 0 0,0 0 0,0 0 0,0 0 0,2-13 0,-2 13 0,9-8 0,-2 1 0,0 2 0,2 1 0,-1-2 0,2 2 0,-1-2 0,3 2 0,-2-1 0,1 0 0,-11 5 0,20-4 0,-20 4 0,19-3 0,-19 3 0,16 0 0,-16 0 0,16 3 0,-16-3 0,14 4 0,-14-4 0,12 9 0,-12-9 0,9 11 0,-9-11 0,6 11 0,-6-11 0,3 12 0,-3-12 0,0 15 0,0-15 0,-2 15 0,-2-6 0,4-9 0,-8 17 0,3-10 0,0 1 0,-4 1 0,1-2 0,-1 1 0,-2-2 0,1 0 0,1 1 0,-4-1 0,2 1 0,-1-2 0,1 0 0,-1-1 0,-1-1 0,3-1 0,0 2 0,10-4 0,-22 3 0,22-3 0,-22 3 0,22-3 0,-18 0 0,18 0 0,-17-3 0,17 3 0,-18-3 0,18 3 0,-14-4 0,14 4 0,-15-5 0,15 5 0,-12-4 0,12 4 0,-9-8-13,9 8-514,-7-8-116,7 8-172,-6-7-241,6 7-570,-1-11-1284</inkml:trace>
  <inkml:trace contextRef="#ctx0" brushRef="#br3" timeOffset="300658.8446">7235 11297 256,'0'0'836,"0"0"-83,4-13-68,-4 13-55,3-9-44,-3 9-7,0 0-74,3-14-14,-3 14-28,0 0-34,2-10-44,-2 10-41,0 0-33,0 0-38,3-8-24,-3 8-15,0 0-52,0 0-182,6 5 0,-6-5 0,5 12 0,-1-4 0,0 2 0,1 1 0,-1 1 0,0 2 0,0 1 0,0-1 0,-1 3 0,1 1 0,1-1 0,-2-2 0,1 2 0,-3-1 0,1 0 0,1 0 0,-2-2 0,2 1 0,-2-2 0,2-1 0,-2-2 0,0 1 0,-1-11 0,3 17 0,-3-17 0,4 15 0,-4-15 0,1 11 0,-1-11 0,2 11 0,-2-11 0,0 0 0,2 13 0,-2-13 0,0 0 0,0 0 0,0 0 0,1 10 0,-1-10 0,0 0 0,0 0 0,0 0 0,0 0 0,0 0-361,-9-6-467,9 6-109,0 0-975,-2-9-1640</inkml:trace>
  <inkml:trace contextRef="#ctx0" brushRef="#br3" timeOffset="301621.1548">7829 11322 566,'0'0'862,"9"-7"-118,-9 7-73,8-7-95,-8 7 23,8-7-55,-8 7-36,7-5-33,-7 5-37,6-7-34,-6 7-45,0 0-35,0 0-36,8-7-32,-8 7-28,0 0-22,0 0-63,0 0-143,0 0 0,0 0 0,0 0 0,0 0 0,9 5 0,-9-5 0,0 0 0,-3 17 0,3-17 0,-3 14 0,3-14 0,-6 17 0,6-17 0,-6 17 0,2-8 0,0 2 0,-1-2 0,1 0 0,-2 0 0,2-1 0,-1 2 0,0-2 0,-2 1 0,1-1 0,1 0 0,0-2 0,5-6 0,-9 15 0,9-15 0,-7 9 0,7-9 0,-7 9 0,7-9 0,-5 8 0,5-8 0,0 0 0,-5 8 0,5-8 0,0 0 0,0 0 0,-6 9 0,6-9 0,0 0 0,0 0 0,0 0 0,0 0 0,12 0 0,-12 0 0,13-3 0,-13 3 0,14 0 0,-14 0 0,20-4 0,-10 2 0,3 1 0,-1-2 0,1-1 0,1 1 0,-2 2 0,4-3 0,-4 0 0,2 2 0,-1-1 0,1-1 0,-1 1 0,0 1 0,0-1 0,0 0 0,-1 1 0,-2-2 0,1 0 0,1 3 0,-12 1 0,18-4-10,-18 4-89,16-6-24,-16 6 64,13-2-34,-13 2 49,12-5-37,-12 5 49,9-3-41,-9 3 49,0 0-46,9-5 52,-9 5-42,0 0 53,7-7-45,-7 7 57,0 0-48,0 0 55,5-8-49,-5 8 8,0 0 6,0 0 4,-7-11 5,7 11 2,0 0 1,-6-10 6,6 10 12,-5-8-11,5 8 9,-7-9 14,7 9 15,-6-8 3,6 8 11,-8-8 46,8 8-31,-5-8 42,5 8-36,0 0 4,-8-8-1,8 8-2,0 0 1,0 0-2,-7-9-4,7 9-2,0 0-2,0 0-61,0 0 0,0 0 0,0 0 0,0 0 0,0 0 0,-9 8 0,9-8 0,0 0 0,-1 16 0,1-16 0,1 13 0,-1-13 0,4 16 0,-4-16 0,2 19 0,1-9 0,-2 1 0,2 0 0,-1-2 0,1 2 0,-1 1 0,1-3 0,-2 3 0,2-3 0,-1 1 0,-2-10 0,5 18 0,-5-18 0,4 15 0,-4-15 0,3 14 0,-3-14 0,2 11 0,-2-11 0,3 10 0,-3-10 0,0 0 0,4 13 0,-4-13 0,0 0 0,0 0 0,2 9 0,-2-9 0,0 0 0,0 0 0,0 0 0,0 0 0,0 0-160,0 0-416,0 0-86,0 0-96,0 0-168,0 0-692,0 0-1272</inkml:trace>
  <inkml:trace contextRef="#ctx0" brushRef="#br3" timeOffset="302095.4791">8599 11297 557,'4'-10'747,"-4"10"-97,0 0-28,5-12-51,-5 12-56,3-10-11,-3 10-64,0 0-12,2-12-36,-2 12-12,0 0-21,0 0-38,3-13-28,-3 13-23,0 0-21,0 0-32,0 0-26,2-10-18,-2 10-12,0 0-10,0 0-151,0 0 0,0 0 0,-1 16 0,1-16 0,0 14 0,0-14 0,-1 18 0,0-7 0,1 1 0,-2 0 0,1 1 0,0 1 0,1 1 0,0 0 0,-2 2 0,2 0 0,0-2 0,0 0 0,0-2 0,0 1 0,0 0 0,0-1 0,2-1 0,-2-12 0,1 23 0,-1-23 0,1 20 0,-1-20 0,2 15 0,-2-15 0,1 13 0,-1-13 0,1 11 0,-1-11 0,3 10 0,-3-10 0,0 0 0,1 9 0,-1-9 0,0 0 0,0 0 0,1 12 0,-1-12 0,0 0 0,0 0 0,0 0 0,0 0 0,0 0 0,0 0 0,0 0-125,0 0-768,0 0-215,0 0-804,2-12-1640</inkml:trace>
  <inkml:trace contextRef="#ctx0" brushRef="#br3" timeOffset="303100.2166">9361 11310 393,'3'-14'787,"-3"14"-111,0 0-39,6-13-101,-6 13 5,2-11-44,-2 11-19,2-11-60,-2 11-6,2-11-29,-2 11-22,0 0 8,3-14-55,-3 14-26,0 0-27,1-10-21,-1 10-29,0 0-23,0 0-18,0 0-139,0 0-31,0 0 0,0 0 0,-14 3 0,14-3 0,-9 11 0,9-11 0,-9 15 0,5-5 0,0 0 0,0-1 0,0 1 0,1 1 0,0 1 0,1-2 0,1 1 0,1-11 0,-2 21 0,2-21 0,0 17 0,0-17 0,3 17 0,-3-17 0,6 14 0,-6-14 0,12 12 0,-6-6 0,2-1 0,2-1 0,0-1 0,1-1 0,1 1 0,1 1 0,1-2 0,0 1 0,0 0 0,3 1 0,-3-1 0,1 3 0,-1-2 0,2-2 0,-2 2 0,-2-1 0,0 2 0,-1-1 0,-2 0 0,2 0 0,-4 0 0,2 1 0,-9-5 0,13 8 0,-13-8 0,9 9 0,-9-9 0,7 10 0,-7-10 0,4 10 0,-4-10 0,0 0 0,0 15 0,0-15 0,-6 9 0,6-9 0,-11 11 0,3-6 0,0 1 0,-2-2 0,0 1 0,-1 1 0,-2-2 0,0 2 0,-3-2 0,1 0 0,-2 1 0,2-2 0,-1 0 0,-1 1 0,0-2 0,3-1 0,-2 1 0,3-2 0,-2 0 0,0-2 0,1 0 0,3 1 0,0-3 0,-1 1 0,2-1 0,10 4 0,-18-8 0,18 8 0,-13-12 0,13 12 0,-10-13-58,10 13-527,-5-11-146,5 11-146,2-15-996,1 6-1593</inkml:trace>
  <inkml:trace contextRef="#ctx0" brushRef="#br3" timeOffset="303499.7921">9532 11255 168,'-14'-1'907,"14"1"-156,0 0-59,-17-1-103,17 1-23,0 0-64,-11-2-33,11 2-51,0 0-29,0 0-18,0 0-12,0 0 6,0 0-63,0 0-33,0 0-30,13-2-13,-13 2-24,23 0-17,-9-1-24,4 1-100,2 0-61,2-1 0,0 1 0,2-1 0,3-1 0,-3 2 0,2-1 0,0 1 0,-4-3 0,0 3 0,-4-2 0,1 1 0,-5 1 0,0-1 0,-1 1 0,-13 0 0,21-1 0,-21 1 0,16 0 0,-16 0 0,14 0 0,-14 0 0,0 0 0,15-2 0,-15 2 0,0 0 0,0 0 0,0 0 0,13 2 0,-13-2 0,0 0 0,0 0 0,0 0 0,0 0 0,0 0 0,0 0 0,0 0-356,0 0-342,-9 5-135,9-5-178,0 0-663,-5 8-1344</inkml:trace>
  <inkml:trace contextRef="#ctx0" brushRef="#br3" timeOffset="304146.2067">10328 11317 334,'0'0'809,"-9"-6"-136,9 6-29,-7-6-75,7 6-20,-9-5-55,9 5-10,-7-7-42,7 7-17,-6-6-32,6 6-24,0 0-4,-5-11-69,5 11 8,0 0-54,0 0-25,2-12-4,-2 12 8,9-4-113,-9 4-116,14-5 0,-14 5 0,18-2 0,-18 2 0,24 0 0,-11 1 0,1 0 0,-1 1 0,1 2 0,-1-1 0,1 0 0,-2 2 0,-2-2 0,1 4 0,-3-3 0,0 2 0,-1 0 0,-2 1 0,-5-7 0,4 16 0,-4-16 0,-2 18 0,-2-9 0,-5 4 0,0-1 0,-3 2 0,-3-1 0,1 1 0,-1-1 0,-1-1 0,1 0 0,0 1 0,2-4 0,1 1 0,0 0 0,1-3 0,1 2 0,1-4 0,3 2 0,-2-2 0,8-5 0,-10 7 0,10-7 0,-9 7 0,9-7 0,0 0 0,-9 8 0,9-8 0,0 0 0,0 0 0,0 0 0,0 0 0,10 3 0,-10-3 0,16-1 0,-16 1 0,21-3 0,-21 3 0,22-4 0,-7 1 0,-2 1 0,1 0 0,-1-1 0,4 1 0,-2 0 0,0-1 0,1 0 0,-1 1 0,-1-2 0,1 1 0,1 0 0,-4 1 0,1-2 0,0 1 0,-2-1 0,1 3 0,-12 1 0,20-4 0,-20 4 0,15-4 0,-15 4 0,14-4 0,-14 4 0,11-2 0,-11 2 0,11-3 0,-11 3 0,0 0 0,12-3 0,-12 3-191,0 0-687,12-1-115,-12 1-939,0 0-1664</inkml:trace>
  <inkml:trace contextRef="#ctx0" brushRef="#br3" timeOffset="306640.049">5597 12472 470,'0'0'651,"0"0"-79,-10 5-22,10-5-66,0 0-8,0 0-38,-10 2-26,10-2-22,0 0-25,0 0 1,0 0-40,0 0-7,-12-1-36,12 1-20,0 0-25,0 0-23,0 0-13,-4-8-14,4 8 2,0 0-28,0 0-20,4-15-19,-4 15-6,7-7 0,-7 7 4,9-9-110,-3 2-11,1 1 0,2 1 0,-2-2 0,2 2 0,-1-2 0,2 2 0,-1 0 0,0 0 0,-9 5 0,18-7 0,-18 7 0,16-5 0,-16 5 0,15-2 0,-15 2 0,13 3 0,-13-3 0,12 7 0,-12-7 0,9 12 0,-9-12 0,7 16 0,-7-16 0,2 19 0,-2-19 0,0 20 0,-2-8 0,0-2 0,0 3 0,-2-2 0,0-1 0,0 2 0,0 0 0,-2-3 0,1 2 0,0 0 0,1-3 0,0 1 0,0-1 0,4-8 0,-8 14 0,8-14 0,-6 12 0,6-12 0,-5 9 0,5-9 0,0 0 0,0 0 0,-5 7 0,5-7 0,0 0 0,0 0 0,0 0 0,0 0 0,0 0 0,6-11 0,-6 11 0,7-6 0,-7 6 0,10-7 0,-10 7 0,12-6 0,-12 6 0,12-5 0,-12 5 0,16-6 0,-16 6 0,13-3 0,-13 3 0,15 0 0,-15 0 0,14 5 0,-14-5 0,15 5 0,-15-5 0,14 10 0,-6-4 0,-3 1 0,1 1 0,-2 0 0,1-2 0,-2 5 0,-3-11 0,4 18 0,-4-18 0,3 17 0,-3-17 0,-1 19 0,-2-9 0,3-10 0,-6 17 0,3-8 0,-1-1 0,4-8 0,-9 15 0,2-7 0,1-2 0,0 1 0,-1-2 0,1 2 0,-3-2 0,1-1 0,-1 0 0,9-4 0,-16 7 0,16-7 0,-18 5 0,18-5 0,-18 1 0,18-1 0,-19 0 0,19 0 0,-18-1 0,9-4 0,-3 2 0,3-1 0,0-1 0,-1 1 0,1-3 0,2 1 0,-1 1 0,0-2 0,2 0 0,-1 1 0,1-1 0,6 7 0,-11-11 0,11 11 0,-8-12 0,8 12 0,-7-9 0,7 9 0,-5-9 0,5 9 0,0 0-259,-6-10-337,6 10-88,0 0-79,0 0-175,0 0-630,0 0-1214</inkml:trace>
  <inkml:trace contextRef="#ctx0" brushRef="#br3" timeOffset="307467.0272">6596 12475 669,'0'0'914,"-5"-12"-104,5 12-113,0 0 3,-3-10-71,3 10-60,0 0-46,-4-12-47,4 12-40,0 0-41,-2-10-33,2 10-31,0 0-35,0 0-38,0 0-132,-3-9-126,3 9 0,0 0 0,0 0 0,0 0 0,0 0 0,0 12 0,0-12 0,1 15 0,-1-15 0,-1 19 0,1-19 0,0 23 0,0-10 0,0 1 0,1 1 0,-1-1 0,0 1 0,-1 2 0,2 0 0,-1 0 0,2 2 0,-1-1 0,0 0 0,0-1 0,1 0 0,0-2 0,0 1 0,-1-3 0,0 1 0,0-2 0,1 0 0,-1-1 0,0-1 0,-1-10 0,3 17 0,-3-17 0,3 15 0,-3-15 0,2 11 0,-2-11 0,0 0 0,2 14 0,-2-14 0,0 0 0,2 11 0,-2-11 0,0 0 0,0 0 0,0 0 0,0 0 0,0 0 0,0 0 0,0 0 0,0 0 0,0 0 0,0 0 0,5-9-612,-5 9-496,1-12-928,-1 12-1798</inkml:trace>
  <inkml:trace contextRef="#ctx0" brushRef="#br3" timeOffset="308899.4703">7295 12468 692,'0'0'572,"0"-13"-61,0 13-29,0-11-35,0 11-18,1-12-18,-1 12-55,1-13 2,-1 13-39,2-13 11,-2 13-26,1-11 14,-1 11-11,0 0-10,3-12-28,-3 12-25,0 0-13,2-12-28,-2 12-27,0 0-20,0 0-17,0 0-19,0 0-11,0 0-6,0 0-3,0 0-3,0 0-7,0 0-69,0 14-21,0-14 0,-3 15 0,0-5 0,0 1 0,0-1 0,0 2 0,-3 0 0,3 1 0,-4 1 0,1-3 0,-1 2 0,1 2 0,0-3 0,0-1 0,-1 0 0,1 0 0,-1-1 0,2-2 0,0 1 0,0-1 0,5-8 0,-8 12 0,8-12 0,-6 12 0,6-12 0,-5 8 0,5-8 0,0 0 0,0 0 0,-6 9 0,6-9 0,0 0 0,0 0 0,0 0 0,0 0 0,0 0 0,15-3 0,-15 3 0,11-2 0,-11 2 0,17-4 0,-7 1 0,-10 3 0,22-3 0,-11 1 0,2 2 0,0-3 0,1 2 0,-1 0 0,-1-2 0,1 2 0,0 0 0,1-1 0,-3 1 0,3 0 0,-2 0 0,2 0 0,-14 1 0,23-1-86,-23 1-2,22-3-37,-22 3 7,19 0 5,-19 0-2,15-1 18,-15 1-17,17-1 16,-17 1-22,14-2 36,-14 2-16,0 0 30,16-1-16,-16 1 29,0 0-19,13-1 34,-13 1-19,0 0 26,0 0-12,13-3 22,-13 3-18,0 0 27,0 0-15,0 0 25,6-5-19,-6 5 20,0 0-17,0 0 23,0 0-24,-2-13 33,2 13-22,0 0 33,-5-12-24,5 12 37,-5-7-7,5 7 43,-4-11-10,4 11 18,-5-11-8,5 11 10,-5-11 3,5 11 19,-7-10 34,7 10-43,-5-12 12,5 12 5,-6-9 3,6 9 2,-4-8-6,4 8-6,0 0-12,-5-9-3,5 9-13,0 0-4,0 0-7,-7-7-30,7 7-34,0 0 0,0 0 0,-4 9 0,4-9 0,0 12 0,0-12 0,3 18 0,-2-7 0,1 1 0,-2 2 0,1-1 0,1 1 0,0 2 0,-1-1 0,0 1 0,1 0 0,-1-2 0,0-1 0,1 0 0,-1 0 0,-1-1 0,1 0 0,-1-12 0,4 20 0,-4-20 0,1 19 0,-1-19 0,1 15 0,-1-15 0,0 12 0,0-12 0,2 12 0,-2-12 0,0 0 0,1 13 0,-1-13 0,0 0 0,0 0 0,2 11 0,-2-11 0,0 0 0,0 0 0,0 0 0,0 0-428,0 0-75,0 0-63,0 0-84,11-7-102,-11 7-921,0 0-1345</inkml:trace>
  <inkml:trace contextRef="#ctx0" brushRef="#br3" timeOffset="309493.1997">8174 12431 47,'-8'-5'854,"8"5"-156,0 0-28,-9-7-68,9 7-14,0 0-39,-9-5-11,9 5-68,0 0-6,-7-8-32,7 8-28,0 0-34,0 0-29,0 0-33,-6-8-24,6 8-24,0 0-11,0 0-186,0 0-63,0 0 0,0 0 0,0 16 0,0-16 0,2 15 0,0-5 0,0 0 0,-1 2 0,-1-1 0,2 4 0,-2-2 0,2 1 0,-1 2 0,0-2 0,-1-1 0,2 2 0,-2-3 0,0 3 0,-2-2 0,2 0 0,-1-1 0,1 0 0,-1-2 0,1-10 0,-2 19 0,2-19 0,-1 16 0,1-16 0,0 13 0,0-13 0,-1 10 0,1-10 0,0 0 0,-1 14 0,1-14 0,0 0 0,0 0 0,0 13 0,0-13 0,0 0 0,0 0 0,0 0 0,0 0 0,0 0 0,0 0 0,0 0 0,0 0 0,0 0 0,0 0 0,0 0-635,3-8-224,-3 8-157,0 0-777,8-10-1494</inkml:trace>
  <inkml:trace contextRef="#ctx0" brushRef="#br3" timeOffset="310189.3747">8599 12487 498,'0'0'899,"-1"-12"-127,1 12-81,0 0-61,-1-12-6,1 12-71,0 0-54,-1-10-36,1 10-38,0 0-34,0 0-56,0 0-37,-3-12-40,3 12-36,0 0-25,0 0-7,0 0 2,0 0-138,0 0-54,0 0 0,0 0 0,0 13 0,0-13 0,0 12 0,0-12 0,1 13 0,-1-13 0,0 16 0,0-16 0,2 16 0,-2-16 0,1 16 0,-1-16 0,2 16 0,-2-16 0,3 14 0,-3-14 0,5 14 0,-5-14 0,5 10 0,-5-10 0,5 12 0,-5-12 0,9 7 0,-9-7 0,12 5 0,-12-5 0,12 6 0,-12-6 0,18 4 0,-18-4 0,20 2 0,-20-2 0,20 1 0,-20-1 0,20 3 0,-20-3 0,20 1 0,-20-1 0,17 3 0,-17-3 0,16 3 0,-16-3 0,15 5 0,-15-5 0,12 4 0,-12-4 0,12 6 0,-12-6 0,11 8 0,-11-8 0,9 10 0,-9-10 0,6 10 0,-6-10 0,5 12 0,-5-12 0,2 10 0,-2-10 0,0 0 0,-2 16 0,2-16 0,-5 10 0,5-10 0,-6 11 0,6-11 0,-11 11 0,5-6 0,6-5 0,-14 12 0,6-8 0,8-4 0,-18 9 0,18-9 0,-16 7 0,4-3 0,12-4 0,-19 5 0,8-3 0,11-2 0,-21 2 0,21-2 0,-22 1 0,22-1 0,-21-3 0,10 1 0,1-1 0,-1 2 0,0-3 0,2 0 0,-1-1 0,3-2-58,-2 2-533,0-3-89,1 1-100,2-2-108,-1 1-755,2-3-1307</inkml:trace>
  <inkml:trace contextRef="#ctx0" brushRef="#br3" timeOffset="310575.3016">8612 12397 876,'0'0'844,"0"0"-84,0 0-114,-10-4-8,10 4-70,0 0-67,0 0-43,0 0-2,0 0-58,7-8-40,-7 8-46,11-5-23,-11 5-27,15-5-11,-15 5-13,22-7-31,-10 5-78,4-1-129,0 1 0,2-1 0,0 0 0,2 2 0,-1-2 0,1 0 0,-1 1 0,2-1 0,-2 2 0,-2-2 0,0 1 0,-2 2 0,0-2 0,-2 1 0,-1 0 0,-12 1 0,21-1 0,-21 1 0,18-3 0,-18 3 0,13-1 0,-13 1 0,12-1 0,-12 1 0,0 0 0,14-2 0,-14 2 0,0 0 0,12-3 0,-12 3 0,0 0 0,0 0 0,0 0 0,11 0 0,-11 0 0,0 0 0,0 0 0,0 0 0,0 0 0,0 0 0,0 0 0,0 0 0,0 0-903,-13 3-229,13-3-808,0 0-1675</inkml:trace>
  <inkml:trace contextRef="#ctx0" brushRef="#br2" timeOffset="313136.1456">4621 8588 209,'0'0'751,"0"0"-122,-1-14-27,1 14-49,0-13-33,0 13-59,-1-13-28,1 13-43,-1-12 8,1 12-28,0-13-7,0 13-24,0-12-21,0 12 3,0 0-59,0-14 15,0 14-62,0 0-30,-2-12-20,2 12-12,0 0-7,0 0-15,0 0-131,-4 10 0,2-1 0,1 3 0,-1 3 0,0 2 0,-1 1 0,2 5 0,-3 1 0,3 1 0,0 1 0,-1 0 0,1 1 0,1 0 0,0 0 0,0-1 0,-1 0 0,1-1 0,0 1 0,0-3 0,0-1 0,0-2 0,1 0 0,-1-3 0,0 0 0,0-3 0,1 1 0,-1-3 0,0 1 0,0-13 0,2 21 0,-2-21 0,0 14 0,0-14 0,0 15 0,0-15 0,0 12 0,0-12 0,0 0 0,0 0 0,0 11 0,0-11-610,0 0-282,0 0-241,0 0-622,0 0-1445</inkml:trace>
  <inkml:trace contextRef="#ctx0" brushRef="#br2" timeOffset="315786.2721">4624 8480 412,'0'0'567,"-1"-10"-90,1 10-57,0 0-30,0 0-52,0 0-30,0 0-24,0 0-18,0 0-17,-2-12-21,2 12-12,0 0-32,0 0-11,0 0-50,0 0 31,0 0-35,0 0 11,0 0-27,0 0 10,0 0-26,0 0 8,0 0-18,0 0 19,0 0-22,0 0 21,3-9-25,-3 9 18,0 0-31,0 0 14,0 0-28,0 0 6,0 0-23,14 0 15,-14 0-23,0 0 27,0 0-19,0 0 17,13 1-21,-13-1 18,0 0-25,0 0 20,14 3-22,-14-3 18,0 0-25,13 0 21,-13 0-23,0 0 21,15 0-20,-15 0 18,0 0-3,18 0 0,-18 0-8,14 3 0,-14-3-1,14 1-1,-14-1-2,16 1-13,-16-1-8,16 1 24,-16-1-4,19 0 1,-19 0-2,18 1-1,-18-1 0,20 0 0,-20 0 0,22 0-6,-22 0 1,23 0 4,-23 0-2,23 0 2,-23 0 6,26 0-1,-11 0-2,-1 0-3,0 0-2,2 0 1,0 0 1,-1 0-3,5 0 2,-2 0 1,1 0 2,0 0-3,0-1 0,1 2-5,-1-1-6,0 0-5,0-1 17,-4 1-1,2 0 1,-2 0 2,0 0-4,-2-1 0,1 1 10,-1 0-13,-13 0 1,23-1 1,-23 1 8,20 0-10,-20 0-1,17 0 0,-17 0 1,18 1 1,-18-1-1,15 1-3,-15-1 4,15 1-3,-15-1 1,17 1 0,-17-1 20,18 2-20,-18-2 1,22 1-2,-22-1-1,20 1 2,-20-1 1,24 0-1,-24 0 3,25 0 0,-25 0 7,24 0-8,-24 0-4,21 3 2,-21-3 3,19 0 0,-19 0-3,19 2 1,-19-2 2,18 0-1,-18 0 0,17 0 0,-17 0 0,19 0 0,-19 0 0,16 0 0,-16 0 0,18 0 0,-18 0-1,18-2-3,-18 2 9,22-3-5,-22 3 8,22-1-8,-22 1 3,25-1-9,-12-1-1,-1 1 3,4 1 5,-2-1 10,1 0-13,3 0 1,0 0-2,-1-2 3,0 3-2,2 0-3,-2-2 12,2 0-7,-2-1-2,2 3 12,-1-3-11,-1 2-2,0 0 0,0 0 5,-2 0 0,0 0-4,0-1-6,-2 2 9,1 0 1,-14 0-2,23-3 2,-23 3 0,20-1-2,-20 1 21,18 0-26,-18 0 2,14 0 1,-14 0 1,12-1 0,-12 1 0,14-2 0,-14 2 1,0 0 1,15-2-6,-15 2 0,0 0 2,17-1 2,-17 1-1,0 0 4,12-2 0,-12 2-10,0 0 8,14-2-1,-14 2 2,0 0-1,0 0 1,12-1 4,-12 1-3,0 0-4,0 0 2,13-2-1,-13 2 11,0 0-11,0 0-1,10-3 0,-10 3 2,0 0 0,0 0 0,0 0 0,15-1 1,-15 1-1,0 0 0,18-1-1,-18 1 1,19-3 0,-19 3 0,22-3 40,-8 2-48,0-1 40,3-1-43,0 1 38,2 0-41,0 1 21,0-1-23,0-1 39,0 1-39,0-1 5,1 1 4,-2-1 9,-1 2-7,1-2 0,-1 1-1,-2 2 2,-2-3-1,1 1 1,-3 1 5,-11 1 3,21-2-5,-21 2 1,17-3 3,-17 3-4,15-1-1,-15 1 2,11-3 1,-11 3-1,0 0 2,17 0-1,-17 0-3,0 0 5,13-3-3,-13 3 3,0 0 1,0 0-4,15-1 8,-15 1-3,0 0 3,0 0 0,14-1-4,-14 1 2,0 0 0,0 0-3,13-4 2,-13 4-2,0 0-1,0 0-1,11-1 2,-11 1 3,0 0-3,0 0 1,0 0-10,12-2 6,-12 2 0,0 0-1,0 0 2,11-2 1,-11 2 2,0 0-2,0 0 6,13 0-7,-13 0 3,0 0-2,13-3-1,-13 3 1,13-1-3,-13 1-4,14-1 9,-14 1-1,16-3 2,-16 3-1,23-3-1,-11 2 0,1 1-1,2 0 0,-2-3-1,3 1 1,0 1 1,2 0 2,-1 0-7,0-1 2,0 0-2,-1 1 6,1-1-4,-3 2-1,1-2 2,-2-1-1,1 3 1,-2-1 0,-1 0 1,-11 1-6,19-3 3,-19 3 0,15-2 0,-15 2 0,13-1 7,-13 1-3,12 0-4,-12 0 7,0 0-2,17-3 0,-17 3-1,11-1 1,-11 1-2,0 0 2,15-2-2,-15 2 0,0 0-2,15-1 0,-15 1 1,0 0 0,13-2-1,-13 2 0,0 0 2,0 0-1,15 0 1,-15 0-2,0 0 1,11-1-1,-11 1-6,0 0 7,0 0 0,15-1 1,-15 1-1,0 0-5,0 0 2,0 0 0,15 0 1,-15 0 13,0 0-16,0 0 7,15-2-2,-15 2 8,0 0-1,13 0 2,-13 0-2,0 0 0,16-1 5,-16 1 2,0 0-2,16-1 3,-16 1 0,0 0-4,16 0-7,-16 0 7,0 0-10,13 0 5,-13 0 2,0 0-2,0 0 1,15 0 0,-15 0 0,0 0 8,0 0-1,0 0 48,12-1-46,-12 1 45,0 0-42,0 0 42,0 0-40,0 0 38,0 0-40,0 0 34,0 0-35,0 0 44,0 0-50,0 0 30,14 0-32,-14 0 34,0 0-33,0 0 34,0 0-34,0 0 38,0 0-45,0 0 40,0 0-42,0 0 32,0 0-35,0 0 35,0 0-36,0 0 36,0 0-39,5 9 32,-5-9-28,0 0 34,0 11-35,0-11 38,-1 12-26,1-12-11,-2 20 0,1-8 0,0 1 0,2 4 0,0 0 0,1 3 0,0-1 0,2 4 0,0 0 0,1 1 0,1 1 0,-1 3 0,1-3 0,0 4 0,1 0 0,-1 0 0,0-1 0,-2-3 0,1-1 0,-1 1 0,0 0 0,0-2 0,1 1 0,-3 0 0,1-2 0,-2-3 0,0 1 0,1-2 0,-2 0 0,1 1 0,-1-2 0,-1 0 0,1-5 0,0 2 0,1-3 0,-2 0 0,1-11 0,0 20 0,0-20 0,0 15 0,0-15 0,0 13 0,0-13 0,-2 11 0,2-11 0,0 0 0,0 14 0,0-14 0,0 0 0,0 0 0,2 12 0,-2-12 0,0 0 0,0 0 0,0 0 0,0 0 0,0 0 0,-2 12 0,2-12 0,0 0 0,0 0 0,0 0 0,0 0 0,0 0-418,-5-9-413,5 9-144,0 0-906,-7-8-1604</inkml:trace>
  <inkml:trace contextRef="#ctx0" brushRef="#br2" timeOffset="316995.0776">4695 9406 506,'0'0'405,"0"0"-46,0 0-65,0 0-16,-10-5-29,10 5-14,0 0-12,0 0-3,0 0-8,-9-4-17,9 4-4,0 0-22,0 0 6,0 0-20,0 0 14,-10-3-4,10 3-6,0 0-22,0 0-11,0 0-19,0 0-9,0 0-12,0 0 2,0 0-10,0 0-7,0 0-4,0 0-11,0 0-4,0 0 5,0 0 7,0 0 0,0 0-7,0 0-6,0 0 4,9-5 9,-9 5 2,13 0 15,-13 0-35,18 0 16,-18 0-31,20 0 25,-7-1-33,-13 1 21,27 0-26,-11 0 19,1 0-30,3-1 17,0 1-23,1-2 18,4 2-18,1 0 23,3 0-27,1-3 19,2 3-20,7-1 4,0 0-4,2-2 23,0 2-29,1 0 25,2-1-25,-2 1 26,9 0-27,-1 0 22,-2-1-20,-3 2 20,5 0-21,0 0 21,-7 0-23,2 0 20,6 0-26,-8 0 15,8 0-19,-7 0 18,-2 0-28,3 0 18,-3 0-22,1 0 25,1 0-19,-2 0 22,0 0-22,-1 0 22,-1 0-21,-1 2 23,-2-2-32,-5 0 21,0 1-29,-1-1 15,0 0-28,-2 0 12,2 0-22,-1-1 15,0 1-24,-2 0 21,1 0-15,-1-2 18,0 2-17,1 0 19,-1 0-14,0 0 33,1-1-12,-1-1 14,0 2 0,-1-1 12,0 0-3,1 1 11,0 0-10,-1 0 15,0-2-9,0 1 11,0 0-10,-1 0 16,-1-1-16,2 2 15,-2-2-13,-2 1 16,0 1-15,-1 0 10,1-3-3,-1 3 7,-1-1-8,-1-1 11,0 1-11,-2 1 8,2-2-18,-5 2 28,1-1-27,-1 1 27,1-1-14,-1 1 7,-4-1-18,2 1 24,-13 0-19,23-2 16,-23 2-11,18 0 16,-18 0-7,16 0 20,-16 0-12,13-1 16,-13 1 5,12-2 24,-12 2-11,0 0 22,14 0-16,-14 0 23,0 0-21,13-2 27,-13 2-38,0 0 22,11-2-36,-11 2 23,0 0-23,13-5 18,-13 5-24,0 0-3,9-3-8,-9 3 22,0 0-24,0 0 7,10-2-31,-10 2-28,0 0-87,0 0-41,0 0-110,0 0-126,-9-5-117,9 5-887,0 0-1009</inkml:trace>
  <inkml:trace contextRef="#ctx0" brushRef="#br2" timeOffset="318065.4094">5369 11119 742,'0'0'598,"-3"-15"-70,3 15-49,-1-16-30,1 16-14,-1-14-60,1 14-37,-2-13-23,2 13-29,-1-11-22,1 11-28,0 0-32,-1-12-20,1 12-22,0 0-12,0 0-12,0 0-16,0 0 27,0 0-16,0 0-1,0 0-19,-4 14 1,4-14-7,-1 24 2,2-10-12,-1 3 1,0 2-12,3 2-11,-3 0-13,0 5-7,-3-1 32,3 2-49,0-1 35,0 0-46,0 2 27,0 2 6,0-3 0,0 2-5,0 1-7,3-4-10,-3 0-8,1 1-6,0-4-2,0 1-4,-1-3-8,2-1 8,-1-2-13,-1-1-2,0 1-1,0-2 8,0-4-3,0 2-12,0-1-27,-1-1-41,1-12-48,0 21-35,0-21-47,-2 17-13,2-17-59,-1 13-35,1-13-79,-1 12-116,1-12-72,-4 9-120,4-9-722,0 0-1026</inkml:trace>
  <inkml:trace contextRef="#ctx0" brushRef="#br2" timeOffset="319049.3807">5378 11044 187,'0'0'608,"0"0"-123,0 0-62,0 0-23,-12-1-34,12 1-48,0 0-16,0 0-43,0 0-1,0 0-27,0 0-43,0 0-5,0 0 1,0 0-28,-11-3-9,11 3-2,0 0-8,0 0-10,0 0-11,0 0-15,0 0-11,0 0-12,14 2-8,-14-2 0,0 0 0,0 0-4,13 1-8,-13-1 0,0 0-9,16 1-6,-16-1-2,0 0-6,17 0-2,-17 0-2,15 0-2,-15 0-2,16 3-5,-16-3-3,18 0-2,-18 0 2,19 1 3,-19-1-6,20 2 8,-20-2 4,23 1-8,-10 0-1,-13-1 20,26 2-24,-11-1 18,-1-1-24,1 0 19,-1 0-24,3 0 22,1 0-23,1 0 19,0-1-19,-1 1 16,2-2 7,-1 1-9,1 0-15,0-1 21,-1 1-18,2 1 8,-1-3-9,0 3 22,0-1-29,0 0 28,0-1-14,0 1 8,2 0-19,-3 0 5,1-1-5,2-1 17,1 3-21,1-2 18,2-1-21,-1 2 18,2-2-18,0 1 18,1-1-19,0 2 19,0-2-21,2-1 13,-1 3-3,-1-2 9,2 1-11,-2-1 8,0 3-16,0-2 19,0 0-19,-1-1 19,0 2-14,0 0 11,-2 1-11,-3-3 10,1 3-13,0-2 18,0 1-17,-3 0 13,2 0-17,0 0 19,-3 0-18,3 0 22,-2-1-22,-2 1 20,0-1-19,1 1 21,-2 1-22,-1 0 22,-2 0-21,2-3 20,-4 3-18,1 0 16,1 0-18,-1 0 18,-13 0-20,26-1 16,-26 1-11,24 0 17,-11-2-20,-13 2 19,25 0-20,-12-1 18,1 1-17,0-1 16,-1 1-20,3-1 21,-1 0-13,0 1 10,-1-1-8,2-1 12,-1 1-18,0 1 17,-1-1-20,-1 1 19,1 0-17,-1 0 18,1-3-18,-14 3 20,20-2-18,-20 2 20,19 0-19,-19 0 18,17-1-17,-17 1 15,13-1-19,-13 1 18,0 0-17,16 0 17,-16 0-14,0 0 17,13 0-21,-13 0 11,0 0-10,0 0 20,13-1-20,-13 1 14,0 0-12,0 0 17,0 0-9,0 0 8,14-2-23,-14 2 22,0 0-7,0 0-12,0 0-31,0 0-6,0 0-46,0 0-8,0 0-46,11-2-14,-11 2-57,0 0-59,0 0-89,0 0-100,0 0-132,0 0-754,-9-4-956</inkml:trace>
  <inkml:trace contextRef="#ctx0" brushRef="#br2" timeOffset="320688.4761">7303 11013 431,'0'0'491,"-7"-7"-76,7 7-65,0 0-25,0 0-29,0 0-52,0 0-22,0 0-27,0 0-8,0 0-17,0 0-4,0 0-25,0 0-14,0 0-9,6-6 16,-6 6 1,0 0-8,0 0-8,14 1-12,-14-1-7,0 0 1,17 0-25,-17 0 10,13 0-31,-13 0 12,14 2-11,-14-2 7,18 1-25,-18-1 12,20 1-24,-20-1 13,23 0-22,-9 0 15,-14 0-22,27 0 24,-27 0-31,27 0 19,-13 0-22,1 0 16,1 0-22,1 1 18,3-1-18,0 0 20,0 0-20,2 2 19,0-2-24,2 1 22,4-1-20,0 0 24,1 0-21,1 0 21,1-1-22,0 1 17,1 0-21,-2-2 21,2 2-20,0 0 23,0-1-18,0 1 10,-1 0-18,-2-1 26,2 1-21,-2-1 17,2 1-20,-3 0 22,1-2-24,-1 2 25,-1 0-24,-1-1 23,-3 1-19,-1-1 19,0-1-22,-1 1 7,1-1-2,-2 1 12,0 0-14,0 1 19,0 0-19,-1-3 21,2 3-26,0-2 23,0 2-22,-2-1 23,2 0-18,-2 0 19,1 0-21,1-1 21,0 0-22,-1 1 15,0-1-17,-1 1 25,0 1-20,0-3 20,-3 3-26,-1-1 2,-1-1 6,-1 1 20,-13 1-15,22-1 12,-22 1-21,19-1 22,-19 1-26,14-1 26,-14 1-43,14 0 46,-14 0-18,0 0 15,15-1-8,-15 1 23,0 0-15,14-2 27,-14 2-28,0 0 34,0 0-28,0 0 22,15-1-22,-15 1 22,0 0-16,0 0 19,0 0-26,0 0 19,12-1-23,-12 1 17,0 0-21,0 0 20,0 0-19,0 0 23,0 0-18,0 0 19,0 0-23,0 0 25,0 0-24,13 0 22,-13 0-21,0 0 17,0 0-20,0 0 23,0 0-18,0 0 24,0 0-19,0 0 24,0 0-18,0 0 22,0 0-20,0 0 21,0 0-24,0 0 20,0 0-18,9 4 15,-9-4-12,0 0 15,-3 8-14,3-8 23,0 0-14,-2 17 13,2-17 6,-4 16-1,1-3 24,2-1 24,-1 2-13,-1 3 2,-1 2-8,2 3 2,-1-2 0,-1 5 25,1 0-50,0 0 30,-1 1-36,0-1 23,2 2-28,-2-1 24,1 0-43,1-1-1,-3 2-33,2-2 0,1 0 0,-1 0 0,0-1 0,2-1 0,0-3 0,0-1 0,-1 1 0,1-3 0,0-1 0,-1 1 0,2-4 0,0 1 0,-1-3 0,1-11 0,0 21 0,0-21 0,0 15 0,0-15 0,-1 15 0,1-15 0,0 0 0,0 17 0,0-17 0,0 0 0,0 12 0,0-12 0,0 0 0,0 0 0,0 0 0,-1 14 0,1-14 0,0 0 0,0 0-144,0 0-355,0 0-70,-11-5-139,11 5-174,-6-5-822,6 5-1380</inkml:trace>
  <inkml:trace contextRef="#ctx0" brushRef="#br2" timeOffset="322046.8976">5552 11922 358,'-14'1'437,"14"-1"-81,0 0-61,-17-1-20,17 1-22,0 0-35,-15 0-5,15 0-13,0 0-15,-13-1-14,13 1-20,0 0-15,0 0-6,-17 0-10,17 0 5,0 0-17,0 0-1,0 0-25,-14 0 2,14 0 0,0 0 14,0 0 18,0 0-3,0 0-11,0 0-1,0 0-9,3 14 10,-3-14-20,9 4-13,-9-4 5,11 5-27,-11-5 20,17 8-28,-6-5 25,-2 1-46,3-2 36,0 1-28,1-1 18,1 1-27,2 0 19,2-2-26,-2 2 9,3-3-13,3 2 13,-1-2-18,2 1 16,0-1-20,5 0 17,1-1-19,3 1 17,-1-2-28,6-1 31,1 3-21,2-2 20,-1-1-27,2 0 29,1 2-33,4-3 21,2 0-8,-1 2 14,0-2-17,1 1 10,-1-1-11,-6 3 15,6-4-17,-1 1 16,1 1-23,-7-1 26,0 1-18,2 1 15,-3-1-21,1 1 13,1-1-14,1 0 22,-1 1-30,-2-1 22,0 2-19,-2-2 16,2 3-19,-2-1 17,-1-1-17,1 2 20,-6-1-15,1 1 20,0-1-23,-1 1 26,-1-2-23,2 2 23,-1 0-21,2 0 24,-2-1-33,1 1 20,-1 0-13,0-1 25,1 0-20,0 1 18,0-2-30,4 2 28,0-2-14,-4 2 25,3-3-23,1 2 22,0-2-14,-5 2 9,1 0-12,-2 0 14,1-1-21,0-1 22,-1 3-18,1-3 16,0 2-17,-2-1 17,0 1-18,1-2 16,-1 2-17,0 0 22,1-1-25,-2-1 25,1 3-25,-2-1 21,1-2-18,1 2 16,-1 0-15,0 0 10,-1 0-14,-2 0 17,-2-1-14,-1 1 17,3 1-12,-3-3 17,1 3-34,-2 0 38,-1-2-27,0 1 10,-2 1 1,1-1 15,1-1-20,-6 1 14,1 0-19,-1 1 25,-1-1-20,0 0 18,-13 1-18,20-1 16,-20 1-11,17 0 12,-17 0-18,16-1 16,-16 1-15,13-2 21,-13 2-17,13 0 25,-13 0-15,0 0 35,19 0-23,-19 0 11,0 0-23,15-3 32,-15 3-27,0 0 48,13 0-25,-13 0 24,0 0-26,0 0 24,0 0-24,13-1 18,-13 1-24,0 0 12,0 0-19,0 0 6,0 0-24,0 0 18,0 0-32,13-3-24,-13 3-75,0 0-37,0 0-103,0 0-110,0 0-98,0 0-235,0 0-515,0 0-817</inkml:trace>
  <inkml:trace contextRef="#ctx0" brushRef="#br3" timeOffset="325664.3869">16082 11448 191,'0'0'453,"0"0"-74,1-13-29,-1 13-20,2-10-41,-2 10-26,2-13 27,-2 13-8,3-12 1,-3 12 23,4-13 7,-4 13 3,3-14-18,-3 14 15,6-14-13,-2 5 12,-4 9-37,6-15 9,-6 15 12,5-17-13,-1 8-19,-1 1-5,-3 8-1,7-16 3,-7 16 0,9-13-5,-9 13-30,6-11-226,-6 11 0,7-8 0,-7 8 0,5-7 0,-5 7 0,0 0 0,0 0 0,0 0 0,0 0 0,11 3 0,-11-3 0,1 15 0,-1-15 0,0 21 0,-1-6 0,0 0 0,-1 3 0,-1 3 0,0 1 0,1 0 0,-2 1 0,0 0 0,0 1 0,2 1 0,-4-1 0,3-1 0,-2-1 0,1 1 0,0-2 0,0 1 0,1-3 0,1-2 0,-1-1 0,1 0 0,0-2 0,2-2 0,-1 0 0,2-2 0,-1-10 0,4 19 0,-4-19 0,5 15 0,-5-15 0,12 10 0,-12-10 0,17 6 0,-17-6 0,16 3 0,-16-3 0,23-3 0,-10 2 0,-2-3 0,2 0 0,1-1 0,-1-2 0,1 2 0,-2-3 0,-1 2 0,2-2 0,-4-1-6,-1 2-520,-1-1 6,0 2-60,-1 0-62,-6 6-49,8-14-89,-8 14-633,6-15-1019</inkml:trace>
  <inkml:trace contextRef="#ctx0" brushRef="#br3" timeOffset="325945.6216">16056 11568 885,'0'0'756,"-12"0"-46,12 0-92,0 0-5,-16 0-37,16 0-57,0 0-56,0 0-38,-10-3 7,10 3-72,0 0 2,0 0-60,6-10 12,-6 10-39,13-6 4,-3 3-42,1 0-172,2-3-65,3 1 0,0-1 0,0 2 0,3-1 0,-2 2 0,1-2 0,-2 0 0,3-1 0,-1 2 0,-1 2 0,1-1 0,-3 1 0,0 2 0,2-2 0,-3 0-398,-1 2-60,1 0-39,-1 0-86,-3 4-108,3-2-124,-3 1-692,0-1-1134</inkml:trace>
  <inkml:trace contextRef="#ctx0" brushRef="#br3" timeOffset="326508.5946">16594 11710 157,'0'0'798,"0"0"-127,-12-5-15,12 5-58,0 0-27,-8-5-46,8 5-8,0 0-68,-7-6-19,7 6-38,0 0-28,0 0-26,0 0-18,3-12-8,-3 12-19,0 0 5,12-6-11,-12 6-72,14-5-215,-14 5 0,15-4 0,-15 4 0,18-2 0,-18 2 0,15 2 0,-15-2 0,17 4 0,-17-4 0,13 7 0,-13-7 0,11 8 0,-11-8 0,8 10 0,-8-10 0,4 14 0,-4-14 0,-2 12 0,-2-4 0,-1-1 0,-1 2 0,-2-1 0,-1 1 0,0-1 0,-1 1 0,1-1 0,-1 1 0,0-2 0,2-1 0,0-1 0,2 2 0,6-7 0,-13 9 0,13-9 0,-9 7 0,9-7 0,-6 6 0,6-6 0,0 0 0,-5 7 0,5-7 0,0 0 0,0 0 0,0 0 0,7 7 0,-7-7 0,0 0 0,17-3 0,-17 3 0,18 0 0,-18 0 0,20-4 0,-20 4 0,21-3 0,-21 3 0,20-4 0,-9 3 0,-11 1 0,19-5 0,-19 5 0,15-4 0,-15 4 0,15-2 0,-15 2 0,13-3 0,-13 3-288,14-6-346,-14 6-139,13-2-178,-13 2-801,15-6-1440</inkml:trace>
  <inkml:trace contextRef="#ctx0" brushRef="#br3" timeOffset="326883.5852">17140 11596 322,'0'0'849,"-17"0"-102,17 0-65,0 0-57,-19 1-13,19-1-44,0 0-58,-14 0-28,14 0 11,0 0-65,0 0 6,0 0-36,0 0 18,0 0-50,0 0-107,0 0-259,0 0 0,0 0 0,0 0 0,0 0 0,12-3 0,-12 3 0,0 0 0,18-2 0,-18 2 0,12 0 0,-12 0 0,17 0 0,-17 0 0,15 0 0,-15 0 0,16 0 0,-16 0 0,15 0 0,-15 0-334,14 0-210,-14 0-46,0 0-40,14 2-67,-14-2-116,0 0-642,8 7-1072</inkml:trace>
  <inkml:trace contextRef="#ctx0" brushRef="#br3" timeOffset="327086.6993">17042 11701 378,'0'0'863,"-8"7"-98,8-7-54,0 0-80,-8 6-14,8-6-72,0 0-32,0 0-42,0 0-32,0 0-44,3 11-44,-3-11-31,0 0-32,14 2-43,-14-2-39,15 0-43,-15 0-33,14 0-25,-14 0-50,18 0-55,-18 0 0,17 0-96,-17 0-90,16-2-72,-16 2-90,16 0-34,-16 0-91,13 0-137,-13 0-101,0 0-912,16-3-1280</inkml:trace>
  <inkml:trace contextRef="#ctx0" brushRef="#br3" timeOffset="332793.2285">19126 11180 37,'0'0'916,"8"-7"-196,-8 7-47,0 0-80,10-8-33,-10 8-70,6-7-27,-6 7-64,6-7-2,-6 7-18,0 0-14,9-9-18,-9 9-20,0 0-20,7-8-19,-7 8-14,0 0-20,0 0-14,6-8-78,-6 8-162,0 0 0,0 0 0,0 0 0,0 0 0,0 0 0,-9 6 0,9-6 0,-10 10 0,4-4 0,-2 2 0,-1 4 0,1 0 0,-1 1 0,0 3 0,-1 1 0,1 0 0,0 1 0,0 0 0,2 1 0,-1 1 0,2 1 0,-2 0 0,2-1 0,2 0 0,-1 1 0,2-3 0,0 1 0,2-2 0,1 2 0,1-2 0,2 0 0,1 1 0,0-2 0,1 0 0,3 2 0,-1-3 0,0 1 0,0-3 0,1 2 0,1-2 0,-1-1 0,1-2 0,-1 1 0,0 0 0,1-1 0,-2-3 0,3-1 0,-3 1 0,1-3-470,0 1-214,2-2-106,-10-3-109,19 4-791,-19-4-1367</inkml:trace>
  <inkml:trace contextRef="#ctx0" brushRef="#br3" timeOffset="333460.2502">19499 11529 446,'4'-11'780,"-4"11"-73,5-9-14,-5 9-74,4-11-47,-4 11-55,2-10-39,-2 10-73,3-10 20,-3 10-66,2-10 27,-2 10-56,0 0 20,3-14-45,-3 14 10,0 0-35,0 0-56,3-12-224,-3 12 0,0 0 0,0 0 0,0 0 0,0 0 0,0 0 0,0 0 0,0 0 0,0 0 0,0 0 0,-12 2 0,12-2 0,-5 11 0,5-11 0,-5 13 0,1-4 0,4-9 0,-6 17 0,3-6 0,0-1 0,3-10 0,-3 22 0,0-11 0,2 1 0,1-12 0,-3 22 0,3-22 0,-1 19 0,2-7 0,-1-12 0,1 17 0,2-7 0,-3-10 0,5 16 0,-1-8 0,-4-8 0,9 12 0,-2-6 0,-7-6 0,15 11 0,-15-11 0,17 6 0,-6-4 0,-1 1 0,-10-3 0,22 1 0,-11 2 0,-11-3 0,25-3 0,-13 3 0,0-2 0,-1 0 0,2-1 0,-1 1 0,0-4 0,1 2 0,0-1 0,1 0 0,-2-2 0,0 2 0,-2-2 0,1 0 0,-1 1 0,-1-1 0,-1 0 0,0-2 0,-1 2 0,-1-2 0,-1 0 0,1-1 0,-3 1 0,2-1 0,-1-2 0,-1 4 0,-2-3 0,0 1 0,-1 10 0,0-21 0,0 21 0,-4-18 0,1 9 0,-1 2 0,-4-3 0,2 4 0,-1-1 0,-2 1 0,-1 0 0,1 0 0,-1 1 0,-1 1 0,0-1 0,-1 1 0,1 2 0,0-3 0,-2 4 0,13 1 0,-21-3 0,21 3 0,-20-1 0,20 1 0,-18 1 0,18-1 0,-15 3 0,15-3 0,-13 3 0,13-3 0,-9 5 0,9-5-323,-6 9-278,6-9-114,-3 11-88,3-11-182,0 0-526,4 14-1141</inkml:trace>
  <inkml:trace contextRef="#ctx0" brushRef="#br3" timeOffset="333924.4209">20180 11544 503,'0'0'865,"0"0"-97,0 0-76,0 0-42,0 0-42,0 0-55,0 0-42,0 0-12,0 0-57,-13-1 3,13 1-62,0 0 14,0 0-47,0 0 3,0 0-181,0 0-172,0 0 0,0 0 0,0 0 0,13 0 0,-13 0 0,0 0 0,18 0 0,-18 0 0,16 1 0,-16-1 0,23 2 0,-11-1 0,3-1 0,-1 1 0,2-1 0,-2 1 0,2-1 0,-2 1 0,1-2 0,0 2 0,-1-1 0,-14 0 0,24 0 0,-24 0 0,21 1 0,-21-1 0,15 0 0,-15 0 0,14 0 0,-14 0 0,0 0 0,17 0 0,-17 0 0,0 0 0,0 0 0,15 0 0,-15 0 0,0 0 0,0 0 0,0 0 0,0 0 0,0 0 0,0 0 0,0 0 0,0 0 0,0 0 0,0 0 0,-12-3 0,12 3-220,0 0-1028,-12-1-869,12 1-1888</inkml:trace>
  <inkml:trace contextRef="#ctx0" brushRef="#br3" timeOffset="335299.8929">21586 11432 312,'7'-7'754,"1"1"-110,-8 6-31,11-9-64,-11 9-16,9-11-65,-9 11-23,9-9-52,-9 9-7,8-9-22,-8 9-16,5-8-16,-5 8 11,0 0-55,7-9 7,-7 9-56,0 0 23,0 0-46,0 0 15,0 0-55,0 0-176,-3-9 0,3 9 0,0 0 0,-10 4 0,10-4 0,-12 6 0,12-6 0,-13 11 0,7-2 0,-3 0 0,1 1 0,1 3 0,-1-1 0,1 2 0,-1 1 0,3 0 0,-2 0 0,2 2 0,1-1 0,-1 0 0,3 0 0,0-1 0,1 0 0,1-1 0,0-1 0,3-1 0,1 3 0,0-4 0,2 2 0,0-2 0,2-1 0,2 1 0,-1-5 0,0 0 0,1 1 0,0-2 0,1-1 0,1-3 0,-1 2-259,-11-3-292,21 3-84,-21-3-95,20 0-101,-9-3-810,-11 3-1302</inkml:trace>
  <inkml:trace contextRef="#ctx0" brushRef="#br3" timeOffset="335869.0111">21847 11511 754,'0'0'857,"-1"-11"-58,1 11-79,3-12-34,-3 12-68,2-13-30,-2 13-87,6-11 2,-6 11-68,9-13-13,-9 13-54,13-9 0,-5 3-64,1 2-36,-9 4-268,18-5 0,-18 5 0,17-2 0,-17 2 0,20 2 0,-11 1 0,-9-3 0,17 9 0,-11-2 0,-6-7 0,8 14 0,-8-14 0,1 17 0,-1-17 0,-5 20 0,1-11 0,-1 0 0,-2 2 0,0-1 0,-2 0 0,0-2 0,2 0 0,-1-1 0,0 1 0,2-2 0,-1 0 0,7-6 0,-13 9 0,13-9 0,-9 7 0,9-7 0,0 0 0,-9 6 0,9-6 0,0 0 0,0 0 0,0 0 0,0 0 0,0 0 0,11-3 0,-11 3 0,10-4 0,-10 4 0,14-4 0,-14 4 0,17-6 0,-17 6 0,20-2 0,-20 2 0,19 0 0,-19 0 0,18-3 0,-18 3 0,19 4 0,-19-4 0,17 5 0,-17-5 0,11 6 0,-11-6 0,9 10 0,-9-10 0,7 9 0,-7-9 0,3 12 0,-3-12 0,0 0 0,-2 17 0,2-17 0,-5 12 0,5-12 0,-8 12 0,8-12 0,-11 11 0,11-11 0,-14 10 0,6-6 0,8-4 0,-18 9 0,9-5 0,9-4 0,-19 5 0,10-2 0,9-3 0,-17 6 0,17-6 0,-17 4 0,17-4 0,-16 1-57,16-1-390,0 0-78,-16-1-134,16 1-172,0 0-959,-9-7-1491</inkml:trace>
  <inkml:trace contextRef="#ctx0" brushRef="#br3" timeOffset="336259.6255">22228 11439 408,'0'0'926,"-6"-6"-114,6 6-89,-6-8-50,6 8-48,-7-6-68,7 6-14,0 0-97,-6-8 2,6 8-77,0 0 9,0 0-59,0 0 0,0 0-47,0 0 22,9-6-229,-9 6-67,10 7 0,-10-7 0,15 9 0,-6-3 0,2 2 0,-1-1 0,0 2 0,-1 0 0,0 2 0,1-4 0,-2 4 0,-1-2 0,2 2 0,-4-2 0,0-1 0,1 2 0,-1-2 0,-3 2 0,-2-10 0,3 18 0,-3-18 0,0 17 0,0-17 0,-3 16 0,0-7 0,3-9 0,-8 14 0,3-7 0,-1 1 0,6-8 0,-12 11 0,5-5 0,7-6 0,-12 9 0,12-9 0,-13 7 0,13-7-448,-12 4-185,12-4-132,-11 3-190,11-3-749,0 0-1381</inkml:trace>
  <inkml:trace contextRef="#ctx0" brushRef="#br3" timeOffset="336670.8526">22554 11260 976,'0'0'868,"-4"-11"-74,4 11-73,-4-9-7,4 9-75,0 0-48,-3-12-34,3 12-22,0 0-38,2-10-19,-2 10-31,0 0-73,10-4-374,-10 4 0,13 0 0,-13 0 0,18 8 0,-8-4 0,4 3 0,-2 3 0,4 1 0,0 1 0,0 1 0,-3 1 0,3 2 0,-2 1 0,1 4 0,-2 1 0,-1 2 0,-1 0 0,-4-2 0,0 2 0,-1-2 0,-3 3 0,-2-3 0,-2-1 0,-2 1 0,-3 1 0,-1 0 0,-2-2 0,-3 1 0,-1 0 0,-1-3 0,0 1 0,0-3 0,-2-3 0,2 2 0,-2 0 0,2-3 0,-3 1 0,0-1 0,0-3 0,-8 6-336,0-3-2142,-1-2-2298</inkml:trace>
  <inkml:trace contextRef="#ctx0" brushRef="#br3" timeOffset="338628.7619">18324 11393 137,'0'0'751,"0"-14"-119,0 14-48,0 0-47,3-11-72,-3 11-52,0 0-15,3-11-32,-3 11-31,0 0-45,1-13 7,-1 13-31,0 0 12,1-9-30,-1 9-6,0 0-9,0 0-6,0 0 1,0-14-5,0 14-3,0 0 4,0 0-10,0 0-12,0 0-21,0 0-181,2-12 0,-2 12 0,0 0 0,0 0 0,0 0 0,0 0 0,2 14 0,-2-14 0,3 15 0,-3-15 0,1 21 0,-1-10 0,0 1 0,0 2 0,0 0 0,0 1 0,-1-3 0,1 5 0,-2-3 0,2 1 0,0-1 0,-1 0 0,1-2 0,-1 3 0,1-2 0,-1 0 0,1 0 0,-2-1 0,1 0 0,0-2 0,1-10 0,-2 21 0,2-21 0,-1 16 0,1-16 0,-1 16 0,1-16 0,-2 12-105,2-12-500,-1 11-107,1-11-121,0 0-181,-1 13-546,1-13-1201</inkml:trace>
  <inkml:trace contextRef="#ctx0" brushRef="#br3" timeOffset="339219.2113">18598 11471 337,'0'0'905,"6"-12"-129,-6 12-85,7-11-62,-7 11-44,5-9-43,-5 9-59,5-10 13,-5 10-87,5-8 6,-5 8-80,0 0 10,4-10-73,-4 10-1,0 0-74,0 0 5,0 0-33,0 0-37,0 0-132,0 0 0,0 0 0,0 0 0,-5 8 0,5-8 0,-9 14 0,5-5 0,0 0 0,2 1 0,-2 1 0,0 2 0,0-1 0,-1 0 0,1 1 0,2-2 0,-1 2 0,1-1 0,0-1 0,1 0 0,1-11 0,1 21 0,-1-21 0,3 21 0,-1-11 0,2 0 0,1-2 0,2-1 0,-1 0 0,2 0 0,0-2 0,2 0 0,-3 0 0,4-3 0,-1 3 0,-10-5 0,19 3 0,-19-3 0,19 0 0,-19 0 0,23-3 0,-23 3 0,19-5 0,-9 1 0,1 0 0,-2 0 0,2 0 0,-2-3 0,-1 2 0,0-3 0,0 0 0,-1 1 0,-1-2 0,-1-1 0,1 1 0,0 0 0,-4-4 0,1 3 0,-2-1 0,0-1 0,-1 12 0,-1-22 0,0 12 0,-2-1 0,-1 4 0,0-3 0,-3 3 0,2-2 0,-3 3 0,0-1 0,0 1 0,0 1 0,-1 1 0,-1 0 0,1 0 0,0 1 0,9 3 0,-15-4 0,15 4-524,-15-2-117,15 2-77,0 0-134,-17 1-873,17-1-1405</inkml:trace>
  <inkml:trace contextRef="#ctx0" brushRef="#br3" timeOffset="340700.8882">23228 11505 411,'0'0'732,"-9"4"-100,9-4-3,0 0-52,0 0-35,0 0-20,0 0-16,0 0-12,0 0 28,0 0-56,0 0 26,0 0-37,0 0 12,4 9-21,-4-9-148,0 0-298,12 4 0,-12-4 0,13 1 0,-13-1 0,14 5 0,-14-5 0,22 2 0,-22-2 0,23 3 0,-12-1 0,3-2 0,-1 1 0,2 0 0,1 0 0,2 1 0,-2-2 0,3 0 0,-3 0 0,0 0 0,0 0 0,0-2 0,-1 2 0,0-1 0,-2 0 0,1 0 0,-3-1 0,-11 2 0,23-1 0,-23 1 0,19-1 0,-19 1 0,14-1 0,-14 1 0,13-2 0,-13 2 0,0 0 0,17-2 0,-17 2 0,0 0 0,0 0 0,9-5 0,-9 5 0,0 0 0,0 0-510,0 0-316,-3-10-101,3 10-160,0 0-448,-11-7-1170</inkml:trace>
  <inkml:trace contextRef="#ctx0" brushRef="#br3" timeOffset="341169.6352">23459 11410 267,'0'0'890,"-10"-5"-114,10 5-76,0 0-77,0 0-16,-5-8-42,5 8-56,0 0-18,0 0 22,0-12-62,0 12 9,0 0-48,0 0 8,1-12-53,-1 12-227,0 0-140,4-9 0,-4 9 0,0 0 0,0 0 0,6-9 0,-6 9 0,0 0 0,0 0 0,0 0 0,0 0 0,12 1 0,-12-1 0,5 8 0,-5-8 0,6 12 0,-6-12 0,8 18 0,-4-7 0,-1 3 0,0 0 0,0 0 0,-1 2 0,-1 1 0,2 0 0,-3 0 0,0 0 0,0 1 0,0 0 0,-1-1 0,1 0 0,0 0 0,0-3 0,0 1 0,0-1 0,0-2 0,1 1 0,-2-2 0,2 0 0,-1-11 0,1 20 0,-1-20 0,2 14 0,-2-14 0,2 13 0,-2-13 0,2 12 0,-2-12 0,0 0 0,3 10 0,-3-10 0,0 0 0,0 0 0,6 6 0,-6-6 0,0 0 0,0 0 0,10-10-627,-10 10-213,5-6-128,-5 6-849,6-12-1521</inkml:trace>
  <inkml:trace contextRef="#ctx0" brushRef="#br1" timeOffset="363291.86">24661 8835 677,'0'0'573,"0"0"-86,-1-15-41,1 15-37,0 0-29,1-13-13,-1 13-6,0 0-40,2-13 7,-2 13-49,0 0 13,0 0-12,3-12-10,-3 12 2,0 0 0,0 0-11,8-5 20,-8 5-50,0 0 34,0 0-43,0 0 29,11-2-43,-11 2 20,0 0-34,0 0-158,8 7-36,-8-7 0,8 7 0,-8-7 0,4 10 0,-4-10 0,5 12 0,-5-12 0,2 15 0,-2-15 0,0 14 0,0-14 0,0 16 0,0-16 0,0 18 0,0-18 0,-2 18 0,-2-7 0,1-3 0,0 2 0,-1 0 0,0-1 0,0 0 0,4-9 0,-5 15 0,1-6 0,4-9 0,-4 13 0,4-13 0,-5 11 0,5-11 0,-4 10 0,4-10 0,0 0 0,-5 12 0,5-12 0,0 0 0,0 0 0,-3 10 0,3-10 0,0 0 0,0 0 0,0 0 0,0 0 0,7 7 0,-7-7 0,0 0 0,0 0 0,17 0 0,-17 0 0,11 0 0,-11 0 0,17-2 0,-17 2 0,18-2 0,-18 2 0,20-1 0,-20 1 0,23-4 0,-11 3 0,-12 1 0,24-1 0,-11 0 0,-13 1 0,23-2 0,-23 2 0,24-1 0,-24 1 0,23-2 0,-23 2 0,20 0 0,-20 0 0,18 0 0,-18 0 0,18-2 0,-18 2 0,16-1 0,-16 1 0,16 0 0,-16 0 0,12-1 0,-12 1 0,0 0 0,16-1 0,-16 1 0,0 0 0,0 0 0,14-2 0,-14 2 0,0 0 0,0 0 0,0 0 0,12-4 0,-12 4 0,0 0 0,0 0 0,0 0 0,0 0 0,-1-10 0,1 10 0,0 0 0,-7-10 0,7 10 0,-6-7 0,6 7 0,-7-7 0,7 7 0,-6-10 0,6 10 0,-8-9 0,8 9 0,-7-11 0,7 11 0,-6-7 0,6 7 0,-7-6 0,7 6 0,0 0 0,-6-9 0,6 9 0,0 0 0,0 0 0,0 0 0,0 0 0,0 0 0,-12 3 0,12-3 0,-2 10 0,2-10 0,-3 12 0,3-12 0,-3 18 0,2-7 0,0 0 0,1 1 0,-1 0 0,-1 1 0,2-1 0,0 1 0,0-2 0,-2 2 0,2-1 0,-2 0 0,2 1 0,0-13 0,-1 21 0,1-21 0,0 21 0,0-21 0,-1 17 0,1-17 0,0 15 0,0-15 0,0 15 0,0-15 0,-2 11 0,2-11 0,0 0 0,0 13 0,0-13 0,0 0 0,0 0 0,0 14 0,0-14 0,0 0 0,0 0 0,0 0 0,0 0 0,0 0 0,0 0 0,0 0 0,0 0 0,0 0 0,0 0 0,0 0-396,0 0-384,0 0-97,-4-10-133,4 10-614,-6-7-1279</inkml:trace>
  <inkml:trace contextRef="#ctx0" brushRef="#br1" timeOffset="364946.462">7192 9196 116,'0'0'725,"0"0"-158,0 0-48,0 0-41,-14 0-37,14 0-25,0 0-38,0 0-39,0 0-26,0 0-31,-11-2-22,11 2-21,0 0-14,0 0-13,0 0-11,0 0 21,0 0-40,0 0 46,0 0-59,0 0 24,0 0-63,0 0 35,8 6-49,-8-6 23,0 0-50,16 1 26,-16-1-53,14 0 30,-14 0-52,21 0 25,-10-1-42,-11 1 22,26-1-36,-12-1 29,0 1-9,1-1-7,-1 1 1,1-1-9,0 0-3,0 2-4,-1-1-9,0-1 4,-1 2 4,0-2-54,-13 2-19,23-1-29,-23 1-71,19 0 5,-19 0-60,13-1-34,-13 1-27,0 0-34,15 1-79,-15-1-48,0 0-38,0 0-79,0 0-77,0 0-560,0 0-809</inkml:trace>
  <inkml:trace contextRef="#ctx0" brushRef="#br1" timeOffset="365437.1556">7147 9230 615,'0'0'494,"0"0"-68,-11 2-43,11-2-32,0 0-54,0 0-40,-14 3-11,14-3-24,0 0-11,0 0-10,-13 2-7,13-2-11,0 0-19,0 0-1,-9 5-14,9-5-26,0 0 22,0 0-4,0 0 4,0 0 14,0 0 10,0 0-9,0 0-9,0 0 4,6 7 11,-6-7-7,13 3-14,-13-3-3,16 0 48,-16 0-51,24-1 39,-11 1-40,1-2 15,0 2-32,3-2 26,-1 2-40,2-3 18,-1 3-39,2-1 17,-1 0-43,-1-1 17,-1 1-39,-2 0-25,1 0-13,0-1 0,-2 2 0,0 0 0,-1-3 0,-12 3 0,23 0 0,-23 0 0,18-1 0,-18 1 0,14-1 0,-14 1 0,12-2 0,-12 2 0,0 0 0,16-1 0,-16 1 0,0 0 0,0 0 0,14-1 0,-14 1 0,0 0 0,0 0 0,0 0 0,0 0 0,0 0 0,0 0 0,0 0-70,0 0-324,0 0-56,0 0-69,0 0-121,-15-1-122,15 1-931,-12 1-1369</inkml:trace>
  <inkml:trace contextRef="#ctx0" brushRef="#br1" timeOffset="368472.6096">24324 11432 491,'0'0'438,"0"0"-46,0 0-45,0 0-29,0 0-22,0 0-33,0 0-18,0 0-7,0 0-19,0 0-2,0 0-6,0 0-12,0 0-1,0 0-12,1-11 0,-1 11-23,0 0 19,0 0-23,0 0 17,0 0-3,0 0-7,0 0-10,0 0 11,0 0-2,-2-10 2,2 10 0,0 0-18,0 0-4,0 0-7,0 0 21,1-12-5,-1 12-58,0 0 29,0 0-45,1-12 30,-1 12-39,0 0 36,2-11-32,-2 11-10,0 0 4,0 0-4,1-12-9,-1 12 2,0 0 8,1-12 4,-1 12-22,0 0-48,0 0 0,0-12 0,0 12 0,0 0 0,0 0 0,0-12 0,0 12 0,0 0 0,0 0 0,0 0 0,0 0 0,0-11 0,0 11 0,0 0 0,0 0 0,0 0 0,0 0 0,0 0 0,0 0 0,0 0 0,0 0 0,-2 13 0,2-13 0,0 0 0,0 14 0,0-14 0,0 15 0,0-15 0,0 14 0,0-14 0,1 21 0,-1-21 0,0 23 0,0-11 0,0 1 0,0 0 0,0 0 0,0 2 0,0-1 0,1 0 0,-1 1 0,0-1 0,3 0 0,-3-1 0,1 2 0,-1-3 0,0 0 0,2 0 0,-2-12 0,0 22 0,0-11 0,0-11 0,0 16 0,0-16 0,2 15 0,-2-15 0,1 12 0,-1-12 0,0 0 0,1 16 0,-1-16 0,0 0 0,0 12 0,0-12 0,0 0 0,0 0 0,2 11 0,-2-11 0,0 0 0,0 0 0,0 0 0,0 0 0,0 0 0,0 0 0,0 0 0,0 0-169,0 0-718,0 0-139,-9-8-900,9 8-1656</inkml:trace>
  <inkml:trace contextRef="#ctx0" brushRef="#br1" timeOffset="370052.3586">8428 11743 440,'0'0'602,"0"0"-94,0 0-46,0 0-39,0 0-42,0 0-27,-11-1-30,11 1-20,0 0-54,0 0-9,0 0-41,0 0 14,0 0-27,0 0 7,0 0-24,0 0 21,0 0-16,0 0 12,0 0-13,0 0-20,14 2 0,-14-2 11,11 2-16,-11-2-18,15 1-18,-15-1-13,21 0-4,-8-1-3,1 1 16,1-2-13,2 1-14,1 0-11,0 1-6,1-3-8,0 3-6,0-2-4,0 2-1,0-2-14,-2 2-7,1-1-5,-3 0-7,2 1 2,-3 0-3,0 0-1,-1 0-9,1 1 1,-14-1-5,22 0 0,-22 0-18,17 1-24,-17-1-29,14 0-22,-14 0-23,14 2-26,-14-2-10,0 0-41,15 0-6,-15 0-48,0 0-7,0 0-44,0 0-68,0 0-51,0 0-18,0 0-10,-11 6-77,11-6-63,0 0-429,-18 3-625</inkml:trace>
  <inkml:trace contextRef="#ctx0" brushRef="#br1" timeOffset="370522.7867">8442 11761 622,'-14'3'506,"14"-3"-62,-13 3-29,13-3-19,-10 4-39,10-4-28,0 0-15,-15 1-16,15-1-38,0 0-3,-10 3-41,10-3-8,0 0-48,0 0 20,-11 3-33,11-3 6,0 0-16,0 0 28,0 0-23,0 0 20,0 0-3,-9 5 8,9-5 0,0 0-13,0 0-19,0 0-11,17 2-14,-17-2-4,0 0-2,19 0 37,-19 0-41,19-2-5,-6 1-18,-1-1-2,3 2-3,-1 0 4,2-2-13,3 1-5,-2 0-15,1 1 7,1-1-24,0 1-5,-2-2-5,1 2-1,-3 0-5,2 2 0,-2-2-2,1 0-3,-2 0-3,1 1 4,-2-1-5,1 1 0,-1-1 0,-13 0 5,21 1-4,-21-1 10,17 2-9,-17-2-5,17 0-1,-17 0-10,13 0-29,-13 0-33,0 0-20,15 2-24,-15-2-18,0 0-20,0 0-50,13 0-17,-13 0-50,0 0-3,0 0-41,0 0-29,0 0-38,0 0-36,-11-2-20,11 2-58,0 0-44,-17-3-554,17 3-715</inkml:trace>
  <inkml:trace contextRef="#ctx0" brushRef="#br1" timeOffset="370986.6959">8438 11746 105,'0'0'636,"0"0"-133,-13 4-64,13-4-35,0 0-28,-14 4-36,14-4-14,-9 2-21,9-2-12,0 0-21,-11 4-43,11-4-4,0 0-50,0 0 5,-10 4-37,10-4 7,0 0-32,0 0 30,0 0-7,0 0 39,0 0 4,0 0-10,0 0-12,4 8-12,-4-8-10,0 0-9,19 1-3,-19-1 10,17 2-20,-17-2-11,24 0 37,-10 0-38,0 0-11,1 1-6,1-1-15,0 0-9,2 1-9,1-1-1,-1 1-1,0-1-7,2 2 1,-3-2 8,2 0 9,-3 0 5,-1 0-23,-1 0-47,0 0 0,-3 2 0,3-4 0,-14 2 0,21 0 0,-21 0 0,19 2 0,-19-2 0,14-2 0,-14 2 0,0 0 0,19 0 0,-19 0 0,0 0 0,14 0 0,-14 0 0,0 0 0,0 0 0,13 0 0,-13 0 0,0 0 0,0 0 0,0 0-324,0 0-153,0 0-98,0 0-137,-11 3-161,11-3-782,-14 2-1319</inkml:trace>
  <inkml:trace contextRef="#ctx0" brushRef="#br3" timeOffset="376595.8546">17949 11246 458,'0'0'654,"0"0"-82,9-10-9,-9 10-48,6-6-38,-6 6-18,0 0-55,8-10-12,-8 10-53,0 0 0,8-9-54,-8 9-2,0 0-28,10-6-10,-10 6 18,0 0-51,6-7-2,-6 7-19,0 0-18,0 0-18,7-6-19,-7 6-23,0 0-21,0 0-18,0 0-17,-4-9-14,4 9-4,0 0-13,-15-3-2,15 3-7,-15 0-2,15 0-3,-21 0-1,21 0-4,-25 0-3,14 2 2,-2-2-6,-1 1 7,1 1-6,-1-2 1,14 0 1,-23 2-1,10-1 0,13-1-4,-21 2 11,21-2 0,-17 2 8,17-2 4,-15 1-21,15-1 0,-12 1 0,12-1 0,0 0 0,-15 3 0,15-3 0,0 0 0,-10 8 0,10-8 0,0 0 0,-7 10 0,7-10 0,-2 11 0,2-11 0,-2 14 0,2-14 0,-1 17 0,1-17 0,0 24 0,1-12 0,-1 3 0,0 0 0,2 4 0,-2-1 0,1 1 0,0 0 0,1 0 0,-2 1 0,1 1 0,0-1 0,-1 0 0,0 3 0,1-1 0,1-3 0,-2 2 0,1 0 0,-1 0 0,1-2 0,1 1 0,-2-1 0,1 1 0,-1-1 0,1-2 0,0 0 0,-1 2 0,2-2 0,-1-2 0,-1 0 0,2-3 0,-2 2 0,2-2 0,-1 0 0,-1-12 0,1 21 0,-1-21 0,1 20 0,-1-20 0,2 15 0,-2-15 0,1 15 0,-1-15 0,4 12 0,-4-12 0,4 9 0,-4-9 0,5 9 0,-5-9 0,9 6 0,-9-6 0,13 4 0,-13-4 0,15 1 0,-2-2 0,-2 0 0,2 0-172,2-2-660,2 1-221,-2-5-881,3 2-1665</inkml:trace>
  <inkml:trace contextRef="#ctx0" brushRef="#br3" timeOffset="378017.7676">24867 11218 638,'-9'-4'526,"9"4"-43,-14-9-45,14 9-31,-11-8-49,11 8-25,-9-7-27,9 7-21,-9-5-23,9 5-9,-9-5-45,9 5-3,0 0-36,-9-7-8,9 7-45,0 0 14,0 0-16,0 0 28,-8-5-19,8 5 15,0 0-33,0 0 32,0 0-26,15 3 19,-15-3-25,16 1 8,-16-1-27,20 4 13,-20-4-4,27 1-10,-12 0-18,2 1 7,3-2-4,-3 2-7,2-2-9,-1 1-3,0-1 11,0 0-2,-3 2-2,-1-2-4,-1 0 3,1 0 4,-14 0 2,22 0 3,-22 0 2,16 0-2,-16 0-11,15 2 6,-15-2-14,0 0-9,17 0-5,-17 0 0,0 0 0,13 2-6,-13-2-18,0 0-9,10 5 0,-10-5 0,6 7 0,-6-7 0,0 0 0,2 13 0,-2-13 0,2 12 0,-2-12 0,0 14 0,0-14 0,-2 20 0,2-20 0,-4 21 0,3-10 0,0 1 0,-2 2 0,2 3 0,-2-2 0,3 2 0,-5 1 0,4-2 0,0 4 0,1-2 0,-2 2 0,2 1 0,-1 0 0,1 0 0,1 0 0,-1 3 0,0-2 0,2 0 0,-2-1 0,1 1 0,-1-3 0,0 2 0,0-1 0,0-1 0,0-1 0,-1 2 0,-1-3 0,1 0 0,0 0 0,-2-2 0,3-2 0,-4-1 0,3 1 0,-1-3 0,-1 1 0,3-11 0,-6 18 0,1-10 0,5-8 0,-8 15 0,8-15 0,-9 11 0,9-11 0,-14 11 0,14-11 0,-13 5 0,13-5 0,-13 4 0,13-4 0,-19 1 0,19-1 0,-18-3 0,8 1 0,10 2 0,-19-7 0,11 2 0,8 5-68,-14-8-688,14 8-169,-14-9-1102,14 9-1787</inkml:trace>
  <inkml:trace contextRef="#ctx0" brushRef="#br3" timeOffset="378599.6682">25997 11471 419,'0'0'647,"-11"-6"-81,11 6-44,-11-6-64,11 6-32,-11-4-22,11 4-62,-9-4-25,9 4-54,0 0-17,-11-3-34,11 3 3,0 0-3,0 0-8,-16 2-12,16-2-14,0 0-2,-7 6-14,7-6-16,0 0-8,-4 9 4,4-9-12,0 0-10,2 11-7,-2-11 30,0 0-25,9 9 18,-9-9-54,12 4 15,-12-4-45,15 4 34,-15-4-23,20 1 9,-20-1-29,16 0 40,-16 0-7,20-2 17,-20 2-22,16-3-45,-16 3-26,18-6 0,-18 6 0,13-8 0,-13 8 0,14-10 0,-14 10 0,6-11 0,-6 11 0,5-12 0,-5 12 0,2-12 0,-2 12 0,0 0 0,0-16 0,0 16 0,-7-10 0,7 10 0,-6-8 0,6 8 0,-9-6 0,9 6 0,-14-5 0,14 5 0,-13-2-249,13 2-122,0 0-84,-18 2-69,18-2-100,0 0-75,-7 8-146,7-8-562,0 0-1009</inkml:trace>
  <inkml:trace contextRef="#ctx0" brushRef="#br3" timeOffset="378983.5746">26390 11434 428,'0'0'828,"8"-9"-113,-8 9-49,6-8-91,-6 8-27,5-10-51,-5 10-49,4-8-49,-4 8-29,0 0-36,3-12-24,-3 12-23,0 0 2,2-9-60,-2 9-22,0 0-31,0 0-19,0 0-14,0 0-7,0 0-1,-3-9-20,3 9-8,0 0-15,-6 9-92,6-9 0,-9 10 0,5-2 0,-2 0 0,0 3 0,-1-1 0,1 2 0,-4 1 0,1 0 0,1 1 0,-1-1 0,-1 3 0,0 0 0,-1-1 0,1-2 0,1 2 0,-1 0 0,0-2 0,1 0 0,0 2 0,0-3 0,0-1 0,2 2 0,-1-1 0,0 0 0,-1 0 0,3-2 0,-2-1 0,2 1 0,-2 0 0,3-3 0,5-7-74,-9 15-325,9-15-47,-7 14-49,7-14-62,-4 14-26,4-14-6,0 15-92,0-15-707,2 15-990</inkml:trace>
  <inkml:trace contextRef="#ctx0" brushRef="#br3" timeOffset="379374.1842">26323 11866 574,'0'0'776,"0"0"-99,0 0-60,5-11-62,-5 11-78,0 0-47,0 0-91,0 0-50,0 0-58,0 0 8,0 0-32,0 0-2,0 0-56,0 0-6,0 0-43,0 0 1,-9 7-38,9-7 8,0 0-31,-2 13 10,2-13-27,0 0 9,0 0-18,2 14 17,-2-14-21,0 0 27,4 9-9,-4-9 27,0 0-3,7 7 20,-7-7-12,0 0 10,14 3-7,-14-3 9,0 0-4,13-2 4,-13 2 6,12-2 13,-12 2 1,8-4 8,-8 4 6,9-6 9,-9 6-4,0 0-9,10-7 0,-10 7-6,0 0-6,4-9-74,-4 9-16,0 0 0,0 0 0,-2-13 0,2 13 0,0 0 0,-8-10 0,8 10 0,0 0 0,-10-6 0,10 6 0,-9-3 0,9 3 0,-14-3-127,14 3-142,-9-3-90,9 3-64,0 0-113,-18 3-123,18-3-97,0 0-847,-13 0-1255</inkml:trace>
  <inkml:trace contextRef="#ctx0" brushRef="#br3" timeOffset="380297.3826">26861 11528 490,'0'0'521,"0"0"-62,0 0-36,0 0-23,0 0-40,-2-11-18,2 11-13,0 0-13,0 0-24,0 0-18,0 0-23,0 0-1,0 0-23,0 0 15,0 0-22,0-12 23,0 12 0,0 0 2,0 0-2,0 0 29,0 0-38,2-12 28,-2 12-39,0 0 32,0 0-44,2-11 22,-2 11-102,0 0-131,4-10 0,-4 10 0,0 0 0,0 0 0,5-9 0,-5 9 0,0 0 0,0 0 0,9-7 0,-9 7 0,0 0 0,0 0 0,0 0 0,7 11 0,-7-11 0,4 13 0,-4-13 0,2 17 0,0-5 0,-2 0 0,0-1 0,3 1 0,-3 2 0,0-1 0,2 0 0,-2 0 0,0 1 0,0-2 0,0 2 0,2-3 0,-2 2 0,0-1 0,2-2 0,-2-10 0,0 20 0,0-20 0,0 16 0,0-16 0,0 15 0,0-15 0,0 12 0,0-12 0,0 12 0,0-12 0,0 0 0,2 14 0,-2-14 0,0 0 0,0 0 0,0 13 0,0-13 0,0 0 0,0 0 0,0 0 0,0 0 0,2 12 0,-2-12 0,0 0 0,0 0-244,0 0-514,0 0-108,0 0-218,10-3-573,-10 3-1324</inkml:trace>
  <inkml:trace contextRef="#ctx0" brushRef="#br3" timeOffset="381016.0818">27227 11569 642,'0'0'606,"-9"-7"-87,9 7-44,0 0-57,-8-9-34,8 9-20,0 0-23,-6-10-51,6 10-15,0 0-52,-6-13 11,6 13-31,0 0 18,-2-13-10,2 13-14,2-11-12,-2 11-21,2-9 10,-2 9-3,9-10-14,-9 10-4,13-11 9,-8 6 34,4-1-29,2 1 42,0 0-38,0 1-1,1 0-2,-1 0 1,-2 3-1,5-2-164,-4 0-4,-10 3 0,17 0 0,-17 0 0,17 3 0,-17-3 0,12 8 0,-12-8 0,8 12 0,-8-12 0,1 14 0,-1-14 0,-2 19 0,2-19 0,-5 18 0,1-9 0,-1 0 0,0 0 0,-2 0 0,1 0 0,-1 0 0,0-2 0,0 0 0,1 1 0,1-2 0,5-6 0,-13 12 0,13-12 0,-7 10 0,7-10 0,-6 7 0,6-7 0,-5 7 0,5-7 0,0 0 0,0 0 0,-6 7 0,6-7 0,0 0 0,0 0 0,0 0 0,0 0 0,13-3 0,-13 3 0,11-2 0,-11 2 0,14-2 0,-14 2 0,17-2 0,-17 2 0,20 0 0,-20 0 0,21 2 0,-21-2 0,20 4 0,-9-1 0,-2 0 0,-9-3 0,17 9 0,-9-5 0,-2 2 0,-6-6 0,12 11 0,-12-11 0,7 13 0,-7-13 0,4 12 0,-4-12 0,1 12 0,-1-12 0,-5 13 0,5-13 0,-10 14 0,2-7 0,1-2 0,-5 2 0,1-3 0,-2 2 0,-1 0 0,-1-2 0,-1 0 0,1-1 0,0 1 0,-2-1 0,-1 0 0,3 1 0,1-3 0,1 0 0,-1 2 0,1-3 0,1 1 0,12-1 0,-22 2 0,22-2 0,-18-2 0,18 2 0,-16-1 0,16 1 0,-16-3-239,16 3-540,-13-2-178,13 2-1001,-9-4-1699</inkml:trace>
  <inkml:trace contextRef="#ctx0" brushRef="#br3" timeOffset="382175.7113">17309 12547 631,'0'0'619,"-12"1"-93,12-1-16,0 0-60,-14 3 3,14-3-42,0 0-33,-11 3-28,11-3-13,0 0-36,-11 2 9,11-2-30,0 0 1,0 0-21,-11 3-3,11-3-4,0 0-14,0 0-9,0 0-6,0 0-8,0 0 0,0 0 4,0 0-5,0 0-191,0 0-24,6 8 0,-6-8 0,0 0 0,16 2 0,-16-2 0,13 2 0,-13-2 0,15 0 0,-15 0 0,17 0 0,-17 0 0,19-2 0,-19 2 0,19 0 0,-19 0 0,19 0 0,-19 0-69,20-2-301,-20 2-26,18-1-53,-18 1-57,16 0-80,-16 0-44,13 0-105,-13 0-680,0 0-1019</inkml:trace>
  <inkml:trace contextRef="#ctx0" brushRef="#br3" timeOffset="382410.0833">17174 12714 723,'0'0'784,"0"0"-106,-6 5-71,6-5-48,0 0-59,0 0-26,0 0-75,10 4-25,-10-4-73,0 0-14,17-2-60,-17 2-22,19-5-54,-9 3-9,-10 2-54,23-3-11,-10 1-84,0-2-56,-1 1-126,3 1-52,0-1-134,2-1-134,2 0-91,-2 3-858,3-3-1075</inkml:trace>
  <inkml:trace contextRef="#ctx0" brushRef="#br3" timeOffset="384813.0437">18960 12589 709,'0'0'645,"0"-13"-31,0 13-24,-2-12-61,2 12-16,-2-14-43,2 14 4,-1-15-45,1 15 17,-2-13 4,2 13-16,-2-12-13,2 12-2,-1-10 5,1 10-5,0 0-214,-3-13-205,3 13 0,0 0 0,-1-12 0,1 12 0,0 0 0,0 0 0,-4-8 0,4 8 0,0 0 0,0 0 0,0 0 0,0 0 0,0 0 0,0 0 0,0 0 0,-2 12 0,2-12 0,0 13 0,0-13 0,2 18 0,-2-6 0,0 1 0,1-1 0,-1 3 0,1 2 0,-1 0 0,0 2 0,2-1 0,-1 0 0,-1 3 0,0-1 0,1-1 0,-1 1 0,0-2 0,0 1 0,0-3 0,0 4 0,-1-6 0,1 1 0,0-1 0,-1 0 0,1-2 0,-2-2 0,2-10 0,0 21 0,0-21 0,-1 16 0,1-16 0,0 13 0,0-13 0,0 12 0,0-12 0,0 0 0,-1 13 0,1-13 0,0 0 0,0 0 0,0 0 0,-4 10 0,4-10 0,0 0 0,0 0 0,0 0 0,-10-5 0,10 5-439,0 0-727,-12-8-907,12 8-1839</inkml:trace>
  <inkml:trace contextRef="#ctx0" brushRef="#br2" timeOffset="392131.9145">19232 12521 215,'0'0'772,"-3"-13"-168,3 13-51,-1-13-58,1 13-48,-2-15-18,2 15-75,-6-17-12,6 17-46,-6-17-12,1 8-44,1 0 7,-4-2-41,3 4 13,-1-5-16,-2 3 0,-1-2-24,0 1-4,2 1-30,-2 0 44,-1-2-41,-1 4 28,2-3-39,-3 1 23,1 1-46,0 0 24,-3 0-34,1 0 20,-1 0-45,1 0 34,-2 2-30,1-1-65,-2 0-18,1 2 0,-1 0 0,0 0 0,-2 1 0,1 0 0,0 0 0,-2 2 0,1 2 0,0-2 0,0 2 0,-1 0 0,0 2 0,1-2 0,0 2 0,0 1 0,0 1 0,0 1 0,1 0 0,1 3 0,-2-1 0,0 4 0,1-1 0,1 1 0,-1 1 0,2 4 0,1-4 0,-1 3 0,0 2 0,0 0 0,1 4 0,-3-1 0,3 1 0,0 1 0,3 2 0,-2 1 0,2-3 0,2 3 0,-1 0 0,2-1 0,1-2 0,1 3 0,0 0 0,2 0 0,0-1 0,1-1 0,1 1 0,1 1 0,1 0 0,-2-1 0,4-2 0,-1 1 0,3 0 0,-2 0 0,3-2 0,3 0 0,-2-1 0,2 0 0,1-1 0,1 1 0,0-2 0,2-1 0,1 2 0,0-2 0,0 0 0,0-2 0,4 0 0,-3-1 0,4-1 0,-1 0 0,0 0 0,1-4 0,1 3 0,1-3 0,-1 2 0,1-2 0,1-1 0,-2-1 0,3 0 0,-2 1 0,-1-2 0,3-1 0,-3 1 0,-1-2 0,1-1 0,0 1 0,-1 0 0,1-1 0,-1 0 0,1-3 0,0 1 0,0 1 0,0-2 0,-3 0 0,3 0 0,0 0 0,-2-2 0,2 1 0,-2-1 0,1 0 0,0 0 0,-3-1 0,0 1 0,1-1 0,-2 0 0,-1 1 0,1-1 0,-2-2 0,3 1 0,-2 1 0,0-2 0,1-2 0,-1 3 0,1-2 0,-2-1 0,-1-1 0,2 2 0,0-4 0,-1 3 0,1-3 0,0 0 0,1-1 0,-1-2 0,2 1 0,-2-2 0,1 0 0,-1 0 0,-3-2 0,3 2 0,-3-3 0,1 0 0,-3 1 0,0-2 0,0-1 0,-2 2 0,-2 1 0,0-2 0,-2-1 0,-2 0 0,0-1 0,-1-4 0,-2 2 0,-1-2 0,-2-1 0,0 1 0,-3-3 0,-2 1 0,-2-1 0,1 1 0,-3-1 0,-3-1 0,-3-1 0,0 2 0,-1 0 0,-2 0 0,-2 2 0,-1 2 0,-2-2 0,-2 3 0,1-1 0,-2 3 0,0 1 0,-2 1 0,2 3 0,3 2 0,2 1 0,0 2 0,4 3-456,4 3-423,0 2-178,5 2-773,-1 2-1538</inkml:trace>
  <inkml:trace contextRef="#ctx0" brushRef="#br2" timeOffset="393256.8496">29899 11990 916,'0'0'893,"-3"-12"-96,3 12-78,-2-12-44,2 12-47,-3-10-58,3 10-36,-2-12-48,2 12-60,0 0-43,-3-11-42,3 11-37,0 0-46,0 0-30,0 0-195,0 0-33,0 0 0,0 0 0,0 0 0,6 17 0,-3-5 0,0 4 0,-2-1 0,0 3 0,-1 0 0,1 1 0,-2 1 0,0-1 0,-2-1 0,1 0 0,-1 2 0,2-3 0,-2-2 0,0 1 0,0-2 0,1-1 0,0-3 0,2-10 0,-2 19-132,2-19-339,-4 13-36,4-13-45,-4 7-46,4-7-23,0 0-25,-7 6-71,7-6-529,0 0-854</inkml:trace>
  <inkml:trace contextRef="#ctx0" brushRef="#br2" timeOffset="393506.8446">29723 12017 333,'-6'-9'820,"4"-1"-128,2 10-41,-4-15-70,4 15-44,0-15-25,0 15-35,5-17-40,0 9-18,2 0-21,3-1-12,1 1-50,1 0-38,2 2-42,0-2-38,3 1-33,-1 2-33,2 0-31,1 1-23,-1 0-25,1 0-17,-1 2-10,0 0-8,1 1-11,-3 1-31,-1 0-54,0 1-32,1 1-35,-4 0-65,4 2-47,-3 0-41,-3-1-43,1 2-32,-2-1-60,-1 2-49,-1 2-55,-1-1-43,-6-7-165,2 15-476,-2-15-811</inkml:trace>
  <inkml:trace contextRef="#ctx0" brushRef="#br2" timeOffset="394116.1961">29765 12214 230,'-9'9'839,"2"-2"-149,7-7-37,-7 13-91,7-13-68,-2 12-31,2-12-57,4 9-41,-4-9-71,11 8-22,-1-4-70,0-1-20,1-1-56,2 0-5,1-1-49,3 1-1,1-1-64,1 1-27,0-2-25,0 1-26,3-1-35,0 0-33,0-1-28,-1-1-18,2 1-1,-2-1-15,0 0 1,0-1 0,-3 0 14,1 0 9,-3-3 29,0 1 33,-2-2 23,-3-1 25,1 0 23,-2-1 39,-1 0 32,-3-2 22,0 2 49,0-1 21,-2 1 45,0-1 17,-2 1 3,-2 9 13,5-15 18,-5 15 10,4-15-6,-4 15-15,4-10-23,-4 10-26,0 0-21,5-12 1,-5 12-2,0 0-6,0 0-1,0 0-29,11 3-4,-11-3-19,4 9 6,-4-9-29,4 11-4,-4-11-8,4 17-3,-4-17-8,1 16-13,-1-16-10,0 17 8,0-17 3,-1 17-8,1-17 2,-1 15-5,1-15 6,-3 14-10,3-14 1,-2 10 7,2-10-5,-3 10-1,3-10-1,0 0-5,-6 10-2,6-10 2,0 0-3,0 0 0,0 0 8,0 0-7,0 0 7,-12-5-15,12 5 16,0 0-1,2-16 6,-2 16 0,7-16 4,-3 9 16,0-4 6,2 2 9,1-2 18,1 1 11,0 1 1,1-2 15,0 4 16,1 0 12,1 0 3,-2 3 12,3 0-22,-1 1-109,-11 3 0,21-1 0,-21 1 0,22 4 0,-13-1 0,0 1 0,1 3 0,-4 0 0,1 1 0,-1 0 0,-1 1 0,-1 2 0,1-2 0,-1 0 0,-1 3 0,-1-3 0,-1 2 0,1 0 0,-2-11 0,1 17-208,-1-17-337,-1 17-96,1-17-133,-2 18-190,2-18-639,0 14-1252</inkml:trace>
  <inkml:trace contextRef="#ctx0" brushRef="#br2" timeOffset="394522.4431">30567 12179 892,'0'0'859,"-1"-17"-105,1 17-84,1-15-47,-1 15-42,5-15-62,0 9-26,-5 6-41,12-14-51,-4 8-43,-8 6-51,14-9-44,-14 9-42,16-4-31,-16 4-32,16 1-24,-16-1-27,17 6-16,-9-1-24,2 1-16,-3 2-51,2 1 0,-3 1 0,3 0 0,-3 2 0,0-4 0,-3 3 0,3-1 0,-3-2 0,2 1 0,-1 1 0,-4-10 0,7 14 0,-7-14 0,5 12 0,-5-12 0,4 9 0,-4-9 0,5 8 0,-5-8 0,0 0 0,9 5 0,-9-5 0,0 0 0,10-3 0,-10 3 0,10-6 0,-2-1 0,-8 7 0,13-13 0,-6 4 0,3-1 0,-1-2 0,0-1 0,3-3 0,-2 2 0,0-1 0,0 1 0,-1 1 0,0 1 0,-1 2 0,0-2 0,-1 2 0,-1 3-274,-1-1-162,-5 8-44,8-9-89,-8 9-95,0 0-119,9-6-796,-9 6-1226</inkml:trace>
  <inkml:trace contextRef="#ctx0" brushRef="#br2" timeOffset="395581.44">31324 12175 809,'7'-7'842,"-7"7"-118,7-7-77,-7 7-50,6-10-39,-6 10-50,5-10-57,-5 10-44,3-11-26,-3 11-30,2-14-62,-2 14-31,0-11-27,0 11-33,-2-11-33,2 11-26,-5-9-23,5 9-17,-10-8-18,10 8-18,-15-4-8,15 4-16,-19 2 3,8 0-10,-2 3-4,0 0-5,0 2-3,-1 1-10,1 2 0,1 1-3,0-1 1,2 1-5,0 0-3,3 1 0,0 0 0,3-2 0,-1-1 0,2 1 0,3-10 0,0 17-9,0-17-5,5 13 1,-5-13-17,9 10-17,-9-10-2,13 9-14,-13-9-7,17 4-12,-17-4-3,18 0 6,-6-1 9,-12 1 9,22-4 5,-12 0 14,1-1 8,0 0 5,1-2 4,-2-1 7,1 2 1,-1-5 9,0 2 5,-2-3-3,0 2 5,-4-1 3,1 3 6,0-3 9,-1 3 3,1-1 34,-5 9-36,6-15 4,-6 15-7,4-8-8,-4 8 2,0 0 1,0 0-6,0 0 10,0 0-14,0 0 6,-10 5-6,10-5 6,-6 12-10,6-12 5,-5 17 6,2-9-2,0 2-15,3-10-8,-1 21-14,0-11-28,1-10-35,2 19-18,-2-19-10,6 19-13,-3-11-19,-3-8-22,12 14-29,-6-7-18,2-2-34,2-3-3,0 1-32,1 0 11,3-3-22,-2 0 0,2-1-14,2-3 3,2 1 6,-2-1 32,5-2 20,-1-1 5,-2-3 76,1 0 33,-1-1 85,0-1 16,1-3 62,-3 1 13,3-6 41,-3 3 13,2-5 35,-4 3 22,0-3 23,-2 2 21,-3 2 3,0-3-7,-2 2 10,0 1 13,-3 1-5,-2 2 6,2-2-25,-3 5-8,0-1-1,-2 1-4,1 12 1,-3-21 5,3 21 7,-4-17-7,4 17-21,-5-9 7,5 9 15,-9-3-8,9 3 24,-11 1-49,4 5 11,2 2-31,-2 0-5,-1 4-16,1 2-10,-2 3-12,1 1-6,0 2-16,0-1-11,1 2-13,0 0-12,1 0-3,0 0 2,1 0 1,1-3-10,2 0-1,0-2-11,1 2 5,1-1-14,0-3-18,1-1-8,3-1-42,1 1-29,3-2-20,-2-2-16,1-1-8,0-2-12,5 0 14,-3-1-18,1 0 5,3-3 0,-2 0 27,3-2 1,-1 0 36,1-2 2,1-1 20,1-2-1,0-2 20,-1-1 8,2-3 24,1 1-10,-1-3 26,-1-1-11,0 1 22,-2 0-6,-1-1 24,-2 1 1,1 1 8,-5 0 3,0 3 10,-1-2 13,-1 4 6,-1-2 0,-4 9-11,6-12-2,-6 12-12,3-10-6,-3 10 4,0 0 10,0 0 9,0 0-14,0 0 5,0 0-5,0 0-1,-1 12-17,1-12 2,0 14-6,0-14-5,0 15-3,0-15 0,1 18-4,-1-18 9,4 18-14,-1-8-2,-3-10 2,6 17-9,-2-9 7,-4-8-9,7 15-4,-2-9-17,-5-6-20,11 12-37,-11-12-17,12 9-38,-12-9 4,13 6-47,-13-6-1,14 2-65,-14-2-29,14 3-35,-14-3-37,16-3-57,-16 3-107,14-4-535,-14 4-669</inkml:trace>
  <inkml:trace contextRef="#ctx0" brushRef="#br2" timeOffset="395843.0734">32168 11926 524,'0'0'790,"-16"-4"-118,16 4-74,-11-4-43,11 4-54,0 0-37,-10-2-55,10 2-47,0 0-29,0 0-16,0 0-11,0 0-22,5-10-16,-5 10-56,0 0-27,9-2-56,-9 2-10,0 0-36,9-4 0,-9 4-30,0 0 2,0 0-26,10-4 8,-10 4-28,0 0-16,0 0-59,0 0-35,0 0-39,0 0-49,0 0-43,0 0-39,0 0-75,0 0-69,0 0-76,-1 12-88,1-12-220,-6 10-377,6-10-788</inkml:trace>
  <inkml:trace contextRef="#ctx0" brushRef="#br2" timeOffset="396530.5466">32538 12149 582,'11'-5'702,"-11"5"-108,11-4-34,-11 4-89,8-8-40,-8 8-22,8-6-36,-8 6-35,6-10-36,-6 10-17,4-7-22,-4 7-27,0 0-26,3-15-27,-3 15-13,0 0-3,-5-14-21,5 14-17,-5-7-11,5 7-14,-9-5-15,9 5-11,-11-5-23,11 5-16,-16-3 12,16 3-27,-16 0 15,5 4-19,11-4 10,-19 4-20,6 1 13,1 2-21,1-2 16,-1 3-21,2 0 18,0 0-8,1 0-12,0 1 1,2-1 3,0 1-1,3-1 2,-1 1 12,5-9-36,-4 15 31,4-15-23,-1 14 17,1-14-15,2 12 35,-2-12-46,8 12 3,-8-12-23,9 8-11,-9-8-9,14 6-8,-14-6-2,16 3-7,-16-3 1,17 0 3,-17 0 2,22-2 0,-12 0 7,1-2 3,1 0 11,0 0 7,1-2 6,-2-1-1,3-2 8,-1 0-4,1-2 2,1-1 5,0-2-6,1-2 8,-2 0-6,3-4 11,-3-1 4,1 2 7,-2-3-11,-2 2 17,0-1-4,-4 1 22,1-3-25,0 3 16,-5-2-8,0 3 16,0 1 5,-3-1 22,0 1-17,-2 0 25,1 1-12,-2 0 29,0 2-8,-1 1-3,-1 0 16,1 2-1,-1 2-8,0 3-8,-1-1-8,6 8 16,-12-10 9,12 10 1,0 0 5,-18 4 10,18-4 1,-14 11-7,7 1 5,0 0 9,0 1 2,-2 3-5,3 2 8,0 0-4,-1 3-10,2 1-1,-1 1-3,1-1-7,1 0 1,1 0-16,2-4 5,0 2-17,2-1 2,0-1-1,0 0 8,3 0-10,2-1-11,-1-3-31,2 0 0,0-2 0,0 0 0,1-2 0,2 2 0,0-4 0,1-1-174,3 0-84,-3-2-70,3 0-60,0-2-66,0 0-81,-1-1-80,2 0-82,-2-2-807,1-2-1133</inkml:trace>
  <inkml:trace contextRef="#ctx0" brushRef="#br2" timeOffset="396764.9336">33156 12037 1,'0'0'1039,"0"0"-206,0 0-77,0 0-75,0 0 14,0 0-54,-5-9-2,5 9-51,0 0-50,0 0-38,0 0-53,0 0-17,0 0-67,0 0-323,0 0-40,0 0 0,0 0 0,0 0 0,0 0 0,-8-6 0,8 6 0,0 0 0,0 0 0,0 0 0,0 0 0,0 0 0,0 0 0,0 0 0,0 0 0,0 0 0,0 0 0,0 0 0,0 0 0,0 0-259,0 0-277,0 0-57,7-6-82,-7 6-65,0 0-964,0 0-1379</inkml:trace>
  <inkml:trace contextRef="#ctx0" brushRef="#br3" timeOffset="415100.1708">1783 14711 400,'0'0'652,"0"0"-85,-10-8-62,10 8-27,0 0-36,-9-7-19,9 7-23,0 0-49,-8-10-16,8 10-45,-5-7 0,5 7-18,0 0-13,-7-11-13,7 11-20,-2-11-26,2 11-10,0-12-6,0 12-10,2-16-1,-2 16-10,7-16-13,-4 7-9,1-1-8,1-1-12,0 3-11,2-2-14,0 3-12,-2-3-18,2 3-10,-1 0-42,2 3-14,-8 4 0,15-7 0,-15 7 0,18-1 0,-18 1 0,18 2 0,-8 3 0,-2-2 0,-1 3 0,1 0 0,0 2 0,-2 1 0,-1 0 0,-1 1 0,-1-1 0,-2 4 0,0-1 0,0 1 0,-1 0 0,-1 1 0,0-1 0,-2-1 0,0 2 0,1-2 0,-2 1 0,2-3 0,-1 1 0,3-11 0,-7 18 0,7-18 0,-4 13 0,4-13 0,-3 13 0,3-13 0,-4 8 0,4-8 0,0 0 0,0 0 0,-2 9 0,2-9 0,0 0 0,0 0-2,0 0-1,6-5-9,-6 5 11,12-4 0,-12 4 1,10-5-7,-10 5 13,14-6-8,-14 6 6,16-2-6,-16 2 6,20 0-9,-20 0 6,18 0-5,-6 2 5,-1 1-8,-11-3 7,20 8-6,-11-5 9,-1 3-7,-1 0 6,1 0-4,-4 2 5,2-1-4,-1 1 14,-1 0-15,-1 2 5,-3-10-3,2 19 8,-2-19-11,0 21 11,0-21-8,-3 20 8,-1-10-8,0 3 0,-1-4 0,-2 4 0,-2-2 0,2 0 0,-2 0 0,-4 0 0,2 0 0,0-2 0,-2 0 0,-1-3 0,0 2 0,-1-1 0,0-2 0,1 0 0,-3-4 0,0 2 0,1-3 0,-1-3 0,-2 2 0,1-4 0,-2-1 0,-1-3 0,-1 0 0,2-1 0,-3-2 0,3-1 0,0 2 0,4-1 0,-1 2 0,3 2 0,3-4 0,1 7 0,0-2 0,3 2 0,7 5 0,-14-10 0,14 10 0,0 0-413,-7-5-130,7 5-70,0 0-65,0 0-150,0 0-792,7 5-1275</inkml:trace>
  <inkml:trace contextRef="#ctx0" brushRef="#br3" timeOffset="416657.2087">4603 13914 741,'0'0'686,"0"0"-56,0 0-74,0 0-40,7-5-34,-7 5-51,0 0-36,5-8-46,-5 8-20,0 0-20,4-11-24,-4 11-4,0 0-24,2-11-24,-2 11-19,2-11-17,-2 11-7,0 0-10,-2-14-15,2 14-13,-2-12-8,2 12-9,-5-9-12,5 9-16,-8-11-15,8 11-80,-13-11-12,6 7 0,7 4 0,-16-8 0,5 3 0,1 2 0,-2 2 0,1-1 0,-1 0 0,12 2 0,-26 0 0,13 2 0,-2 0 0,1-1 0,0 4 0,1-2 0,-2 2 0,4-1 0,-3 3 0,2-1 0,2 1 0,-2 1 0,5-2 0,-1 2 0,1 1 0,1 0 0,1 0 0,1 1 0,2 0 0,-1 1 0,2-1 0,1-10 0,1 20 0,0-10 0,-1-10 0,6 18 0,-1-9 0,0-2 0,2 0 0,0-1 0,1-1 0,1-1 0,1 0 0,-10-4 0,19 3 0,-19-3 0,22 0 0,-22 0 0,23-3 0,-13 0 0,0 0 0,2-2 0,-2 0 0,1 0 0,-2-1 0,0 0 0,-1-2 0,1 1 0,-2-1 0,0 0 0,-1 2 0,2-1 0,-3 0 0,-5 7 0,9-12 0,-9 12 0,8-8 0,-8 8 0,5-8 0,-5 8 0,0 0 0,9-8 0,-9 8 0,0 0 0,0 0 0,9 5 0,-9-5 0,4 9 0,-4-9 0,5 16 0,-3-5 0,2 0 0,-2 2 0,1 1 0,-2 2 0,2 0 0,-2 1 0,0 0 0,1 0 0,-1-1 0,-1 2 0,1-1 0,-1 1 0,2-3 0,-2 2 0,1-4 0,-1 1 0,1-2 0,-1 0 0,1 0 0,-1-12 0,0 18 0,0-18 0,2 16 0,-2-16 0,1 13 0,-1-13 0,0 0 0,0 16 0,0-16 0,0 0 0,1 12 0,-1-12 0,0 0 0,0 0 0,0 0 0,0 12 0,0-12 0,0 0 0,0 0 0,0 0 0,0 0 0,0 0 0,0 0 0,0 0-338,0 0-207,0 0-116,0 0-124,0 0-198,0 0-563,0 0-1186</inkml:trace>
  <inkml:trace contextRef="#ctx0" brushRef="#br3" timeOffset="417806.725">5242 13970 366,'0'0'510,"0"0"-84,6-10-49,-6 10-9,0 0-13,5-12-15,-5 12-18,0 0 37,4-10-17,-4 10-15,0 0-17,2-11-10,-2 11-6,0 0-13,0 0-10,1-12-14,-1 12-10,0 0-17,0 0-21,0 0-18,-2-9-20,2 9-8,0 0-16,0 0 1,-10 3 3,10-3 0,-8 9-5,8-9-14,-9 11-12,4-2-9,0-1-42,0 0-69,1 3 0,-4-1 0,4 2 0,-1 1 0,1 0 0,0 1 0,2 1 0,-1-1 0,2-1 0,1 0 0,-1 2 0,1-4 0,1 3 0,-1-2 0,3 3 0,-2-4 0,3 1 0,-2-1 0,3 0 0,1-1 0,0 0 0,0-2 0,2-1 0,1 0 0,1 0 0,-1-4 0,1 1 0,2 0 0,-2-1 0,0-2 0,-10-1 0,25 0 0,-13-1 0,0-1 0,-1-2 0,3 1 0,-1-2 0,0 0 0,-2-2 0,1 0 0,1-1 0,-2 1 0,1-1 0,-3 0 0,0-1 0,0 1 0,-2 0 0,0-2 0,-2 2 0,-1-3 0,1 1 0,-3 0 0,2-1 0,-3-1 0,1-1 0,-2 2 0,-2-2 0,0 1 0,-2-1 0,0 0 0,-1 0 0,0 1 0,-3 0 0,-1 0 0,0 1 0,0 2 0,-2-2 0,-1 1 0,1 3 0,-2-1 0,0 1 0,-1 3 0,0-3 0,0 4 0,3 1 0,-2-1 0,0 2 0,2 0 0,11 1 0,-22 0 0,12 2 0,10-2 0,-18 5-242,10 0-196,8-5-53,-12 11-70,12-11-105,-7 15-126,7-15-792,-4 15-1232</inkml:trace>
  <inkml:trace contextRef="#ctx0" brushRef="#br3" timeOffset="419167.7703">6311 13918 351,'0'0'615,"0"0"-76,-14-2-29,14 2-46,0 0-25,-9-4-18,9 4-30,0 0-26,0 0-29,-8-4-41,8 4-20,0 0-28,0 0-3,0 0-37,-1-13 4,1 13-21,0 0 13,6-11-28,-6 11 4,8-8 14,-8 8 2,15-10-20,-6 5-9,0 2-9,2-1-8,0-1-20,-1 1-14,3 0-17,-2 2-15,1 0-19,-2-1-54,-10 3-10,22 0 0,-22 0 0,19 3 0,-8-1 0,-11-2 0,16 7 0,-8-2 0,-2 2 0,-1 1 0,-5-8 0,5 17 0,-5-17 0,0 19 0,-1-9 0,-2 4 0,-2-1 0,0 1 0,-3 0 0,2 1 0,-2-1 0,-2 1 0,0 1 0,2-1 0,-5-1 0,6-2 0,-1-1 0,0 1 0,1-2 0,0-3 0,1 2 0,1-1 0,5-8 0,-9 12 0,9-12 0,-8 11 0,8-11 0,-5 7 0,5-7 0,0 0 0,-5 11 0,5-11 0,0 0 0,0 0 0,0 0 0,10 4 0,-10-4 0,14 0 0,-14 0 0,16-2 0,-16 2 0,23-2 0,-12-1 0,3 2 0,-1-2 0,2 0 0,-1 1 0,3-1 0,-2 1 0,2-2 0,-3 0 0,2 2 0,-3 0 0,1-1 0,-1 1 0,-13 2 0,23-4 0,-23 4 0,20-3 0,-20 3 0,16-3 0,-16 3 0,15-2 0,-15 2 0,12-3 0,-12 3 0,10-2 0,-10 2 0,0 0 0,15-3 0,-15 3 0,0 0 0,11-2 0,-11 2 0,0 0 0,0 0 0,12-2 0,-12 2 0,0 0 0,0 0 0,0 0 0,10-1 0,-10 1 0,0 0 0,0 0 0,0 0 0,0 0 0,0 0-179,0 0-385,0 0-89,4-9-110,-4 9-166,0 0-687,0 0-1270</inkml:trace>
  <inkml:trace contextRef="#ctx0" brushRef="#br3" timeOffset="427054.2296">7325 14047 384,'0'0'707,"-10"4"-114,10-4-53,0 0-75,-12 5-31,12-5-63,0 0-6,0 0-36,-15-1-49,15 1-28,0 0-27,-7-5-17,7 5-14,0 0-21,-4-11-4,4 11-12,0 0 5,-2-14-9,2 14 0,2-14-10,-2 14-33,2-14 19,-2 14 24,7-16-12,-3 7-11,1-1-12,2 1 14,0-1-26,0 0-8,1 0-13,1-1 1,0 4-15,0-1-15,-1 3-8,3-1-10,-2 0-6,-9 6-5,20-4-4,-20 4-10,18 0-2,-18 0 0,21 4 0,-21-4-3,18 9 7,-11-2-7,0 1-1,-2 0-1,0 1-1,-1 0-6,-3 2 10,0 0-9,-1-11 1,-1 23 1,0-11 0,-3 0 3,1-2-5,0 2-4,0-1 0,-1-1-4,0-1 0,4-9-5,-6 18 1,6-18 0,-8 14 5,8-14 1,-4 13 2,4-13 2,-3 9-4,3-9 3,0 0-3,-6 11 0,6-11 3,0 0-6,0 0 1,-5 6 1,5-6-1,0 0 3,0 0-12,0 0-9,0 0-4,0 0 1,0 0 4,9-3-1,-9 3 4,0 0-8,14-6 6,-14 6-3,13-3 5,-13 3-8,12-2-1,-12 2-4,14 0 3,-14 0-10,14 4 9,-14-4 3,18 7-2,-11-4 0,1 3-4,1 0 8,-3 1 2,1 1 7,-1-1 1,-1 3 7,2-1-9,-2-1 17,-3 2-3,1 1 4,-1-1 0,-2-10 2,0 19-8,-1-7 10,1-12-1,-4 19 6,2-11-2,-2 3 7,-1-2 15,-3 0 21,2-2-7,-1 1 12,0-2-1,-2 2 3,1-3 10,-1 0 4,-1 0-5,10-5-14,-18 6-1,18-6-7,-19 3-5,19-3-9,-17 0-2,17 0-9,-22-4-2,12-1-5,0 2-7,0-2 2,-2-2-17,1 0-15,1 0-27,1 2-17,-2-2-44,4 2-51,-1-2-59,8 7-51,-13-10-60,13 10-47,-7-10-112,7 10-113,-6-8-146,6 8-682,-2-10-1046</inkml:trace>
  <inkml:trace contextRef="#ctx0" brushRef="#br3" timeOffset="433038.1095">8271 13921 50,'0'0'535,"0"0"-133,0 0-22,0 0-33,0 0 2,0 0 0,0 0-24,0 0 10,0 0-18,0 0 13,0 0-5,0 0 1,0 0-10,0 0 2,0 0 19,0 0-28,2-12 5,-2 12-21,0 0-20,0 0-16,8-4-15,-8 4-18,0 0-16,0 0 2,0 0 23,12 4-9,-12-4-161,7 7-63,0 1 0,-2-1 0,0 2 0,0 0 0,0 3 0,3 0 0,-3 2 0,1-1 0,-1 1 0,1 0 0,-1 1 0,1 1 0,-1 0 0,0-2 0,-1 1 0,1 0 0,-1-1 0,2-1 0,-2 0 0,0-1 0,0 0 0,-2-3 0,2 0 0,-4-9 0,6 15 0,-6-15 0,4 13 0,-4-13 0,4 12 0,-4-12 0,4 9 0,-4-9 0,0 0 0,3 11 0,-3-11 0,0 0 0,0 0 0,2 9 0,-2-9 0,0 0 0,0 0 0,0 0 0,0 0 0,-2 10 0,2-10 0,0 0 0,0 0 0,-9 4 0,9-4 0,0 0 0,0 0-349,-16 5-140,16-5-12,0 0-61,-11 3-78,11-3-88,0 0-832,-11 7-1201</inkml:trace>
  <inkml:trace contextRef="#ctx0" brushRef="#br3" timeOffset="434724.1166">9180 13995 355,'0'0'707,"0"0"-108,0 0-37,0 0-71,0-13-26,0 13-36,0 0-41,0 0-9,1-11-43,-1 11-16,0 0 3,0 0-41,0 0-5,0-12-22,0 12-21,0 0-19,0 0-25,0 0-22,0 0-22,0 0-15,1-11-13,-1 11 1,0 0 11,0 0-2,0 0-5,0 0-19,-4 12-10,4-12 9,-4 11-83,4-11-20,-5 12 0,5-12 0,-6 18 0,2-10 0,0 4 0,-1-3 0,1 3 0,0-1 0,1-2 0,-1 5 0,-1-2 0,1-2 0,-1 3 0,1-2 0,1 0 0,1 0 0,-2-1 0,1 0 0,3-10 0,-4 19 0,4-19 0,-3 15 0,3-15 0,-3 14 0,3-14 0,-1 12 0,1-12 0,-4 8 0,4-8 0,0 0 0,-1 11 0,1-11 0,0 0 0,0 0 0,0 0 0,0 0 0,0 12 0,0-12 0,0 0 0,0 0 0,0 0 0,0 0 0,11-2 0,-11 2 0,0 0 0,9-7 0,-9 7 0,0 0 0,12-5 0,-12 5 0,10-6 0,-10 6 0,10-6 0,-10 6 0,13-4 0,-13 4 0,13-3 0,-13 3 0,14-6 0,-14 6 0,15-2 0,-15 2 0,16-2 0,-16 2 0,16-3 0,-16 3 0,19-2 0,-19 2 0,18-2 0,-18 2 0,20-1 0,-20 1 0,21-2 0,-21 2 0,22 0 0,-22 0 0,19-1-91,-19 1-33,23-1 13,-23 1 6,19 0 4,-19 0 16,20-2-11,-20 2 17,19 0 1,-19 0-2,16-1 1,-16 1 7,16-2 7,-16 2 9,13 0 10,-13 0 12,12 0 6,-12 0 5,0 0 7,15-2 4,-15 2-1,0 0 4,10-3 1,-10 3 2,0 0-9,0 0 15,11-6-2,-11 6 4,0 0 1,0 0 0,0 0 1,1-12 4,-1 12-2,0 0 20,-3-10 4,3 10 2,-5-8 12,5 8 3,-5-9 7,5 9-5,-5-11-1,5 11-6,-5-9 3,5 9 20,-7-12-12,7 12 13,-7-10-5,7 10 3,-5-9-1,5 9 2,-5-10 17,5 10-17,-6-7 5,6 7 8,-5-6-5,5 6-3,0 0-8,-5-9-8,5 9-54,0 0 0,0 0 0,0 0 0,0 0 0,0 0 0,0 0 0,0 0 0,-6 7 0,6-7 0,1 13 0,-1-13 0,3 17 0,-1-6 0,-2 1 0,3-1 0,-2 2 0,0 0 0,1 0 0,-1 2 0,0 0 0,0 1 0,2-2 0,-2 2 0,1-3 0,-1 1 0,0-2 0,1 2 0,-1-3 0,0-1 0,0 1 0,-1-11 0,3 18 0,-3-18 0,4 14 0,-4-14 0,1 12 0,-1-12 0,0 0 0,2 14 0,-2-14 0,0 0 0,0 0 0,3 13 0,-3-13 0,0 0 0,0 0-280,0 0-373,0 0-164,5-10-277,-5 10-596,5-11-1366</inkml:trace>
  <inkml:trace contextRef="#ctx0" brushRef="#br3" timeOffset="435715.3419">10060 13984 1,'0'0'774,"0"0"-143,0 0-79,0 0-18,0 0-30,-3-9-41,3 9-27,0 0-22,0 0-36,0 0 3,-3-10-41,3 10-1,0 0-21,0 0-12,0 0-23,0 0-10,-3-11-18,3 11-16,0 0-16,0 0-18,0 0-15,0 0-38,0 0-152,0 0 0,0 0 0,0 0 0,3 14 0,-3-14 0,0 13 0,0-13 0,0 16 0,0-16 0,0 19 0,0-19 0,0 22 0,1-10 0,-1 0 0,1 1 0,-1-2 0,1 1 0,1 0 0,-1 0 0,0 0 0,-1 2 0,3-3 0,-3-11 0,1 24 0,-1-24 0,1 19 0,-1-19 0,0 19 0,0-19 0,1 15 0,-1-15 0,0 13 0,0-13 0,2 11 0,-2-11 0,0 0 0,0 12 0,0-12 0,0 0 0,0 0 0,0 0 0,1 12 0,-1-12 0,0 0 0,0 0 0,0 0 0,0 0-320,0 0-245,0 0-53,0 0-144,0 0-238,1-14-561,-1 14-1203</inkml:trace>
  <inkml:trace contextRef="#ctx0" brushRef="#br3" timeOffset="436750.6502">10809 14013 541,'0'0'510,"0"0"-50,4-11-22,-4 11-17,0 0-18,2-11-9,-2 11 11,0 0-6,4-8-31,-4 8-32,0 0-19,0 0-22,5-10-17,-5 10-6,0 0-38,0 0-4,0 0-25,0 0-13,0 0 18,0 0-37,0 0-15,0 0 0,0 11-16,0-11-1,-4 16-19,4-16-14,-2 16-19,-1-6-13,2 1-6,1-11-24,-3 20-46,2-9 0,1-11 0,-3 21 0,3-21 0,-2 19 0,2-19 0,0 17 0,0-17 0,0 14 0,0-14 0,1 12 0,-1-12 0,1 13 0,-1-13 0,3 9 0,-3-9 0,5 7 0,-5-7 0,0 0 0,13 5 0,-13-5 0,13 0 0,-13 0 0,15-1 0,-5 0 0,-10 1 0,21-5 0,-9 3 0,-1-1 0,0 1 0,1 0 0,0-1 0,0 3 0,-1-2 0,-11 2 0,21-2 0,-21 2 0,19 1 0,-19-1 0,18 3 0,-18-3 0,19 4 0,-19-4 0,16 6 0,-16-6 0,15 7 0,-15-7 0,11 10 0,-11-10 0,9 9 0,-9-9 0,6 10 0,-6-10 0,4 12 0,-4-12 0,0 0 0,-1 16 0,1-16 0,-4 10 0,4-10 0,-9 11 0,9-11 0,-9 11 0,3-4 0,-2-2 0,-2 0 0,1 2 0,0-3 0,-3 1 0,-1 2 0,-1-3 0,1 1 0,-1-1 0,-3 1 0,3-2 0,-2-1 0,0 1 0,1-1 0,0 0 0,0-2 0,3 0 0,-4 0-73,5-2-224,-2 2-50,2-3-64,0-1-78,1-1-145,10 5-178,-13-10-812,13 10-1279</inkml:trace>
  <inkml:trace contextRef="#ctx0" brushRef="#br3" timeOffset="437189.8186">10858 13992 759,'0'0'711,"0"0"-82,0 0-45,-15 0-30,15 0-34,0 0-29,0 0-59,0 0-42,-8-5-26,8 5-16,0 0-27,0 0-29,0 0-17,8-9-13,-8 9-11,0 0-13,14-6-18,-14 6-22,12-4-22,-12 4-19,16-3-138,-16 3-19,21-5 0,-7 3 0,-1-1 0,3 1 0,1-2 0,2 1 0,1 0 0,1 1 0,3 0 0,0-1 0,-2 0 0,1 1 0,-2 1 0,-1 0 0,-1-1 0,0 1 0,-2 1 0,-2 0 0,0-2 0,-2 1 0,0 1 0,0-1 0,-13 1 0,18 0 0,-18 0 0,15-1 0,-15 1 0,13 0 0,-13 0 0,0 0 0,17 0 0,-17 0 0,0 0 0,11 1-176,-11-1-103,0 0-69,0 0-41,12 4-51,-12-4-103,0 0-111,5 8-171,-5-8-616,0 0-1054</inkml:trace>
  <inkml:trace contextRef="#ctx0" brushRef="#br3" timeOffset="438061.3316">11811 13931 301,'-11'-4'661,"11"4"-111,0 0-38,0 0-40,-6-6-19,6 6-29,0 0-22,0 0-32,-4-10 1,4 10-47,0 0 3,1-11-39,-1 11 2,0 0-23,8-11-2,-8 11-20,8-6-4,-8 6-14,11-7-11,-11 7-14,16-5-11,-16 5-7,17-5-15,-17 5-16,21-1-67,-21 1-86,21 0 0,-21 0 0,21 3 0,-9 0 0,-12-3 0,20 5 0,-11-1 0,0-1 0,0 2 0,-2 1 0,-7-6 0,12 11 0,-7-4 0,-5-7 0,7 14 0,-7-14 0,4 15 0,-4-15 0,0 14 0,0-14 0,-3 17 0,0-7 0,-3-1 0,-1 0 0,0 0 0,-2 3 0,0-1 0,-4-3 0,1 3 0,1-1 0,-3 0 0,3-2 0,-2 3 0,0-2 0,1 0 0,0 0 0,1 0 0,1-2 0,0 0 0,0-1 0,3-1 0,-2 0 0,9-5 0,-12 10 0,12-10 0,-11 6 0,11-6 0,-6 6 0,6-6 0,0 0 0,-10 7 0,10-7 0,0 0 0,0 0 0,0 0 0,5 8 0,-5-8 0,14 0 0,-14 0 0,20-3 0,-20 3 0,22-2 0,-4-1 0,-3 1 0,6-1 0,-3-1 0,2 0 0,1 0 0,2-1 0,1 0 0,-2 1 0,-1 0 0,1 0 0,-5 0 0,2-1 0,-4 2 0,2 1 0,-4-1 0,-1 1 0,0 0 0,0-1 0,-12 3 0,17-3 0,-17 3 0,17-3 0,-17 3 0,13-3 0,-13 3 0,12-2 0,-12 2 0,0 0 0,13-3 0,-13 3 0,0 0 0,13-3 0,-13 3 0,0 0 0,0 0 0,10-2 0,-10 2 0,0 0 0,0 0 0,0 0 0,10-4 0,-10 4 0,0 0 0,0 0 0,0 0 0,0 0 0,0 0 0,9-5 0,-9 5 0,0 0 0,0 0-501,0 0-81,-2-11-69,2 11-77,0 0-125,-9-7-692,9 7-1185</inkml:trace>
  <inkml:trace contextRef="#ctx0" brushRef="#br3" timeOffset="440598.4613">7350 15190 230,'0'0'602,"0"0"-101,0 0-47,-7 5-23,7-5-40,0 0-22,0 0 18,0 0-18,0 0-12,0 0-23,0 0-28,0 0-3,0 0-14,0 0-17,0 0 12,0 0-27,0 0-9,0 0-31,4-14-12,-4 14-14,6-9-10,-6 9-11,9-10-9,-9 10-11,8-10-12,-8 10-12,10-12-20,-10 12-8,11-11-34,-11 11-64,11-13 0,-11 13 0,10-11 0,-10 11 0,14-10 0,-14 10 0,13-9 0,-13 9 0,12-6 0,-12 6 0,15-5 0,-15 5 0,13-1 0,-13 1 0,14 2 0,-14-2 0,11 7 0,-4-2 0,-7-5 0,11 14 0,-11-14 0,5 16 0,-5-16 0,3 20 0,-5-8 0,1-1 0,-1 3 0,-1-5 0,-1 7 0,0-3 0,-2 0 0,2 1 0,-1-1 0,0-1 0,1-2 0,0 0 0,-1-1 0,1-2 0,4-7 0,-5 15 0,5-15 0,-5 12 0,5-12 0,-2 9 0,2-9 0,0 0 0,0 0 0,0 0 0,0 0 0,0 0 0,0 0 0,0 0 0,0 0 0,11 3 0,-11-3 0,10-7 0,-10 7 0,14-8 0,-6 2 0,2 2 0,-1-3 0,0 3 0,3-1 0,-2 1 0,-1 0 0,2 0 0,-11 4 0,20-3 0,-20 3 0,17-1 0,-17 1 0,17 1 0,-17-1 0,17 3 0,-17-3 0,15 8 0,-15-8 0,13 10 0,-13-10 0,9 13 0,-9-13 0,5 14 0,-5-14 0,1 15 0,-1-15 0,0 16 0,0-16 0,-5 17 0,1-7 0,0 0 0,0-2 0,-1 1 0,-1-1 0,0 1 0,-1 0 0,-1-1 0,2-1 0,-3 0 0,0 3 0,0-5 0,-1 2 0,0 0 0,1-2 0,-3 0 0,2 0 0,0 1 0,-1-5 0,0 3 0,11-4 0,-23 3 0,12-2 0,-2-2 0,1-1 0,1 1 0,-2-1 0,2-1 0,-2-1 0,1 0 0,1 1 0,-1-1 0,1 0 0,1-1 0,-1 1 0,11 4 0,-18-5 0,18 5 0,-13-5 0,13 5 0,-11-4-514,11 4-135,-9-6-212,9 6-1082,-6-8-1680</inkml:trace>
  <inkml:trace contextRef="#ctx0" brushRef="#br3" timeOffset="442013.9371">8332 15234 592,'0'0'593,"5"-9"-58,-5 9-18,0 0-61,5-13-2,-5 13-41,0 0-35,4-13-21,-4 13-22,0 0-12,4-12-17,-4 12-14,0 0-8,3-10-5,-3 10-27,0 0-25,0 0-21,4-8-17,-4 8 13,0 0 13,0 0 3,0 0-7,2 14 14,-2-14-93,3 18-132,-1-6 0,-1 1 0,1 4 0,-1-1 0,-1 1 0,1 2 0,0 0 0,-1-1 0,2 1 0,-1 0 0,0 1 0,-1-2 0,2-1 0,-1 1 0,0 0 0,1-4 0,-2 1 0,1-1 0,-1-2 0,0 1 0,1-2 0,-1-11 0,0 18 0,0-18 0,0 14 0,0-14 0,1 12 0,-1-12 0,0 0 0,-1 17 0,1-17 0,0 0 0,0 0 0,0 0 0,0 12 0,0-12 0,0 0 0,0 0 0,0 0-568,0 0-173,0 0-154,5-11-992,-5 11-1612</inkml:trace>
  <inkml:trace contextRef="#ctx0" brushRef="#br3" timeOffset="443697.6365">9223 15276 644,'0'0'674,"0"0"-69,8-6-33,-8 6-61,0 0-38,6-8-34,-6 8-25,0 0-30,7-10-42,-7 10 0,0 0-36,6-7-13,-6 7-20,0 0-23,0 0-43,0 0-32,5-8-12,-5 8 5,0 0-6,0 0-8,0 0-21,0 0-12,4 10 17,-4-10-16,0 0-8,-2 15-102,2-15-12,-2 13 0,2-13 0,-3 16 0,3-16 0,-5 16 0,2-7 0,0 1 0,0 0 0,1-1 0,-2 3 0,0-3 0,0 1 0,2 1 0,-2-3 0,0 5 0,-1-2 0,1-1 0,0-1 0,0-1 0,4-8 0,-6 17 0,6-17 0,-5 14 0,5-14 0,-6 10 0,6-10 0,-4 10 0,4-10 0,0 0 0,-5 11 0,5-11 0,0 0 0,0 0 0,-4 10 0,4-10 0,0 0 0,0 0 0,0 0 0,0 0 0,0 0 0,0 0 0,0 0 0,0 0 0,0 0 0,0 0 0,9-3 0,-9 3 0,8-6 0,-8 6 0,11-5 0,-11 5 0,14-7 0,-14 7 0,18-6 0,-9 2 0,-9 4 0,20-4 0,-10 2 0,2-2 0,-2 2 0,2 0 0,0-1 0,1 1 0,0 1 0,0-1 0,0 1 0,0-1 0,0-1 0,1 2 0,-1-2 0,0 1 0,0 1 0,1-2 0,-3 2 0,1-2 0,0 2 0,-12 1 0,21-3-24,-21 3-27,20-3 13,-20 3-24,19-1 3,-19 1 4,16-4 5,-16 4 2,14-3 5,-14 3 6,11-1-3,-11 1 10,11-5 10,-11 5 0,0 0 1,12-3 6,-12 3 0,0 0 5,9-6-3,-9 6 6,0 0-2,0 0 1,6-8 5,-6 8 6,0 0-10,0 0 7,-2-12-3,2 12 6,0 0-11,-5-9 6,5 9-8,-5-8 8,5 8 0,-6-9 9,6 9-10,-11-12 18,5 6 6,6 6-5,-12-11 1,7 3 20,-2 2-8,7 6 5,-12-11-3,7 4 16,5 7 9,-11-10-2,11 10-2,-8-7-2,8 7-8,-8-8-12,8 8-3,0 0-4,0 0 7,-10-4-19,10 4-13,0 0 0,-8 9 0,8-9 0,-1 13 0,1-13 0,-1 19 0,1-19 0,0 23 0,0-9 0,1-2 0,-1-1 0,1 3 0,-1 0 0,0-1 0,0-1 0,0 0 0,0 1 0,2-1 0,-2 0 0,1-1 0,-1-11 0,0 20 0,0-20 0,0 19 0,0-19 0,0 15 0,0-15 0,-1 15 0,1-15 0,-2 15 0,2-15-11,-1 14-227,1-14-26,-4 14-19,4-14-40,-4 15-22,4-15-53,-3 14-52,3-14-87,-4 14-88,0-6-209,4-8-391,-6 13-832</inkml:trace>
  <inkml:trace contextRef="#ctx0" brushRef="#br3" timeOffset="444403.5908">10211 15265 606,'-4'-10'621,"4"10"-76,0 0-28,0 0-36,-1-13-21,1 13-54,0 0-16,0 0-19,0 0-39,-3-12-32,3 12-32,0 0-22,0 0 5,0 0-23,0 0-10,0 0-14,0 0-32,4 13-14,-4-13-11,2 16-10,-2-3-18,2 0-18,-1 2-11,0 4-10,2-1-11,-2 2-10,0-2-11,-1 2-1,0 0-12,1 2-9,-1-1-2,0-4-6,-1 3-6,1 0 0,0-2-1,0-3-4,0 2 1,-1-3 3,1-2-7,-1 0-2,1-12 4,0 20-1,0-20-2,0 17-2,0-17 8,0 12 5,0-12 1,0 0-6,0 14-1,0-14 2,0 0-16,0 0-27,0 0-39,5 8-52,-5-8-66,0 0-92,6-8-80,-6 8-96,7-10-149,-7 10-132,6-9-859,0-1-1251</inkml:trace>
  <inkml:trace contextRef="#ctx0" brushRef="#br3" timeOffset="445317.7326">10926 15372 628,'-2'-9'648,"2"9"-77,0 0-9,0 0-63,-4-12-6,4 12-39,0 0-26,0 0-39,-2-11-30,2 11-29,0 0-31,0 0-23,0 0-47,0 0-41,-2-10-38,2 10-12,0 0 1,0 0 4,-6 7-26,6-7 8,-5 11-8,5-11-23,-4 13-8,4-13-16,-7 15-3,5-5-12,2-10-7,-5 18-3,5-18 1,-7 17-9,7-17-8,-4 17-4,4-17-2,-3 16-1,3-16-3,-3 14-2,3-14-7,-3 14 6,3-14-1,0 0-4,-1 15 7,1-15-6,0 0 1,0 12 7,0-12 3,0 0-4,3 10-1,-3-10-5,0 0 0,0 0-3,11 5 1,-11-5-7,0 0-4,17-1 0,-17 1 0,15-2 0,-15 2 0,14-2 0,-14 2 0,18-3 0,-18 3 0,17 0 0,-17 0 0,20 0 0,-20 0 0,19 3 0,-19-3 0,21 4 0,-12-1 0,-9-3 0,18 7 0,-9-4 0,-9-3 0,15 8 0,-15-8-2,14 9-5,-14-9 5,11 9 0,-11-9 2,8 13-4,-8-13-1,7 9 7,-7-9 1,2 12-1,-2-12-1,3 12 4,-3-12 1,-2 11-3,2-11-3,-2 11 0,2-11 0,-5 10 0,5-10 0,-7 12 0,7-12 0,-11 10 0,11-10 0,-13 9 0,13-9 0,-15 10 0,7-5 0,-1 0 0,0-1 0,-4 1 0,3-2 0,-3-1 0,2 1 0,-2 0 0,-1-1 0,1 1 0,-1-2 0,0 0 0,-1 1 0,1-2 0,0-2-122,0 2-37,0-1-55,1-1-63,0-2-77,2 1-48,0-1-88,2 0-130,0-1-60,3-1-864,1 0-1184</inkml:trace>
  <inkml:trace contextRef="#ctx0" brushRef="#br3" timeOffset="445739.5865">10890 15347 93,'0'0'808,"0"-13"-171,0 13-58,0 0-69,0 0-32,0 0-56,0 0-36,4-8-39,-4 8-43,0 0-25,0 0-14,13-4-23,-13 4-33,15-2-9,-15 2-15,22-2-7,-9 0-5,0 1-18,5 0-4,-1 0-18,3-1-12,0-1-1,-1 3-14,3-3 11,-2 2-2,2-2 5,-1 2-4,1-1 4,-1 1-1,-2-1-5,0 1 8,1 0 0,-4-1-77,-1-1-45,-2 2 0,0 0 0,0 0 0,-13 1 0,22-3 0,-22 3 0,15-3 0,-15 3 0,15-3 0,-15 3 0,12-1 0,-12 1 0,0 0 0,14-3 0,-14 3 0,0 0 0,0 0 0,11-3 0,-11 3 0,0 0 0,0 0 0,0 0 0,0 0-66,0 0-399,0 0-40,-14 1-44,14-1-88,0 0-97,-14 5-171,14-5-471,-10 2-977</inkml:trace>
  <inkml:trace contextRef="#ctx0" brushRef="#br2" timeOffset="452461.4035">7047 13714 545,'0'0'556,"0"0"-75,-7-10-40,7 10-8,0 0-15,-6-9-12,6 9-26,0 0-11,-4-8-23,4 8-20,0 0-42,-6-8 0,6 8-42,0 0-3,0 0-40,0 0 10,-5-7-18,5 7-9,0 0 15,0 0-5,0 0-20,0 12-4,0-12 6,1 16 4,-1-16-14,1 21-1,1-8-17,-1 4-40,1 2-106,1 0 0,-2 3 0,2 4 0,-1-2 0,-1 4 0,2 4 0,1-1 0,-2 0 0,1 2 0,1-2 0,-3 1 0,3 0 0,-2-1 0,1 2 0,-2-4 0,2-2 0,-3 0 0,2 2 0,0-1 0,-1-3 0,0 1 0,1-1 0,0-1 0,-1-2 0,1-2 0,-1-2 0,0 0 0,1-3 0,-1-1 0,0-2 0,0-1 0,2 2 0,-3-13 0,2 17 0,-2-17 0,2 12 0,-2-12 0,2 13 0,-2-13 0,0 0-323,4 8-164,-4-8-74,0 0-108,0 0-97,0 0-937,12-6-1378</inkml:trace>
  <inkml:trace contextRef="#ctx0" brushRef="#br2" timeOffset="454985.6135">7178 13677 47,'0'0'512,"0"0"-105,-9-5-71,9 5-72,0 0-14,-9-4-2,9 4-22,0 0-22,0 0-9,-9-5-14,9 5-7,0 0-11,0 0 2,0 0-8,-11-3 3,11 3-2,0 0 2,0 0-8,0 0-20,0 0-9,0 0-12,0 0-8,0 0-4,0 0 17,0 0-24,0 0 13,0 0-30,0 0 20,13 1-23,-13-1 19,0 0-11,15 2 8,-15-2-30,15 2 18,-15-2-16,17 1 20,-4 1-24,-13-2 9,22 0-26,-8 0 12,-14 0-23,26 0 16,-11 0-28,0 0 20,-1 0-30,2 0 20,2 0-21,0 0 17,-1-2-18,2 1 19,0-1-17,-1 2 9,1-1-19,2 0 20,-3 0-23,1 1 22,-1-2-23,3 2 20,0 0-20,1 0 22,-1-1-25,2 1 23,2-2-20,-4 2 21,6-1-22,1 0 21,-1-1-22,0 1 21,1 1-19,0-1 20,-1 0-24,-2 1 21,1-2-20,-3 2 23,0 0-22,0-2 26,-2 1-31,0 1 19,1-2-17,-3 2 20,2 0-20,-1-1 31,-2 0-27,0 1 19,-3-1-20,2 1 21,-1 0-29,0-2 31,-1 2-22,0-3 25,1 3-29,-2 0 22,0 0-19,-1 0 19,0 0-18,0 0 21,0 0-23,1 0 23,-1 0-22,1 0 22,0 0-22,-1 1 24,2-1-26,-1 0 23,3 0-22,-3 0 19,5 0-20,0 0 25,-1 2-24,3-2 23,-1 0-19,1 2 12,0-2-17,2 0 18,-2 0-18,3 0 26,3 1-23,0-1 20,1 0-23,-1 0 24,2 1-18,-1-1 18,0 0-22,0 0 22,-1 0-23,1 0 20,2 0-20,-3 0 21,1 0-21,0 0 23,0 0-21,0 0 21,-1-1-22,1 1 23,-1 0-23,-4 0 21,4 0-22,-1 0 27,1-1-24,0 2 20,1-2-26,-1 1 25,1-2-20,0 2 19,2-2-20,-1 2 12,-2-1-14,2 0 17,1 1-13,-1-1 12,2-1-13,-3 2 23,1-2-23,-1 2 22,-1-1-19,0 1 14,0-2-17,-4 2 19,-1 0-21,-1-2 21,1 1-21,-3-1 21,0 0-21,-1 1 23,-1 0-17,-2 0 13,-1-1-18,-14 2 20,26 0-22,-15-1 24,2-1-24,-13 2 27,21 0-25,-21 0 21,19-3-25,-19 3 22,19-1-16,-19 1 19,17-3-22,-17 3 14,16-2-17,-16 2 23,18-3-20,-18 3 26,20-2-23,-20 2 20,22-5-21,-22 5 1,22-3 1,-9 1-1,-2 0 4,3-1 2,-1 1 1,1 0-1,0-1 1,3 1-1,-3-1 1,2 1 1,0 0 0,0-1-1,0 1-1,0-1 1,0 2 0,1 0-2,-1-2 4,0 1 0,0-1 0,3 2-1,-1-2 1,0 2-2,2-1 1,-2 0 0,3-1-4,-2 3 2,0-1 0,0 0 0,1-1 2,-3 1 21,2 1-20,-2-2-3,-1 2 20,-1-2-24,0 2 21,-2-3-23,1 3 23,-3-1-23,-11 1 19,23-1-20,-23 1 19,19-3-20,-19 3 22,14-1-21,-14 1 23,16-1-25,-16 1 21,13-3-20,-13 3 23,14-1-22,-14 1 20,14-3-22,-14 3 2,12-1 1,-12 1 3,17-3 0,-17 3 1,18-4 1,-18 4-3,18-2 20,-8 0-21,-10 2 3,19-3 3,-19 3 6,21-3-8,-21 3 3,20-4 3,-20 4-6,22-4 2,-22 4 1,20-3-1,-20 3 2,20-3-2,-20 3 0,18-2 2,-18 2-1,17-2 2,-17 2-14,14-1 12,-14 1 2,15-2-1,-15 2 1,0 0-2,19-2 0,-19 2 0,0 0 0,16 0 0,-16 0 1,0 0-1,15 2 2,-15-2-2,0 0-3,14 0-2,-14 0 7,0 0-4,0 0 4,16 0 0,-16 0 2,0 0 0,0 0 23,14 0 8,-14 0 11,0 0-1,0 0 5,0 0 36,10-3-13,-10 3 25,0 0 2,0 0 11,0 0 4,0 0 3,8-5-6,-8 5-1,0 0-22,0 0-13,0 0-11,0 0-5,0 0 5,-3-11-17,3 11-7,0 0-11,0 0-6,0 0-6,0 0-3,0 0-4,-6-7 1,6 7-6,0 0 0,0 0-2,0 0 2,0 0 3,0 0-5,0 0 1,0 0 0,0 0 3,0 0 3,0 0-3,0 0 9,0 0-11,0 0 7,0 0-2,10 2 7,-10-2-5,0 0 2,0 0 3,0 0-2,10 5-2,-10-5 1,0 0-2,0 0-13,0 0 0,0 0 0,0 0 0,0 0 0,8 5 0,-8-5 0,0 0 0,0 0 0,0 0 0,0 0 0,0 0 0,0 0 0,0 0 0,0 0 0,9 4 0,-9-4 0,0 0 0,0 0 0,6 7 0,-6-7 0,0 0 0,8 10 0,-8-10 0,4 8 0,-4-8 0,5 12 0,-5-12 0,2 12 0,-2-12 0,2 14 0,-2-14 0,2 17 0,-2-17 0,0 19 0,2-9 0,-2-10 0,0 24 0,0-24 0,0 23 0,1-11 0,-1 2 0,0-1 0,0 1 0,2 2 0,-2 1 0,0 3 0,0-2 0,0 2 0,0 0 0,2 0 0,-1 3 0,0 1 0,1 1 0,-2 0 0,1 1 0,1-2 0,-2 2 0,1 1 0,1-2 0,-2 1 0,0 0 0,0-2 0,2 2 0,-2-2 0,-2 1 0,2 0 0,-2-1 0,2-3 0,-1-1 0,1-1 0,-2 1 0,1-2 0,-1 0 0,2 1 0,-1-3 0,1 0 0,0 2 0,0-5 0,0 2 0,0-2 0,1 0 0,-1-3 0,2 2 0,-2-12 0,1 20 0,-1-20 0,3 19 0,-3-19 0,2 16 0,-2-16 0,2 13 0,-2-13 0,2 12 0,-2-12 0,2 10 0,-2-10 0,0 0 0,3 14 0,-3-14 0,0 0 0,2 12 0,-2-12 0,0 0 0,0 0 0,4 11 0,-4-11 0,0 0 0,0 0 0,0 0 0,2 9 0,-2-9 0,0 0 0,0 0 0,0 0 0,0 0-72,0 0-393,0 0-96,0 0-128,0 0-144,0 0-926,0 0-1452</inkml:trace>
  <inkml:trace contextRef="#ctx0" brushRef="#br2" timeOffset="457160.0005">7056 14807 438,'0'0'405,"0"0"-62,-12-1-46,12 1-24,0 0-36,0 0 2,0 0-28,0 0-27,-10-2-24,10 2-21,0 0-21,0 0-10,0 0 5,0 0 3,0 0 2,0 0-3,0 0-7,9 4-5,-9-4-8,0 0 0,19 4-7,-19-4 12,17 3-6,-17-3 26,23 4-42,-10-3 31,4 1-45,-1-1 21,3 0-26,1 1 23,0-1-19,1 1 16,2-2-22,4 0 5,0 3-15,-3-2 2,4 0-10,-1-1 21,3 1-18,-2-1 4,0 0-11,1 0 5,0-1-19,2 0 12,-1 1-18,1-1 5,0-2-9,1 1 11,3 0-13,-1 1 10,3-1-15,-1-1 12,-2 0-12,4 1 5,-3 0-10,2-2 4,-2 2-5,1 0 12,-1 0-13,0 0 10,1-1-17,-4 3 15,-2-2-5,2 2 4,1 0-9,-1 0 17,-1 0-16,0 0 11,-1 2-9,1-2 8,-2 3-5,1-3 2,-1 0-11,-1 0 10,1 0-7,-1 1 11,0-1-7,-1 1 6,-1-1-12,-3 2 10,2-2-8,-4 0 7,2 1-9,0-1 13,-3 1-10,1-1 11,-2 0-13,-1 1 10,1-1-9,1 0 12,-4 0-14,1 0 10,-2-1-12,2 1 13,-2 0-10,0-1 14,1 1-13,-1-1 10,-2 1-10,2-2 14,-2 2-23,1 0 22,-1-1-4,-13 1-1,25-1-3,-25 1 0,23 0 5,-23 0-9,22 0 6,-9 1-17,-13-1 23,23 0-10,-12 1 8,-11-1-11,22 0 10,-10 2-9,-12-2 15,24 0-16,-11 0 12,1 0-11,-1 0 1,0 0 0,0-2 11,-13 2-8,26 0 29,-26 0 0,25-1 20,-25 1-5,24 0 15,-24 0-8,21-1 13,-21 1-12,22 0 9,-22 0-10,20-5 1,-20 5-10,18-1-5,-18 1-1,23-2 2,-10 1-4,1-2 3,-1 2 13,5-2-32,0 2 5,1-3 6,1 2 2,1 0-1,0-1-3,4 1 2,-1 0 0,-3 0-2,0-1-2,2 2 1,-4-2-6,3 2-9,0 0-1,-2-1-2,-1 1-2,2 1 5,-2-3-4,2 3-6,-2 0 8,-1-1-2,2 0-4,-1 1-4,-1-1 5,1 0 6,0 1 2,-1-1 1,1-1 0,-2 0 8,2 1-1,-1 0 0,-1 0 0,-1 1-3,1-2 1,1 2 3,-3-3-8,0 3 20,1 0-26,-1-1-1,-1 0 1,1-1 6,0 2-5,-1-1 2,0 0-2,-2 0-7,1 1-1,-1-1-4,0 0 0,0-2 34,-12 3-36,24 0 1,-24 0 1,22 0 1,-22 0 2,22-2 1,-22 2 0,24 0 8,-24 0-14,23 0 4,-23 0 3,22-1 28,-22 1-37,22-1 3,-22 1-2,23-1 1,-23 1 2,22 0-3,-10-2 15,-12 2-9,23 0 4,-11-2-8,-12 2 7,23-2-5,-23 2 9,24 0-3,-13-3 1,-11 3-9,25 0 6,-13-1-7,0-1 4,-1 1 1,-11 1-1,23-3 2,-11 2 4,1 0-7,-2 0 7,2-1 2,-2-1 1,2 1 35,0 1 5,0-2 4,0 0-4,-2 1 2,3-1-3,-2 3 15,0-3-22,2 2 2,-1-2-3,1 0-4,-1 1-6,1 1-1,-1-3-8,-2 3 3,3-2 11,-1 2-25,1-1 0,-4 1-2,2 0-6,1 0 12,-13 1-9,21-2 0,-21 2-1,17-3 6,-17 3 5,19-2 12,-19 2 0,14 0 2,-14 0 2,16-2 3,-16 2-1,12-1 1,-12 1-2,14-2 5,-14 2-35,12-1 0,-12 1 0,12-1 0,-12 1 0,13-1 0,-13 1 0,13-1 0,-13 1 0,14-2 0,-14 2 0,14-1 0,-14 1 0,14-1 0,-14 1 0,15-4 0,-15 4 0,15-1 0,-15 1 0,15-2 0,-15 2 0,14-2 0,-14 2 0,14-2 0,-14 2 0,17-3 0,-17 3 0,18-2 0,-6 0 0,1 1 0,0-2 0,3 2 0,-3-1 0,2-1 0,-3 1 0,4 1 0,-2-1 0,0-1 0,-1 1 0,1-1 0,-3 1 0,-1-3 0,3 4 0,-3-1 0,1 0 0,-11 2 0,16-4 0,-16 4 0,14-5 0,-14 5 0,13-2 0,-13 2 0,0 0 0,13-2 0,-13 2 0,0 0 0,12-3 0,-12 3 0,0 0 0,0 0 0,0 0 0,0 0 0,0 0 0,0 0 0,0 0 0,0 0-209,0 0-556,-7-8-142,7 8-1080,0 0-1735</inkml:trace>
  <inkml:trace contextRef="#ctx0" brushRef="#br1" timeOffset="460320.2264">10699 14541 393,'0'0'513,"0"0"-72,0 0-67,0 0-25,-8 5-19,8-5-47,0 0-3,0 0-30,0 0-9,0 0-40,0 0-1,-6 7-10,6-7-20,0 0-3,0 0-19,0 0-6,0 0-9,0 0-14,6 6-13,-6-6-6,0 0-14,0 0-5,15 3-11,-15-3-1,11 3-9,-11-3-10,16 1-5,-16-1-13,18 2-2,-18-2-2,24 2 10,-24-2-10,23 0 3,-10 0 16,0 2-20,0-4 19,0 2-20,2 0 13,-2 0-27,1 0 19,-3-2-21,3 2 16,-1-1-19,-1 0 15,-12 1-14,23-1 23,-23 1-26,20-2 25,-20 2-24,18-2 17,-18 2-19,15 0 18,-15 0-23,13-2 31,-13 2-28,13-1 21,-13 1-23,0 0 27,13-3-28,-13 3 24,0 0-25,0 0 16,12-1-18,-12 1 16,0 0-14,0 0 19,0 0-26,0 0 19,0 0-16,0 0 18,0 0-25,0 0 24,-10 5-21,10-5 19,-11 3-22,11-3 20,-17 4-21,7 0 12,-2-2-22,1 1 4,-2 2 5,-2-3 2,-1 3-1,1-3 1,0 3 0,-2-2 5,2 1-2,-2-1 0,3 0 4,-2 0 0,1 0-1,1 0 2,2-1 2,-4-2 5,5 3-9,-1-1 3,0-1 0,12-1 4,-25 1 1,25-1 1,-19 1 0,19-1 0,-19 0 1,19 0-2,-18 1-1,18-1 3,-18-1-2,18 1 6,-15 0 1,15 0 1,-13 0 5,13 0-1,0 0 2,-16-1 1,16 1-2,0 0 0,-12-1 0,12 1-3,0 0 2,0 0-2,-12-1-2,12 1-1,0 0 0,0 0-6,0 0 2,0 0-1,0 0 0,-8-5 2,8 5 0,0 0-2,0 0-2,8-5 2,-8 5 0,11-3 2,-11 3 0,15-5-2,-5 4-1,0-2 3,4 1 0,2-1 21,2 1-25,0-1 23,1-1-25,1 1 21,-1 2-25,3-1 18,1-2-16,-1 2 21,-2-3-23,1 3 22,-1 0-27,-1-2 26,2 3-22,-5-2 19,3-2-24,0 3 23,-4-3-24,-1 3 15,-1-1-24,-2 3 7,2-2-32,-13 2-3,19-5-52,-19 5-25,15-2-53,-15 2-31,12-2-72,-12 2-60,0 0-52,0 0-56,0 0-97,14 0-631,-14 0-788</inkml:trace>
  <inkml:trace contextRef="#ctx0" brushRef="#br3" timeOffset="463781.7788">16167 13949 749,'0'0'648,"0"-13"-47,0 13-20,3-13-63,-3 13-59,3-14-4,-3 14-29,5-14-26,-5 14-20,5-12-6,-5 12-34,6-11-20,-6 11-37,7-8-24,-7 8-29,0 0-31,6-10-38,-6 10-8,0 0 33,0 0-31,0 0-3,13 1 10,-13-1-162,3 11 0,-3-11 0,3 14 0,-3-14 0,3 20 0,-1-8 0,-2 2 0,0-1 0,0 1 0,-2 3 0,-1 0 0,1 1 0,-1 1 0,1 0 0,-2-1 0,1 0 0,-1 1 0,2-1 0,-1-1 0,1 0 0,-1-1 0,3-2 0,0 1 0,0-1 0,3-2 0,-2-1 0,1 2 0,1-3 0,1 0 0,0 0 0,0-2 0,1-2 0,2 1 0,0-2 0,-1 2 0,-6-7 0,18 7 0,-18-7 0,19 3 0,-19-3 0,21 2 0,-21-2 0,18-2 0,-7 0 0,-11 2 0,22-3 0,-22 3 0,18-8 0,-11 4-388,3-1-86,-2-2-25,-1 2-72,-1-1-75,0-2-96,-6 8-802,7-12-1182</inkml:trace>
  <inkml:trace contextRef="#ctx0" brushRef="#br3" timeOffset="464031.7665">16097 14151 102,'0'0'895,"0"0"-184,0 0-21,0 0-114,-10-2-9,10 2-56,0 0-44,9-7-45,-9 7-62,15-5-23,-6 2-28,2-2-38,1 2-48,1-3-37,1 2-36,0-1-27,1 1-27,1-2-25,-1 3-60,-1-2-61,3 3-46,-3-1-50,0 1-96,1-1-76,1 1-129,-2 2-76,1 0-93,-1 1-857,1 0-1093</inkml:trace>
  <inkml:trace contextRef="#ctx0" brushRef="#br3" timeOffset="464723.0404">16667 14254 788,'0'0'637,"0"0"-53,-7-6-20,7 6-98,0 0-22,-3-9-72,3 9-11,0 0-35,4-13-10,-4 13-31,6-8-9,-6 8-12,8-7-11,-8 7-13,13-10-19,-13 10 1,14-7-14,-14 7-15,16-7-31,-7 3-9,2 1-3,-11 3-8,19-4-21,-19 4-25,16-1-20,-16 1-16,13 1-11,-13-1-6,12 4-10,-12-4-8,10 8-6,-10-8-3,6 9-9,-6-9 6,1 12-7,-1-12-6,-1 13 0,1-13 0,-4 13 0,4-13 0,-5 14 0,5-14 0,-9 13 0,9-13 0,-6 10-11,6-10-9,-5 11 0,5-11 1,-5 8 7,5-8 0,-6 8 0,6-8 2,0 0 0,-4 8 7,4-8-2,0 0 2,0 0 1,0 0-3,0 0-2,0 0 4,0 0-3,0 0 3,7 8 2,-7-8-2,0 0 2,12-2-5,-12 2 8,0 0-4,16-1 1,-16 1-5,12 1-4,-12-1-1,11 2 0,-11-2-1,13 1 5,-13-1-3,12 5 4,-12-5-2,9 6 3,-9-6 0,10 7 3,-10-7 18,5 9-20,-5-9 1,4 11 0,-4-11 2,0 0-2,1 15-1,-1-15 3,-3 11 9,3-11 3,-6 11 24,6-11 3,-8 8 2,8-8 3,-12 10 8,4-6-6,8-4-45,-17 9 0,17-9 0,-16 7 0,7-2 0,-3-5 0,12 0 0,-20 5 0,8-2 0,12-3 0,-23 3 0,23-3 0,-22 1 0,22-1 0,-23 0 0,23 0 0,-21-1 0,11-2 0,10 3 0,-21-3 0,21 3-173,-18-5-73,18 5-70,-16-9-56,16 9-52,-11-8-104,11 8-112,-8-7-145,8 7-708,-3-11-1120</inkml:trace>
  <inkml:trace contextRef="#ctx0" brushRef="#br3" timeOffset="465113.6506">17231 14227 619,'0'0'811,"0"0"-66,-14-1-101,14 1-19,0 0-58,0 0-47,0 0-57,-12-1-38,12 1-30,0 0-28,0 0-43,0 0-31,0 0-31,5-7-33,-5 7-33,0 0-34,13-4-27,-13 4-28,13-2-22,-13 2-15,13-3-16,-13 3-24,14 0-37,-14 0-36,14-3-44,-14 3-52,15 0-85,-15 0-62,14-1-64,-14 1-23,15-1-71,-15 1-71,0 0-52,17 0-59,-17 0-145,0 0-389,13 1-775</inkml:trace>
  <inkml:trace contextRef="#ctx0" brushRef="#br3" timeOffset="465332.3874">17189 14292 651,'0'0'789,"-9"7"-31,9-7-61,0 0-40,-8 6-52,8-6-61,0 0-46,0 0-22,0 0-53,1 13-40,-1-13-35,8 5-41,-8-5-42,9 4-37,-9-4-35,14 3-34,-14-3-33,15 3-42,-15-3-84,18 0 0,-18 0 0,17 0 0,-17 0-44,20-3-140,-20 3-112,18-2-88,-18 2-52,14-2-99,-14 2-163,14-1-208,-14 1-587,13-3-1121</inkml:trace>
  <inkml:trace contextRef="#ctx0" brushRef="#br3" timeOffset="466931.1109">18115 13820 10,'6'-7'777,"-6"7"-148,0 0-52,12-5-53,-12 5-42,9-5-57,-9 5-42,0 0-40,9-5-38,-9 5-45,0 0-21,0 0-17,10-5-17,-10 5-12,0 0-13,0 0 6,0 0-35,0 0 2,10-4-30,-10 4 6,0 0-19,0 0-3,0 0-28,0 0-5,0 0-15,-12-1-7,12 1-6,-12 1-11,12-1 5,-17 1-6,17-1-11,-20 1 0,20-1-11,-24 0 6,24 0-13,-26 2 3,26-2-5,-25 1 5,25-1-6,-25 2 9,25-2 1,-23 0 17,10 2 24,13-2 4,-20 1 15,20-1-8,-15 0 0,15 0 4,-17 1 2,17-1-2,-14 1-7,14-1 1,-14 2-6,14-2-9,0 0-8,-15 1-8,15-1 3,0 0-6,-13 4 3,13-4-31,0 0 0,-9 7 0,9-7 0,0 0 0,-4 10 0,4-10 0,1 12 0,-1-12 0,3 17 0,-3-17 0,3 22 0,-2-10 0,0 1 0,0 2 0,2 2 0,-2 2 0,0 0 0,-1-1 0,0 2 0,0-1 0,2 1 0,-2 1 0,1-1 0,0-1 0,0 1 0,1 0 0,0-2 0,1 0 0,1 0 0,0 1 0,0-2 0,2-1 0,-1 0 0,1-2 0,1 1 0,-1-2 0,2 0 0,-2-1 0,2-2 0,1 0 0,0-1 0,-2 0 0,1-2 0,0-1 0,1-1 0,-9-5 0,14 7 0,-14-7 0,16 7 0,-16-7 0,13 5 0,-13-5 0,15 1 0,-15-1 0,15 0 0,-15 0 0,15 0 0,-15 0 0,14-5 0,-14 5-221,16-7-255,-16 7-38,16-7-120,-16 7-114,15-6-141,-15 6-605,14-8-1120</inkml:trace>
  <inkml:trace contextRef="#ctx0" brushRef="#br3" timeOffset="467321.7221">18489 14151 193,'4'-9'809,"-4"9"-130,0 0 4,3-14-94,-3 14-21,2-9-39,-2 9-29,0 0-42,2-12-25,-2 12-33,0 0-23,0 0-38,3-14-32,-3 14-28,0 0-41,0 0-37,0 0-28,0 0-28,3-11-14,-3 11-21,0 0-60,0 0-50,0 0 0,3 11 0,-3-11 0,0 12 0,0-12 0,1 15 0,-1-15 0,-1 17 0,1-17 0,0 22 0,0-22 0,-2 21 0,2-21 0,-1 22 0,0-10 0,-1-1 0,0 0 0,1-1 0,-1 2 0,0-3 0,2-9 0,-4 20 0,4-20 0,-4 17 0,4-17 0,-2 14 0,2-14 0,-3 12 0,3-12 0,-3 12-290,3-12-283,0 0-92,-1 13-104,1-13-160,0 0-644,0 0-1218</inkml:trace>
  <inkml:trace contextRef="#ctx0" brushRef="#br3" timeOffset="467821.7064">18845 14134 754,'0'0'756,"0"0"-35,-6-12-113,6 12-58,0 0-55,-7-11-29,7 11-56,0 0-38,-8-7-43,8 7-27,0 0-12,-10-3-32,10 3-49,0 0-23,-13 4-8,13-4-11,-10 10-11,10-10-24,-9 13-18,4-4 1,-1-1-41,2 1-12,0 3-13,0-3-2,1 0-13,1 2-3,2-11-9,-3 19-12,3-19 6,0 17-2,0-17 1,3 14-2,-3-14 0,9 15-6,-9-15 0,10 10 0,-10-10-2,14 8 2,-14-8-1,16 4-1,-16-4 0,19 1-6,-19-1 6,21-3-2,-10 1 16,-1-1-22,-10 3 3,20-5 0,-11 0-3,1 0-1,-1-1 6,-2 0 3,2-2-6,-3 0 5,0 0 6,0-2 18,-2 0 28,-1 0-2,2 0-54,-3-1 0,-2 11 0,1-18 0,-2 8 0,1 10 0,-5-17 0,1 9 0,-1 0 0,-1 1 0,1 0 0,-1 0 0,-3 2 0,0 0 0,1 0 0,-3 2 0,11 3 0,-19-7 0,19 7-103,-18-2-76,18 2-63,-16-2-35,16 2-49,-15 2-56,15-2-50,-9 5-89,9-5-94,0 0-183,-6 7-573,6-7-973</inkml:trace>
  <inkml:trace contextRef="#ctx0" brushRef="#br3" timeOffset="468321.689">19427 13960 141,'0'0'808,"7"-14"-143,-7 14-4,4-12-83,-4 12-70,4-12-71,-4 12-41,2-14-11,-2 14-41,0-15 6,0 15-53,0-13-12,0 13-40,-5-14-6,5 14-15,-3-11-3,3 11-23,-5-10-26,5 10-25,-5-8-12,5 8-6,-8-7-18,8 7-15,-11-2-13,11 2-7,0 0-5,-17 2 4,17-2-4,-16 9-28,9-3-43,-2 3 0,-1 3 0,2-1 0,-2 4 0,0 2 0,0 0 0,1 3 0,0 0 0,0 1 0,1 0 0,1 1 0,-1-1 0,2 1 0,-1 1 0,2-2 0,1 3 0,2-1 0,-1 0 0,3-3 0,0 0 0,1 1 0,3 1 0,0-1 0,1-1 0,3-1 0,1-2 0,-2 1 0,2-1 0,0-5 0,1 1 0,1-3 0,-1 0 0,3-3 0,-3 1 0,3-1 0,-3-2 0,0-2 0,2-1 0,-1 2 0,-11-4-154,21 1-213,-21-1-67,19-4-56,-19 4-132,16-2-123,-16 2-955,13-7-1378</inkml:trace>
  <inkml:trace contextRef="#ctx0" brushRef="#br3" timeOffset="468837.3204">19731 14144 193,'0'0'794,"4"-14"-115,-4 14-71,3-11-20,-3 11-26,3-14-32,-3 14-40,3-14-40,-3 14-8,5-12-20,-5 12-17,3-14-35,-3 14-32,4-12-23,-4 12-3,2-11-18,-2 11-14,3-9-161,-3 9-119,0 0 0,2-12 0,-2 12 0,0 0 0,0 0 0,0 0 0,4 9 0,-4-9 0,2 12 0,-2-12 0,2 20 0,-1-7 0,1-2 0,-1 2 0,3 3 0,-3-1 0,0 1 0,0 0 0,1-1 0,-1 1 0,0 0 0,1-1 0,-1-3 0,0 1 0,-1 0 0,2 0 0,-1-2 0,0-1 0,-1-10 0,1 19 0,-1-19 0,3 15 0,-3-15 0,1 12 0,-1-12 0,2 10 0,-2-10 0,0 0 0,0 12 0,0-12 0,0 0 0,0 0 0,1 11 0,-1-11 0,0 0 0,0 0 0,0 0 0,0 0 0,0 0 0,0 0 0,0 0 0,0 0 0,0 0 0,-8-4-867,8 4-219,0 0-879,-5-12-1707</inkml:trace>
  <inkml:trace contextRef="#ctx0" brushRef="#br3" timeOffset="469561.0782">20387 14150 97,'0'0'738,"0"0"-121,-11 1-31,11-1-57,0 0-14,0 0-46,-13 3-21,13-3-24,0 0-38,0 0-11,-14 0-14,14 0-9,0 0-11,0 0-17,0 0-24,0 0-12,-13 0-14,13 0-10,0 0-4,0 0-17,0 0-243,0 0 0,0 0 0,0 0 0,0 0 0,0 0 0,14 5 0,-14-5 0,19 1 0,-6-1 0,2 0 0,1 2 0,3-2 0,0 0 0,1 0 0,2 0 0,-2 0 0,0 0 0,0-2 0,-1 2 0,-1-1 0,0 0 0,-4 1 0,0-2 0,-2 1 0,-12 1 0,20 0 0,-20 0 0,17-1 0,-17 1 0,14 0 0,-14 0 0,11 0 0,-11 0 0,0 0 0,14-3 0,-14 3 0,0 0 0,0 0 0,13 0 0,-13 0 0,0 0 0,0 0 0,0 0 0,0 0 0,0 0 0,0 0 0,0 0 0,0 0 0,0 0-78,0 0-804,-8 4-148,8-4-924,0 0-1692</inkml:trace>
  <inkml:trace contextRef="#ctx0" brushRef="#br3" timeOffset="475055.8179">21772 13916 713,'3'-16'774,"-3"16"-82,4-13-19,-4 13-76,2-14-27,-2 14-77,3-13-34,-3 13-47,2-10-21,-2 10-31,0 0-35,1-16-32,-1 16-31,0 0-36,0 0-20,-1-13-8,1 13 4,0 0-6,0 0-47,0 0-149,-15 4 0,15-4 0,-9 9 0,2-2 0,1 2 0,-1 0 0,0 3 0,1 0 0,-2 1 0,0 0 0,2 2 0,0 0 0,0 0 0,1-1 0,-2 1 0,3 1 0,-1-2 0,1 0 0,1-1 0,-1 2 0,3-4 0,0 2 0,1-1 0,0-12 0,1 21 0,0-11 0,2 1 0,1-2 0,0 0 0,1-1 0,0 1 0,3-4 0,-1 2 0,1-2 0,1 0 0,1-1 0,0-1-168,-10-3-385,21 4-60,-21-4-116,20 1-84,-20-1-867,22 0-1354</inkml:trace>
  <inkml:trace contextRef="#ctx0" brushRef="#br3" timeOffset="475665.1703">21988 13981 831,'0'0'757,"-9"-10"-107,9 10-73,-4-11-48,4 11-44,-2-11-30,2 11-43,0 0-35,1-16-11,-1 16-49,4-9-15,-4 9-23,6-9-27,-6 9-9,12-6-13,-12 6-15,13-5-7,-13 5-11,17-2-14,-17 2-19,17 3-3,-17-3-160,19 4-1,-11 1 0,0 0 0,-8-5 0,12 12 0,-12-12 0,5 15 0,-5-15 0,2 14 0,-2-14 0,-3 17 0,-1-10 0,0 4 0,-3-2 0,0-2 0,-2 3 0,2-3 0,-2 0 0,3 1 0,-2-3 0,0 2 0,1-1 0,0-1 0,7-5 0,-11 10 0,11-10 0,-9 5 0,9-5 0,0 0 0,-11 7 0,11-7 0,0 0 0,0 0 0,0 0 0,0 0 0,0 0 0,0 0 0,11-9 0,-11 9 0,15-6 0,-6 2 0,2 1 0,0-1 0,-1 3 0,3-1 0,-1-1 0,1 1 0,0 1 0,-1-1 0,0 1 0,-12 1 0,22 0 0,-9 1 0,-13-1 0,20 4 0,-20-4 0,18 4 0,-18-4 0,14 6 0,-14-6 0,10 8 0,-10-8 0,8 8 0,-8-8 0,4 10 0,-4-10 0,0 0 0,1 14 0,-1-14 0,-1 11 0,1-11 0,-4 10 0,4-10 0,-6 8 0,6-8 0,-9 10 0,9-10 0,-13 10 0,5-6 0,8-4 0,-15 8 0,5-5 0,1 0 0,-2 1 0,11-4 0,-19 4 0,19-4 0,-19 5 0,19-5 0,-16 3 0,16-3 0,-16 1-163,16-1-311,-13 0-46,13 0-95,-11-2-106,11 2-138,0 0-675,-8-10-1170</inkml:trace>
  <inkml:trace contextRef="#ctx0" brushRef="#br3" timeOffset="476090.6993">22288 13796 770,'-3'-8'691,"3"8"-43,0 0-45,-7-12-43,7 12-57,0 0-23,-4-11-68,4 11-11,0 0-42,-2-9-5,2 9-11,0 0-23,0 0-25,2-12-10,-2 12-4,0 0-6,9-5-9,-9 5-3,0 0-181,19 2-82,-19-2 0,16 5 0,-5 0 0,-2 1 0,3 1 0,-1 2 0,-1 0 0,1 0 0,1 4 0,0 0 0,1 3 0,-2-2 0,0 3 0,1-2 0,-3-1 0,2 2 0,-3-2 0,0 1 0,-2-2 0,1-1 0,-2 0 0,1 2 0,-2-3 0,-1-1 0,-1 1 0,0 1 0,-2-12 0,0 18 0,0-18 0,-6 20 0,2-12 0,-4 3 0,0-2 0,-2 0 0,-2 2 0,-3-2 0,-3 2 0,1 0 0,-2-2 0,-2 1-648,-4 1-95,-3 1-113,-1 0-227,-2-2-458,-2 1-1178</inkml:trace>
  <inkml:trace contextRef="#ctx0" brushRef="#br4" timeOffset="485912.077">21648 8965 15,'0'0'741,"0"0"-141,9-8-61,-9 8-35,0 0-62,10-10-19,-10 10-26,4-8-1,-4 8-55,4-8-31,-4 8-49,3-10 3,-3 10-33,1-11 17,-1 11-29,-1-11-21,1 11-12,-3-11-5,3 11-15,-4-13-26,4 13-13,-9-12-5,9 12 6,-11-11 2,11 11 0,-14-9-3,5 3-8,0 1-1,-1 4-11,-2-4 11,1 3-8,-1-1-57,12 3-53,-23-2 0,23 2 0,-24 1 0,12 0 0,0 2 0,1-1 0,1 3 0,-1-3 0,2 3 0,0 1 0,-1 2 0,2-2 0,0 2 0,0 1 0,1 1 0,2-1 0,1 0 0,0 1 0,1-1 0,3-9 0,-1 18 0,1-18 0,1 17 0,-1-17 0,6 16 0,-6-16 0,9 14 0,-9-14 0,12 11 0,-4-6 0,-8-5 0,16 5 0,-16-5 0,17 6 0,-17-6 0,17 1 0,-17-1 0,18-1 0,-18 1 0,19-6 0,-19 6 0,18-5 0,-8 0 0,-1 0 0,0 0 0,0-1 0,-2 2 0,1-3 0,0 2 0,-1 0 0,-7 5 0,13-10 0,-13 10 0,9-7 0,-9 7 0,9-7 0,-9 7 0,8-5 0,-8 5 0,0 0 0,0 0 0,10-2 0,-10 2 0,0 0 0,5 10 0,-5-10 0,3 13 0,-3-13 0,0 17 0,-3-6 0,3 1 0,-1 2 0,0 0 0,-1 1 0,0 2 0,1 0 0,-2-2 0,2 2 0,-2 0 0,2-1 0,-2-1 0,2 1 0,0-3 0,-1-1 0,1 0 0,0-1 0,1-11 0,0 18 0,0-18 0,-2 15 0,2-15 0,0 14 0,0-14 0,0 0 0,0 15 0,0-15 0,0 0 0,0 0 0,0 14 0,0-14 0,0 0 0,0 0 0,0 0 0,0 0 0,0 0 0,0 0 0,0 0 0,0 0 0,0 0 0,0 0 0,0 0 0,0 0 0,0 0 0,0 0-147,0 0-649,0 0-205,0 0-967,-16-2-1710</inkml:trace>
  <inkml:trace contextRef="#ctx0" brushRef="#br4" timeOffset="487383.5034">3952 9261 649,'0'0'615,"-13"4"-63,13-4-33,-13 4-37,13-4-30,0 0-38,-11 5-51,11-5-1,0 0-56,0 0 11,-9 4-23,9-4 9,0 0-31,0 0-12,0 0-12,0 0-19,6 8-9,-6-8-14,0 0-9,16 1-24,-16-1-20,16 1-13,-16-1-12,19 0-20,-19 0-7,23 0-17,-9 0-40,1-1-44,0 1 0,-1-1 0,1 0 0,1-1 0,1 1 0,-2 0 0,-2 1 0,2-3 0,0 3 0,-1-2 0,-1 2 0,-2-2 0,1 1 0,-12 1 0,23-3-16,-23 3-130,16-1-28,-16 1-21,16-1-44,-16 1-2,12-3-47,-12 3-15,0 0-42,15-1-100,-15 1-63,0 0-60,0 0-162,0 0-531,0 0-870</inkml:trace>
  <inkml:trace contextRef="#ctx0" brushRef="#br4" timeOffset="487808.0449">3904 9420 484,'0'0'678,"-13"8"-116,13-8-26,-11 4-83,11-4 5,0 0-61,-14 6-47,14-6-36,0 0-34,0 0-16,-10 6-5,10-6 5,0 0-9,0 0-12,0 0-12,0 0-9,4 9 3,-4-9-24,0 0-17,15 1-13,-15-1 5,17 0-9,-17 0-7,24-1-8,-11 0-11,6-2-13,-1 1 6,1-1-32,4-1-102,1 1 0,1-1 0,-2 2 0,0-3 0,-2 3 0,0-2 0,-3 2 0,-1-2 0,0 1 0,0 1 0,-4-1 0,1 2 0,-4-2 0,0 0 0,-10 3 0,19-2 0,-19 2 0,13-3 0,-13 3 0,13-2 0,-13 2 0,10-3 0,-10 3 0,0 0 0,13-2 0,-13 2 0,0 0 0,0 0 0,10-5 0,-10 5 0,0 0 0,0 0 0,0 0 0,0 0 0,0 0-440,0 0-216,-12-2-150,12 2-221,0 0-637,-16 0-1333</inkml:trace>
  <inkml:trace contextRef="#ctx0" brushRef="#br4" timeOffset="495159.5981">21044 11442 115,'0'0'656,"0"0"-128,6-7-32,-6 7-28,0 0-31,8-6-29,-8 6-26,0 0-22,6-7-10,-6 7-13,0 0-26,0 0-4,7-7-13,-7 7 22,0 0-52,0 0 18,0 0-71,5-8 24,-5 8-56,0 0 23,0 0-47,0 0 28,0 0-60,0 0 22,0 0-36,0 0 12,0 0-28,-12-2 28,12 2-118,-10 5-3,10-5 0,-13 5 0,13-5 0,-13 7 0,13-7 0,-15 10 0,15-10 0,-14 10 0,14-10 0,-14 13 0,8-5 0,-1 0 0,-1-1 0,1 2 0,1-2 0,0 3 0,0 0 0,1-1 0,-1 0 0,-1 2 0,3 0 0,-1 0 0,1-1 0,2 0 0,-2-1 0,0 2 0,4-11 0,-2 20 0,2-20 0,-2 19 0,2-19 0,0 17 0,0-17 0,3 18 0,-3-18 0,6 15 0,-6-15 0,7 16 0,-7-16 0,9 15 0,-9-15 0,10 12 0,-10-12 0,11 11 0,-11-11 0,13 8 0,-13-8 0,14 8 0,-14-8 0,14 4 0,-14-4 0,17 3 0,-17-3 0,14 0 0,-14 0 0,18 0 0,-18 0 0,15-3 0,-15 3 0,17-5 0,-17 5 0,15-7 0,-15 7 0,17-6 0,-17 6 0,14-11 0,-14 11 0,15-10 0,-9 3 0,2 1 0,0 0 0,-2-3 0,1 1 0,-2-2 0,1 0 0,0 1 0,-2 0 0,1-2 0,-2 2 0,1-3 0,-2 0 0,0 2 0,-1-2 0,0 1 0,-2-1 0,-2 1 0,2 0 0,-3-1 0,2 2 0,-4-1 0,0 1 0,-1-1 0,-1 3 0,-1-1 0,-3 1 0,3 2 0,0 1 0,-2-1 0,1 1 0,-1 1 0,-1 2 0,2 0 0,10 2 0,-22-2 0,22 2-248,-19 2-333,19-2-128,-16 4-143,16-4-979,-13 5-1538</inkml:trace>
  <inkml:trace contextRef="#ctx0" brushRef="#br4" timeOffset="496700.66">3993 11943 54,'0'0'755,"0"0"-161,-14-4-50,14 4-25,0 0-34,-15-4-52,15 4-44,0 0-31,-15-3-27,15 3-25,-9-4-12,9 4-16,0 0-19,-12-3-11,12 3 4,0 0-24,-11-3-11,11 3-4,0 0-17,0 0-5,0 0-4,-9-4-21,9 4-8,0 0-2,0 0 13,0 0 17,0 0-161,0 0-25,12 0 0,-12 0 0,13 3 0,-13-3 0,16 0 0,-16 0 0,25 0 0,-13 0 0,4 0 0,-1 0 0,4 0 0,0 0 0,-1-3 0,3 1 0,-1 2 0,-2-2 0,2 1 0,0-2 0,-1 2 0,-1-2 0,-2 2 0,1 0 0,-4 1 0,-13 0 0,24-3 0,-24 3 0,19 0 0,-19 0 0,15 0 0,-15 0-122,14 0-255,-14 0-42,0 0-36,12 3-10,-12-3-68,0 0-54,0 0-80,0 0-139,-3 12-377,3-12-793</inkml:trace>
  <inkml:trace contextRef="#ctx0" brushRef="#br4" timeOffset="497169.3908">3999 12039 186,'0'0'789,"-14"6"-162,14-6-51,-13 5-37,13-5-40,-14 4-37,14-4-69,-11 5-27,11-5-61,-11 5 7,11-5-56,-10 4-2,10-4-45,-9 4-3,9-4-37,0 0 0,-9 5-17,9-5-13,0 0-5,0 0 1,-8 5 3,8-5 17,0 0-12,0 0 10,0 0 5,0 0-14,10 6-15,-10-6-7,0 0 6,19 0-84,-19 0-44,20-1 0,-7-1 0,-1 2 0,2-2 0,2-1 0,1 1 0,1 0 0,2-1 0,-2 1 0,4-1 0,-2 1 0,-1-3 0,2 3 0,-2-1 0,-1 1 0,-2-1 0,1 0 0,-3 2 0,-1-1 0,1 0 0,-4 0 0,-10 2 0,21-2 0,-21 2 0,15-2 0,-15 2 0,14-2 0,-14 2 0,10-2 0,-10 2 0,0 0 0,13-3 0,-13 3 0,0 0 0,0 0 0,15-1 0,-15 1 0,0 0 0,0 0 0,0 0 0,11-2 0,-11 2 0,0 0 0,0 0 0,0 0 0,0 0 0,0 0 0,0 0 0,0 0 0,0 0-399,0 0-206,0 0-91,0 0-88,0 0-195,0 0-520,-9 5-1129</inkml:trace>
  <inkml:trace contextRef="#ctx0" brushRef="#br4" timeOffset="504498.4975">21172 13966 364,'0'0'488,"-12"-1"-59,12 1-68,0 0-14,-15 0-15,15 0-41,0 0-17,-16 0-25,16 0 2,0 0-24,-12-2 21,12 2-15,0 0-23,-14-1-5,14 1-4,0 0-6,-11-2-5,11 2-11,0 0 3,0 0 1,-11-2-26,11 2-17,0 0-18,0 0-6,0 0 19,0 0-29,0 0 4,-3-10-20,3 10 11,0 0 2,9-5-6,-9 5 1,9-3 9,-9 3-20,12-2-17,-12 2-9,12-2-7,-12 2 6,15-2 5,-15 2-10,16 2-15,-16-2-6,14 2-12,-14-2 2,15 3-5,-15-3 3,12 3-7,-12-3 1,9 8-2,-9-8 3,11 8-6,-11-8 3,7 12 4,-7-12-1,4 15-2,-4-15 0,0 15-1,0-15-3,-2 19-2,0-10 4,-1 0 0,1 0 3,-2 2 1,-1-2-5,0 2-3,-2-1 8,2 0-9,-3 1-3,0-1-1,0 2 0,0-2-3,0-1 0,0 3 0,-1-3 2,2-1 0,0 0 1,-1-1 4,2 2 5,-1-2 0,1-2 4,6-5 1,-10 11 1,10-11 6,-7 11 2,7-11-27,-6 7 0,6-7 0,0 0 0,-7 9 0,7-9 0,0 0 0,0 0 0,-2 10 0,2-10 0,0 0 0,0 0 0,13 3 0,-13-3 0,12 1 0,-12-1 0,16 0 0,-16 0 0,21 0 0,-21 0 0,25-1 0,-12 1 0,-1 0 0,2 0 0,-1 0 0,1-2 0,-1 2 0,1-1 0,-1 1 0,1 0 0,-14 0 0,24-2 0,-24 2 0,23-1 0,-23 1 0,21 0 0,-21 0 0,19-1 0,-19 1 0,18 0 0,-18 0 0,15-2 0,-15 2 0,17 0 0,-17 0 0,13 0 0,-13 0 0,0 0 0,17-1 0,-17 1 0,0 0 0,13 0 0,-13 0 0,0 0 0,0 0 0,15 0 0,-15 0 0,0 0 0,0 0 0,0 0 0,0 0 0,13-2 0,-13 2 0,0 0 0,0 0 0,0 0 0,0 0 0,0 0 0,0 0 0,0 0 0,0 0 0,0 0 0,0 0-139,0 0-319,-13 0-27,13 0-40,0 0-79,-10 3-65,10-3-68,0 0-715,-13 0-1069</inkml:trace>
  <inkml:trace contextRef="#ctx0" brushRef="#br4" timeOffset="505973.5515">6404 14485 395,'0'0'644,"-13"2"-107,13-2-43,-14 1-36,14-1-28,0 0-22,-15 1-30,15-1-39,0 0-17,-13 1-46,13-1 9,0 0-28,0 0 4,-12-1-35,12 1 7,0 0-18,0 0 21,0 0-35,0 0 7,0 0-14,0 0-22,11-4-11,-11 4-10,14-5-18,-14 5-19,19-2-9,-6-1-7,0-1-4,3 1-5,0 1-12,0 0-77,-1-2 0,3 1 0,-1 0 0,0 0 0,-1 1 0,-1-1 0,0 1 0,-1-1 0,-3 1 0,3 0 0,-2-1 0,-1 3 0,-11 0 0,19-2 0,-19 2 0,17-3 0,-17 3 0,13-1 0,-13 1 0,13 0-85,-13 0-64,0 0-22,14 0-38,-14 0-12,0 0-51,0 0-16,11 4-41,-11-4-35,0 0-35,0 0-38,0 0-34,-4 9-65,4-9-68,-6 8-543,6-8-761</inkml:trace>
  <inkml:trace contextRef="#ctx0" brushRef="#br4" timeOffset="506411.7278">6413 14612 318,'0'0'678,"-12"4"-107,12-4-48,-10 2-32,10-2-56,-10 5-20,10-5-45,0 0-34,-12 3-36,12-3-36,0 0-18,0 0-17,-11 2-15,11-2-13,0 0-10,0 0-11,0 0-10,0 0-7,0 0 1,0 0-4,0 0 30,0 0-34,0 0-19,0 0 2,9 5-20,-9-5 6,13 0-9,-13 0-15,20-5-14,-20 5-1,24-3-2,-9-1-11,2 1 5,-1-1 3,2 0-81,-2 1 0,2 0 0,-1-1 0,1-1 0,-1 1 0,-1 0 0,0 1 0,-1 1 0,-3 0 0,0-1 0,-1 1 0,1-1 0,-12 3 0,16-2 0,-16 2 0,17-4 0,-17 4 0,13-3 0,-13 3 0,11-2 0,-11 2 0,0 0 0,14-2 0,-14 2 0,0 0 0,11-4 0,-11 4 0,0 0 0,0 0 0,0 0 0,12-2 0,-12 2 0,0 0 0,0 0 0,0 0 0,0 0 0,0 0 0,0 0 0,0 0 0,0 0-519,0 0-55,0 0-127,0 0-117,0 0-944,0 0-1454</inkml:trace>
  <inkml:trace contextRef="#ctx0" brushRef="#br3" timeOffset="516605.2079">23053 14116 26,'0'0'840,"0"0"-156,-11 6-29,11-6-83,0 0-14,0 0-36,0 0-7,-9 5-38,9-5-3,0 0-24,0 0-20,0 0-19,0 0-24,0 0-5,0 0-2,0 0-33,5 7-266,-5-7-81,0 0 0,13 5 0,-13-5 0,16 1 0,-16-1 0,18 1 0,-18-1 0,23 3 0,-10-2 0,0 0 0,4-1 0,-3 2 0,5-2 0,-2 1 0,2-1 0,-1 1 0,-3-1 0,2 0 0,-2 0 0,0 0 0,0 0 0,0 0 0,-2 0 0,0 0 0,-13 0 0,22 0 0,-22 0 0,21 1 0,-21-1 0,15 0 0,-15 0 0,14 0 0,-14 0 0,12 0 0,-12 0 0,0 0 0,14 0 0,-14 0 0,0 0 0,0 0 0,0 0 0,11 3 0,-11-3 0,0 0 0,0 0-548,0 0-97,0 0-63,-9 5-20,9-5-59,0 0-728,-15 3-1144</inkml:trace>
  <inkml:trace contextRef="#ctx0" brushRef="#br3" timeOffset="517002.2509">23305 14072 435,'0'0'867,"-3"-10"-77,3 10-86,0 0-19,-3-11-34,3 11-49,0 0-26,-2-12-41,2 12-34,0 0-34,0 0-26,-2-13-25,2 13-57,0 0-197,0 0-162,0 0 0,0 0 0,0 0 0,0 0 0,0 0 0,0 0 0,10 11 0,-10-11 0,4 18 0,-1-9 0,0 3 0,-1 1 0,-1 2 0,2 1 0,-2 1 0,2-3 0,-2 4 0,0-2 0,2 1 0,-2-1 0,0-1 0,1 0 0,-1-2 0,-1 1 0,1-2 0,-1 1 0,0-13 0,0 22 0,0-22 0,1 20 0,-1-20 0,-1 15 0,1-15 0,0 15 0,0-15 0,0 0 0,0 17 0,0-17 0,0 0 0,0 11 0,0-11 0,0 0 0,0 0 0,0 13 0,0-13 0,0 0 0,0 0 0,0 0 0,0 0 0,0 0 0,0 0 0,0 0-73,0 0-754,0 0-105,0 0-1069,0 0-1756</inkml:trace>
  <inkml:trace contextRef="#ctx0" brushRef="#br1" timeOffset="520466.2677">23810 13968 578,'0'0'697,"0"0"-78,0 0-10,0 0-90,0 0-28,5-8-44,-5 8-37,0 0-60,0 0-29,0 0-28,0 0-18,0 0-12,0 0 5,0 0-27,0 0 6,0 0-29,-2 13 5,2-13-22,-1 11-15,1-11-15,-3 12-12,3-12-11,-1 14-17,1-14-5,-1 15-126,1-15 0,-2 14 0,2-14 0,-1 15 0,1-15 0,0 14 0,0-14 0,3 13 0,-3-13 0,2 12 0,-2-12 0,4 12 0,-4-12 0,7 11 0,-7-11 0,9 10 0,-9-10 0,15 8 0,-15-8 0,17 6 0,-8-2 0,3-2 0,-2 1 0,2-1 0,-1 1 0,1-2 0,0 2 0,-1-1 0,0 2 0,2-2 0,-3 1 0,3 0 0,-3 1 0,0 0 0,-1-1 0,1 1 0,-10-4 0,16 7 0,-7-3 0,-9-4 0,10 8 0,-10-8 0,9 8 0,-9-8 0,0 0 0,5 12 0,-5-12 0,0 0 0,-1 13 0,1-13 0,-5 6 0,5-6 0,-9 8 0,9-8 0,-14 7 0,14-7 0,-16 5 0,7-2 0,9-3 0,-20 2 0,10 0 0,10-2 0,-22 3 0,22-3 0,-20 0 0,20 0 0,-20-3 0,20 3 0,-20-5-413,20 5-57,-19-7-55,19 7-122,-16-9-91,16 9-195,-14-10-486,9 2-1026</inkml:trace>
  <inkml:trace contextRef="#ctx0" brushRef="#br1" timeOffset="520724.8226">23912 13999 198,'0'0'868,"0"0"-156,0 0-33,0 0-103,0 0-17,0 0-52,0 0-61,-1-12-63,1 12-41,0 0-38,0 0-32,9-6-42,-9 6-31,0 0-50,13-4-21,-13 4-15,11-2-37,-11 2-24,15-3-34,-15 3-49,17-1-32,-17 1-39,23 0-47,-10 0-26,-13 0-68,26-1-1,-12 1-77,1 0-49,-1 0-47,1 0-46,0 0-94,0-2-597,0 0-767</inkml:trace>
  <inkml:trace contextRef="#ctx0" brushRef="#br3" timeOffset="524948.7354">24175 13803 369,'0'0'550,"0"0"-80,0 0-47,-7-7-9,7 7-28,0 0-30,0 0-6,0 0-26,0 0-27,0 0-17,3-12-24,-3 12-12,0 0-12,11-5-23,-11 5 10,12-3-48,-12 3 13,17-3-39,-5 2 19,0 0-36,0-3 11,2 3-25,3-1-4,1 0-17,0 1 8,0-1-11,-2-1 2,1 2 0,-3 0 2,1-1 1,-2 0-8,0 0-7,0 1-7,-2 0 0,-11 1 5,19-2-11,-19 2-4,15-1-12,-15 1-15,12-1 7,-12 1-11,0 0-2,14 1-5,-14-1-2,0 0-6,10 4 7,-10-4 31,0 0 6,4 12 1,-4-12-42,0 12-20,0-12 0,0 13 0,-1-1 0,1-1 0,-3 0 0,2 3 0,-3 0 0,3 4 0,0-2 0,1 2 0,-1 2 0,1 0 0,0 1 0,1 2 0,0 0 0,2 0 0,3 0 0,-5 1 0,3-2 0,0 1 0,1-2 0,-1 1 0,0-5 0,1 1 0,-1 0 0,-1-2 0,1 0 0,0-2 0,-1-1 0,-1-1 0,2-2 0,-3 0 0,-1-10 0,5 18 0,-5-18 0,3 15 0,-3-15 0,2 10 0,-2-10 0,-1 12 0,1-12 0,-6 7 0,6-7 0,-9 6 0,9-6 0,-14 4 0,2-1 0,1-2 0,-1 0 0,-2-1 0,0-1-158,0 0-491,-2-2-189,0 3-317,0-4-550,-1 1-1380</inkml:trace>
  <inkml:trace contextRef="#ctx0" brushRef="#br3" timeOffset="525589.3386">24789 13912 425,'0'0'740,"0"0"-102,-10 6-16,10-6-86,0 0-41,0 0-57,-1 11-40,1-11-65,0 0 8,5 14-28,-5-14-26,6 10-25,-6-10-11,9 8-14,-9-8-20,10 9-18,-10-9-3,16 5-15,-16-5-17,14 3-3,-14-3 0,18 3-11,-18-3-5,16-2-15,-16 2 5,20-4-99,-20 4-36,18-5 0,-9 1 0,-9 4 0,16-7 0,-7 1 0,-3-1 0,-6 7 0,12-12 0,-12 12 0,9-13 0,-9 13 0,5-13 0,-5 13 0,1-14 0,-1 14 0,-3-11 0,3 11 0,-7-10 0,7 10 0,-8-5 0,8 5 0,-13-2 0,13 2 0,-19 0 0,19 0-17,-17 2-344,7 2-55,2 1-52,8-5-65,-13 10-97,13-10-103,-9 14-861,9-14-1244</inkml:trace>
  <inkml:trace contextRef="#ctx0" brushRef="#br3" timeOffset="525964.3252">25278 13898 115,'11'-9'831,"-11"9"-148,9-6-34,-9 6-80,8-8-55,-8 8-32,6-7-38,-6 7-60,0 0-43,7-7-19,-7 7-52,0 0-2,0 0-18,0 0 10,0 0-36,0 0-7,0 0 17,0 15-24,0-15-5,-6 17-27,1-4-8,-3 0-8,2 1-13,-2 2-89,-2 2-60,1-1 0,-2 3 0,0-3 0,-3 1 0,3-1 0,-1 2 0,1-3 0,-1 1 0,0 0 0,1-2 0,0-1 0,1 0 0,1-2 0,0 0 0,0 0 0,1-2 0,1 0 0,-1-1 0,0 1 0,3-4 0,1 2-226,-2-1-166,6-7-58,-10 11-79,10-11-85,-7 11-50,7-11-63,-6 10-730,6-10-1074</inkml:trace>
  <inkml:trace contextRef="#ctx0" brushRef="#br3" timeOffset="526354.9406">25278 14304 795,'0'0'720,"0"0"-91,7-10-51,-7 10-85,0 0-50,0 0-44,0 0-30,0 0-61,0 0-31,0 0-26,0 0-25,0 0-25,0 0-31,0 0 0,-8 7-13,8-7-27,0 0-23,-2 15-14,2-15 3,0 0-4,0 11-3,0-11-15,0 0 3,3 13 5,-3-13-11,0 0-9,9 5-11,-9-5-4,11 2 1,-11-2-17,14 0-5,-14 0 16,14-2-2,-14 2 9,15-5 10,-15 5 6,14-7 6,-14 7-18,16-8 13,-16 8 7,11-10 10,-11 10-6,13-11-2,-13 11-2,7-10-70,-7 10-3,7-8 0,-7 8 0,0 0 0,0-14 0,0 14 0,0 0 0,-7-7 0,7 7 0,0 0 0,-13-4 0,13 4-44,0 0-123,-16 0-66,16 0-101,-14 3-92,14-3-95,-13 4-136,13-4-111,-9 4-828,9-4-1248</inkml:trace>
  <inkml:trace contextRef="#ctx0" brushRef="#br3" timeOffset="526811.995">25836 14133 454,'0'0'689,"-3"-14"-94,3 14-41,-1-15-4,1 15-45,-1-15-21,1 15-28,-2-14-10,2 14-18,2-16-7,-2 16-9,0-13-22,0 13-26,2-13-7,-2 13-11,3-9-3,-3 9-26,0 0-237,2-14-80,-2 14 0,0 0 0,4-8 0,-4 8 0,0 0 0,0 0 0,10 6 0,-10-6 0,7 10 0,-7-10 0,6 19 0,-2-9 0,0 0 0,-1 2 0,0 0 0,1 1 0,-3 1 0,0 0 0,2-2 0,-3 3 0,2-4 0,-2 2 0,0-1 0,0 0 0,0 0 0,0-12 0,0 22 0,-2-10 0,2-12 0,0 17 0,0-17 0,-3 15 0,3-15 0,-1 14 0,1-14 0,0 0 0,-1 15 0,1-15-162,0 0-539,0 14-126,0-14-180,0 0-729,0 0-1421</inkml:trace>
  <inkml:trace contextRef="#ctx0" brushRef="#br3" timeOffset="527491.1821">26067 14122 566,'0'0'757,"3"-9"-68,-3 9-81,4-12-45,-4 12-49,6-11-25,-6 11-38,9-13-47,-4 7-40,0-3-19,-5 9-16,11-12-11,-4 6-40,2-1-8,-2 3-5,1-3-13,1 2-27,1 0-22,0-1-10,1 1-85,-1 2-108,1 1 0,-11 2 0,21-4 0,-21 4 0,15 1 0,-15-1 0,16 5 0,-16-5 0,11 9 0,-11-9 0,9 15 0,-9-15 0,1 14 0,-1-14 0,-1 19 0,-4-10 0,1 0 0,0 2 0,-1-3 0,-1 1 0,1-1 0,-2 1 0,2-1 0,-1-1 0,-1 1 0,3-2 0,4-6 0,-10 13 0,10-13 0,-9 9 0,9-9 0,-4 7 0,4-7 0,0 0 0,-6 9 0,6-9 0,0 0 0,0 0 0,0 0 0,0 0 0,0 0 0,0 0 0,13-2 0,-13 2 0,9-4 0,-9 4 0,16-6 0,-16 6 0,17-6 0,-17 6 0,16-3 0,-16 3 0,17-4 0,-17 4 0,17-1 0,-17 1 0,16 1 0,-16-1 0,17 4 0,-17-4 0,14 4 0,-14-4 0,11 6 0,-11-6 0,9 9 0,-9-9 0,8 10 0,-8-10 0,4 12 0,-4-12 0,2 13 0,-2-13 0,0 13 0,0-13 0,-4 13 0,4-13 0,-8 12 0,4-5 0,-3-2 0,1 2 0,-3-2 0,0 0 0,0 2 0,0-2 0,-5-1 0,3 3 0,-3-3 0,-1 1 0,1-1 0,-1-1 0,1 2 0,0-4 0,1 2 0,-1 0 0,4-1 0,-5-1 0,3 0 0,1 0 0,11-1 0,-23 0 0,23 0 0,-23-1 0,23 1 0,-20-2 0,20 2 0,-18-2 0,18 2 0,-16-5 0,16 5-323,-15-5-454,15 5-120,-14-2-1054,14 2-1691</inkml:trace>
  <inkml:trace contextRef="#ctx0" brushRef="#br3" timeOffset="529000.6">17265 15042 294,'0'0'423,"0"0"-49,0 0-51,-15-1-36,15 1-23,0 0-28,0 0-25,-12-1-6,12 1 11,0 0 1,0 0-7,-14-2-6,14 2 1,0 0-2,0 0 11,0 0-22,-11-1 13,11 1-24,0 0 7,0 0-14,0 0 1,0 0-11,0 0-1,-12 3-9,12-3 4,0 0-2,0 0-5,0 0 2,0 0-7,0 0-3,0 0-7,0 0-7,0 0-8,0 0-14,-10 4-4,10-4-12,0 0-10,0 0-10,0 0-8,0 0-8,0 0-8,0 0-4,0 0-8,0 0-4,0 0-4,0 0 3,0 0-5,0 0-12,0 0-1,0 0-2,-11 3-2,11-3-1,0 0-1,0 0-2,0 0-2,0 0-1,-12 3 0,12-3-7,0 0-4,0 0-18,0 0 0,-10 4-20,10-4-21,0 0-29,0 0 13,0 0-57,0 0-24,0 0-13,0 0-26,0 0-18,0 0-49,0 0-20,0 0-89,0 0-63,0 0-68,0 0-87,10 5-686,-10-5-890</inkml:trace>
  <inkml:trace contextRef="#ctx0" brushRef="#br3" timeOffset="530648.8108">26905 14197 76,'0'0'211,"0"0"68,0 0-79,0 0 29,0 0-44,0 0 21,0 0-35,0 0 11,0 0 17,0 0-10,0 0 20,0 0-23,0 0 8,0 0 5,0 0-2,0 0-5,0 0 11,0 0 4,0 0 4,0 0 23,0 0-18,0 0 8,0 0-8,0 0 14,0 0 0,0 0 13,0 0 4,0 0 17,0 0 1,0 0-4,0 0-14,0 0-11,16 3-11,-16-3 2,11 2-23,-11-2-8,14 0 9,-14 0-109,16 2-96,-16-2 0,20 1 0,-20-1 0,20 0 0,-20 0 0,22-1 0,-22 1 0,23 0 0,-12-2 0,-11 2 0,23 0 0,-23 0 0,20-1 0,-20 1 0,18-1 0,-18 1 0,18-2 0,-18 2 0,15-1 0,-15 1 0,14 0 0,-14 0 0,0 0 0,13 0 0,-13 0 0,0 0 0,14 0-127,-14 0-280,0 0-34,0 0-45,0 0-50,0 0-71,9 4-28,-9-4-85,0 0-623,0 0-945</inkml:trace>
  <inkml:trace contextRef="#ctx0" brushRef="#br3" timeOffset="531005.1146">26984 14334 384,'-8'6'750,"8"-6"-99,0 0-35,-8 7-79,8-7-16,0 0-37,0 0-16,0 0-51,-7 8-17,7-8-19,0 0-6,0 0-33,0 0-37,0 0-27,7 7-22,-7-7-8,0 0-12,0 0-24,16 3-16,-16-3-62,0 0-134,13 1 0,-13-1 0,17 3 0,-17-3 0,15 0 0,-15 0 0,22-3 0,-10 2 0,-1 0 0,-11 1 0,25-2 0,-25 2 0,22 0 0,-22 0 0,23-3 0,-23 3 0,22-2 0,-22 2 0,16-1 0,-16 1 0,16-2 0,-16 2 0,13-3 0,-13 3 0,0 0 0,16-1 0,-16 1 0,0 0 0,13 0 0,-13 0 0,0 0 0,0 0-38,12-5-490,-12 5-51,0 0-106,0 0-122,0 0-947,0 0-1445</inkml:trace>
  <inkml:trace contextRef="#ctx0" brushRef="#br3" timeOffset="546828.3798">22605 13665 346,'0'0'510,"0"0"-33,-7-7-54,7 7-34,0 0-28,0 0-35,-4-12-9,4 12-39,0 0-15,0 0-49,0-13-15,0 13 16,0 0-23,7-9-3,-7 9-9,8-7-14,-8 7-21,12-3 12,-12 3 12,15-2-10,-4 4 16,0 1 4,1 2-24,1 0 22,3 4-19,-2-1-18,3 5-17,-1 1 0,3 2-18,-1 3-13,-3 2-4,2 0-12,-4 4-6,1-2-16,-2 3-10,-3 1-4,-1-1-11,-2 0 5,-3-1-10,-3 3-7,-3 2 0,-4 2-5,-2 5-8,-5-1-3,-4 2-39,-4 1-59,-6 6-68,-4 2-94,-1-1-41,-2 0-69,-2-1-48,-1 2-63,-3 0-41,2-3-27,0 2-82,-3-4-562,2-4-803</inkml:trace>
  <inkml:trace contextRef="#ctx0" brushRef="#br5" timeOffset="565141.23">27696 14173 454,'0'0'619,"-11"3"-81,11-3-27,0 0-45,-13 2-34,13-2-20,0 0-9,-12 2-10,12-2-10,0 0-16,0 0-1,-11 3-8,11-3-20,0 0-10,0 0-23,0 0-3,0 0-7,0 0-1,0 0 1,0 0 13,0 0-284,7 6-24,-7-6 0,14 3 0,-14-3 0,22 2 0,-8-1 0,-1 1 0,5 1 0,-2-2 0,4 0 0,-1 1 0,-2-1 0,3 0 0,-2-1 0,0 0 0,-2 0 0,1 0 0,-4 0 0,2 0 0,-15 0 0,24 0 0,-24 0 0,18-1 0,-18 1 0,18 0 0,-18 0 0,13 0 0,-13 0 0,0 0 0,18 0 0,-18 0 0,0 0 0,12 0 0,-12 0 0,0 0 0,0 0 0,0 0 0,0 0 0,0 0 0,0 0 0,0 0 0,0 0 0,0 0 0,0 0 0,0 0 0,0 0 0,-11 6 0,11-6-546,-9 3-145,9-3-99,-9 5-68,9-5-820,0 0-1349</inkml:trace>
  <inkml:trace contextRef="#ctx0" brushRef="#br5" timeOffset="565920.58">28503 14133 634,'0'0'628,"9"-11"-98,-9 11-22,11-9-47,-11 9-24,9-12-33,-9 12-19,9-11-40,-4 3-5,-5 8-9,7-11-2,-7 11-28,5-14-4,-5 14 24,3-11-33,-3 11-23,1-12-30,-1 12-20,-1-12 17,1 12-14,-3-11-5,3 11-5,-5-10-142,5 10-66,-9-10 0,9 10 0,-10-7 0,10 7 0,-10-7 0,10 7 0,-14-4 0,14 4 0,-16-2 0,16 2 0,-16 0 0,6 2 0,10-2 0,-21 5 0,12 0 0,0-1 0,-3 4 0,1-1 0,0 2 0,0 1 0,1 1 0,0-3 0,0 3 0,0 0 0,1 2 0,1 0 0,-2-2 0,3 1 0,-1 2 0,0-2 0,1 2 0,1-1 0,-1 0 0,0 2 0,2-2 0,1 0 0,-2 1 0,4 0 0,0 0 0,-2-2 0,2 3 0,2-3 0,-2 1 0,4-2 0,-1 1 0,0-2 0,3 4 0,-2-4 0,2 1 0,0 0 0,0-2 0,1 1 0,2 0 0,0-2 0,-1-2 0,1 4 0,1-4 0,0 1 0,1-1 0,-1-3 0,1 2 0,1-1 0,-10-4 0,18 4 0,-18-4 0,18 4 0,-18-4 0,19 0 0,-19 0 0,17-4 0,-17 4 0,18-4 0,-8 0 0,-2-1 0,2-1 0,-2 3 0,-2-4 0,1 1 0,1-1 0,-8 7 0,10-12 0,-10 12 0,8-10 0,-8 10 0,4-11 0,-4 11 0,0 0 0,0-13 0,0 13 0,-6-7 0,6 7 0,-11-7 0,0 4 0,11 3 0,-17-3 0,5 1 0,12 2 0,-20-3 0,8 2 0,12 1 0,-22 0 0,22 0 0,-23 4 0,11-2 0,2 0 0,0 0 0,0 2 0,-1 0-24,11-4-629,-15 8-114,5-5-95,5 3-994,5-6-1572</inkml:trace>
  <inkml:trace contextRef="#ctx0" brushRef="#br5" timeOffset="568204.1924">16178 15303 4,'0'0'785,"0"0"-151,0 0-78,-1-12-11,1 12-65,0 0 7,0 0-23,1-15-20,-1 15-37,0 0-16,0 0-6,0 0-24,0-13-21,0 13-39,0 0-25,0 0-23,0 0-27,0 0-24,-3-9-23,3 9-25,0 0-11,0 0-6,0 0-100,0 0-37,-2 12 0,2-12 0,1 13 0,-1-13 0,3 20 0,-2-8 0,0-1 0,0 1 0,1 1 0,-1-2 0,-1 1 0,1 1 0,-1-1 0,0 1 0,0 0 0,0-13 0,-1 23 0,1-23 0,-1 21 0,1-21 0,-2 21 0,2-21 0,-2 16 0,2-16 0,-3 14 0,3-14 0,-1 12 0,1-12-473,0 0-80,-5 9-40,5-9-76,0 0-43,0 0-206,0 0-439,-13-1-958</inkml:trace>
  <inkml:trace contextRef="#ctx0" brushRef="#br5" timeOffset="568502.2958">16065 15250 180,'0'0'870,"-10"-3"-148,10 3-66,0 0-48,-11-4-47,11 4-43,0 0-46,0 0-43,0 0-20,0 0-27,0 0-23,3-11-51,-3 11-15,16-7-21,-7 3-32,4 2-18,-2-4-37,6 2-24,-2 0-32,3 0-20,-1 1-27,0-1-58,1 1-24,-1 2 0,1-2 0,-3 0 0,0 2 0,-2 1 0,2 0-93,-15 0-111,24 0-71,-12 1-38,-1 2-51,-11-3-40,19 4-89,-19-4-67,10 10-31,-10-10-104,6 12-637,-6-12-934</inkml:trace>
  <inkml:trace contextRef="#ctx0" brushRef="#br5" timeOffset="568721.2659">16074 15619 485,'0'0'806,"-7"14"-77,7-14-42,0 0-71,0 14-54,0-14-25,5 7-24,-5-7-48,10 4-31,-10-4-40,12 3-48,-12-3-43,16 1-53,-16-1-34,17-1-51,-17 1-31,23-3-25,-12 1-25,-11 2-22,23-4-32,-9 2-45,-2-1-62,2-2-84,1 3-72,1-4-65,-1 3-80,0-3-51,2 1-148,-2 0-51,0 1-129,2-2-634,-2-2-991</inkml:trace>
  <inkml:trace contextRef="#ctx0" brushRef="#br5" timeOffset="569534.2154">16612 15409 442,'0'0'783,"7"-7"-93,-7 7-40,12-8-98,-12 8-22,13-11-53,-5 3-45,1 2-51,0-4-45,0 2-32,2 0-9,0-2-33,0 2-30,-1-3-41,-1 0-25,2 2-23,-1-1-20,-3 0-14,1-1-17,1 1-5,-4 2-16,0-3-8,-1 3-12,0 1-7,-4 7-8,4-18-13,-4 18-3,0-14 1,0 14-10,-4-12 2,4 12-5,-7-14-2,7 14 11,-10-11-15,10 11-4,-14-9-2,5 5 1,9 4 3,-18-5 2,18 5-6,-16-3 4,16 3-2,-21 3 7,21-3-7,-21 1 7,10 3 2,2-1 8,-2 1-2,2 0 9,0 2 14,1 1 5,-1-2 8,2 4 0,-1 0-3,-1 2 20,3-1 14,-1 4-2,2-1-47,0 0-31,0 0 0,0 4 0,2-1 0,-1 0 0,2 2 0,1 0 0,-2 0 0,2 1 0,-1 1 0,1 0 0,0 1 0,1-1 0,-1 0 0,1 1 0,0-2 0,-2 1 0,2 1 0,0 0 0,0 1 0,2-2 0,-2 0 0,1 1 0,-1-1 0,1-1 0,-1 1 0,1 0 0,-1-2 0,2 1 0,-1-1 0,-1 1 0,1-2 0,-1 0 0,2-1 0,-2-2 0,1 0 0,-1 0 0,0 0 0,0-2 0,0 0 0,0 0 0,0-12 0,1 20 0,-1-20 0,1 17 0,-1-17 0,2 14 0,-2-14 0,1 14 0,-1-14 0,4 10 0,-4-10 0,6 7 0,-6-7 0,0 0 0,12 4 0,-12-4 0,0 0 0,19-2 0,-19 2 0,15-4 0,-6 1 0,1-3 0,1 3-20,-2-3-21,1 2 5,-3-3 6,1 0 9,-1 2 4,1-2 3,-3 0 6,2 0-1,-7 7 1,8-14 4,-8 14 1,7-15-5,-7 15 1,1-14 2,-1 14 4,-4-17-3,0 9-6,-1-1-6,-5 0-11,1-1-5,-4 1-14,-3-2-3,-2 2-1,-2 0-3,-1 1 12,-3 0-23,1 2 21,0-1-7,0 0 17,0 2-3,1-1 18,2 0-3,3 0 13,1 0-9,2 1 11,0-4 0,3 4 2,4-3-20,0 0-13,7 8-47,-7-16-63,7 16-47,2-20-78,6 9-78,1-1-95,2-1-134,6-1-24,-2 3-854,8-5-1075</inkml:trace>
  <inkml:trace contextRef="#ctx0" brushRef="#br5" timeOffset="570089.9722">17232 15473 644,'-11'2'763,"11"-2"-77,0 0-66,-12 5-49,12-5-47,0 0-33,0 0-46,0 0-12,-9 3-1,9-3-17,0 0-26,0 0-33,0 0-12,12 4-24,-12-4-22,12 0-19,-12 0-98,18 0-181,-18 0 0,23-3 0,-10 2 0,1 0 0,0 0 0,0-2 0,3 0 0,-1 3 0,0-2 0,0-1 0,0 0 0,0 1 0,-2 1 0,2-1 0,-3 1 0,0-2 0,0 3-304,-1-3-128,-1 1-62,-11 2-53,20-2-96,-20 2-88,15-2-865,-15 2-1247</inkml:trace>
  <inkml:trace contextRef="#ctx0" brushRef="#br5" timeOffset="570820.3138">17737 15423 927,'0'0'825,"-12"-8"-36,6 2-72,6 6-76,-12-14-75,12 14-65,-9-9-32,9 9-32,-6-13-32,6 13-40,-5-10-36,5 10-30,-4-9-36,4 9-32,0 0-38,-2-13-31,2 13-90,0 0-72,0 0 0,0 0 0,12-1 0,-12 1 0,12 10 0,-6-2 0,3 3 0,-1-1 0,1 2 0,0 1 0,-2 0 0,1 2 0,0-3 0,1 2 0,-3-2 0,0 2 0,1-1 0,2-2 0,-4-1 0,-1 0 0,0-2 0,1-1 0,-5-7 0,6 14 0,-6-14 0,8 8 0,-8-8 0,6 8 0,-6-8 0,0 0 0,10 3 0,-10-3 0,0 0 0,14-7 0,-14 7 0,9-10 0,-4 4 0,1-3 0,-1 1 0,2-4 0,0 0 0,-1-1 0,1 0 0,1-3 0,-1 4 0,-1-3 0,2 1 0,-1 0 0,0-1 0,-1 3 0,1 0 0,-2 2 0,1 1 0,-2 0 0,1 1 0,-5 8-304,8-14-103,-8 14-59,6-10-80,-6 10-118,0 0-131,9-5-791,-9 5-1236</inkml:trace>
  <inkml:trace contextRef="#ctx0" brushRef="#br5" timeOffset="571309.3498">18050 15448 665,'0'0'775,"4"13"-70,-4-13-60,0 0-86,0 0-44,13 1-48,-13-1-50,11-3-42,-11 3-38,11-1-37,-11 1-44,15-6-33,-15 6-36,17-8-25,-17 8-21,18-6-16,-9 1-9,-9 5-19,17-9-15,-8 5-11,-2-3-25,1 3 1,0-3-12,-8 7-4,14-11-9,-14 11 3,11-13-12,-11 13-3,9-13-3,-9 13 3,7-14-6,-7 14 0,2-11-2,-2 11-4,0 0-2,0-15-2,0 15 1,-4-10-2,4 10 1,-8-4 1,8 4 0,-12-3 0,12 3 10,-13 0-5,13 0 2,-15 3-4,15-3-2,-17 5 0,8-1 4,2 2-4,-1 0 0,0 2 3,-1-1-3,3 0 10,-2 4-9,2-1 13,-2 1 12,2-2 7,-1 5 4,4-2 5,-3 1 16,2-3-11,1 1-7,0 1 3,1 1 13,1-2 0,1-11-9,0 24-8,1-14-1,0 1-7,2-2-8,-3-9 2,6 17 0,-6-17-3,8 17-3,-8-17-6,9 12 4,-3-6-2,-6-6-19,15 8-48,-15-8-33,17 6-80,-17-6-69,22 2-56,-22-2-97,24-1-45,-11 0-100,2-1-83,0 1-61,1-2-773,0 0-1069</inkml:trace>
  <inkml:trace contextRef="#ctx0" brushRef="#br5" timeOffset="571961.2302">18602 15538 871,'0'0'785,"0"0"-39,0 0-95,0 0-27,0 0-49,0 0-55,0 0-38,0 0-46,2-9-49,-2 9-51,0 0-47,0 0-31,0 0-46,0 0-28,0 0-26,0 0-17,0 0-15,0 0-18,0 0-15,0 0-12,0 0-13,0 0-13,0 0-50,0 0-5,-3 9 0,3-9 0,0 0 0,0 0 0,-7 7 0,7-7 0,0 0 0,0 0 0,-6 8 0,6-8 0,0 0 0,0 0 0,0 0 0,0 0 0,-9 4 0,9-4 0,0 0 0,0 0 0,0 0 0,0 0 0,0 0 0,-8-7 0,8 7 0,0 0 0,0 0 0,0 0 0,0 0 0,0 0 0,0 0 0,0 0 0,0 0 0,0 0 0,0 0 0,0 0 0,0 0 0,0 0 0,0 0 0,0 0 0,0 0 0,0 0 0,5 8 0,-5-8 0,0 0 0,0 0 0,0 11 0,0-11 0,0 0 0,-4 10 0,4-10 0,-6 8 0,6-8 0,0 0 0,-10 9 0,10-9 0,-8 5 0,8-5 0,-9 4 0,9-4 0,0 0 0,-11 3 0,11-3 0,0 0 0,-12-3 0,12 3 0,0 0 0,-7-7 0,7 7 0,-4-10 0,4 10 0,-4-9 0,4 9 0,0-12 0,0 12 0,2-12 0,-2 12 0,6-11 0,-6 11 0,7-8 0,-7 8 0,12-8 0,-12 8 0,15-5 0,-15 5 0,17 0 0,-6 2 0,-1 1 0,-1 1 0,3 0 0,-2 1 0,-1 4 0,1-1 0,-1 1 0,-2 0 0,-2-1 0,1 2 0,-2 1 0,-2 0 0,1-1 0,-3 1 0,0-11 0,-1 24 0,-2-14 0,-2 2 0,-2 0 0,-2 1 0,-2 0 0,-3-2 0,0 2-652,-4 0-186,2-1-167,-4 0-793,-1-1-1499</inkml:trace>
  <inkml:trace contextRef="#ctx0" brushRef="#br5" timeOffset="574652.0294">19618 15224 207,'-4'-8'629,"4"8"-77,-4-9-34,4 9-30,0 0-41,-5-12-46,5 12-9,0 0-45,-4-13-15,4 13-12,0 0-13,-4-13-1,4 13-1,0 0 13,0-15-38,0 15-9,0 0-10,3-13-4,-3 13-10,0 0-9,4-12-15,-4 12-25,0 0-11,5-5-27,-5 5-160,0 0 0,0 0 0,0 0 0,0 0 0,13 2 0,-13-2 0,6 11 0,-6-11 0,5 13 0,-5-13 0,3 20 0,-2-8 0,0 1 0,-1 0 0,1 4 0,-1 0 0,0-1 0,0 2 0,-1 2 0,0-2 0,0 1 0,-1-1 0,1 1 0,0-1 0,1-1 0,-2 0 0,2-1 0,0-3 0,2 0 0,-1 0 0,0-2 0,2 1 0,1-3 0,0 0 0,2-1 0,3-1 0,-9-7 0,18 7 0,-7-6 0,1 1 0,1-2 0,-1-2 0,1 1 0,1-2 0,-2-1 0,3 1 0,-2-3 0,-2 0 0,2 0-347,-3-2-102,-1 3-48,0-3-52,-1 3-76,-3-4-52,-5 9-118,6-13-555,-6 13-951</inkml:trace>
  <inkml:trace contextRef="#ctx0" brushRef="#br5" timeOffset="574933.2709">19519 15392 621,'0'0'708,"0"0"-77,-13 1-46,13-1-84,0 0-35,0 0-48,0 0-27,0 0-46,0 0-24,0 0 3,0 0 3,6-7-24,-6 7-22,11-6-41,-11 6-13,19-4-29,-8 1-27,-1 1-23,1 0-30,1-1-20,2 2-23,-3-2-13,1 2-12,2-2-18,-3 2-7,3 1-17,-2-3-29,2 3-38,-2-3-51,-1 3-63,2-1-60,-13 1-72,20 0-42,-20 0-102,22-1-90,-22 1-53,19 1-147,-19-1-562,18 0-904</inkml:trace>
  <inkml:trace contextRef="#ctx0" brushRef="#br5" timeOffset="575259.2494">20189 15344 37,'0'0'829,"-13"4"-148,13-4-40,-13 3-93,13-3-36,-10 3-65,10-3-31,0 0-72,-14 3-18,14-3-28,0 0 0,0 0-25,-10 4-10,10-4-25,0 0-18,0 0-52,0 0-32,0 0-27,0 0-23,15 2-22,-15-2-31,12-1-9,-12 1-40,13 1-44,-13-1-51,15 0-68,-15 0-63,15 0-85,-15 0-81,15 0-87,-15 0-78,15 2-217,-15-2-403,14 1-803</inkml:trace>
  <inkml:trace contextRef="#ctx0" brushRef="#br5" timeOffset="575462.3606">20172 15483 592,'0'0'788,"-6"8"-81,6-8-80,0 0-53,-3 11-47,3-11-26,0 0-66,6 7-51,-6-7-30,0 0-46,12 7-45,-12-7-61,12 2-35,-12-2-44,14 2-15,-14-2-60,15 0-58,-15 0-77,19-1-92,-19 1-73,21-1-105,-10-1-83,-11 2-99,24-3-75,-12 2-728,0-2-945</inkml:trace>
  <inkml:trace contextRef="#ctx0" brushRef="#br5" timeOffset="575868.602">20682 15245 264,'0'0'954,"-4"-13"-118,4 13-87,-3-13-47,3 13-50,-4-12-52,4 12-40,-2-12-37,2 12-30,-1-11-46,1 11-25,0 0-46,-1-12-44,1 12-62,0 0-259,0 0-11,-2-11 0,2 11 0,0 0 0,0 0 0,0 0 0,-1 15 0,1-15 0,-1 14 0,1-2 0,0-1 0,-1 3 0,1 0 0,-2 2 0,2 3 0,-1-2 0,0 1 0,-2-1 0,3 2 0,0-1 0,0 0 0,3-1 0,-2-2 0,0 0 0,2-1 0,-1 0 0,1-2 0,0-1 0,1-2 0,-1 0 0,3-1 0,0 0 0,-1-2 0,-5-6 0,11 9 0,-11-9 0,14 6 0,-14-6 0,12 1 0,-12-1 0,14-1 0,-14 1 0,14-6-428,-14 6-63,14-9-8,-5 4-73,-3-2-76,0 0-26,-6 7-872,9-15-1186</inkml:trace>
  <inkml:trace contextRef="#ctx0" brushRef="#br5" timeOffset="576071.7154">20531 15361 673,'0'0'889,"-11"-2"-144,11 2-91,0 0-63,0 0-41,0 0-60,0 0-48,0 0-24,0 0-44,5-8-39,-5 8-28,15-3-17,-4-1-41,0 3-46,2-2-37,0 0-35,1 2-31,-2-2-33,4 0-65,-2 2-77,1-1-105,-1 1-79,1 0-79,1 1-92,0-3-121,-1 3-84,1 0-124,-2-2-655,1 2-1020</inkml:trace>
  <inkml:trace contextRef="#ctx0" brushRef="#br5" timeOffset="576290.4612">20871 15369 429,'0'0'806,"0"0"-97,0 0-50,0 0-91,0 0-50,14 1-50,-14-1-49,12-1-57,-12 1-44,18 0-32,-5 0 6,2-3-16,2 3-81,2-1-71,1-2-9,-1 2-22,2-2-33,-1 2-43,-1-2-49,2-1-50,-3 2-51,-2-1-39,-2 1-43,-1-1-60,1 3-52,-14 0-91,17-4-76,-17 4-114,10-4-641,-10 4-859</inkml:trace>
  <inkml:trace contextRef="#ctx0" brushRef="#br5" timeOffset="576556.0815">21035 15265 485,'0'0'966,"-7"-8"-102,7 8-102,0 0-61,-5-7-56,5 7-63,0 0-25,0 0-100,0 0-47,0 0-24,5-8-26,-5 8-29,0 0-44,8 6 2,-8-6-180,5 8-109,-5-8 0,8 15 0,-4-7 0,-1 4 0,0-3 0,0 3 0,-1 1 0,1-2 0,-2 2 0,0 0 0,1 0 0,-2 2 0,1 0 0,-1 0 0,0-1 0,0-2 0,0 4 0,0-3 0,0 0 0,0 1-22,-1-4-518,2 1-85,-1-11-118,1 17-87,-1-17-887,4 17-1396</inkml:trace>
  <inkml:trace contextRef="#ctx0" brushRef="#br5" timeOffset="577247.9811">21618 15347 194,'3'-11'950,"0"0"-146,0 0-90,0 0-51,-3 11-68,3-20-55,-3 20-44,0-20-32,0 20-69,0-18-41,-3 7-37,3 11-40,-7-15-28,2 7-21,-1 1-34,6 7-32,-12-12-28,1 10-25,11 2-23,-18-6-13,18 6-11,-21 0-13,9 3-13,-2 0-5,1 1-16,-2 2-15,1 2 0,0 0 0,2 1 0,0 2 0,2 1 0,1-2 0,-1 3 0,3 0 0,1-1 0,0 0 0,3-1 0,1-1 0,1 1 0,1-11 0,3 19 0,0-9 0,-3-10 0,11 14 0,-5-7 0,3-2 0,-9-5 0,17 7 0,-17-7 0,20 5-30,-20-5 1,17 1-2,-17-1 7,20-3 5,-11-1 3,-9 4 5,18-7 2,-9 1-1,1 1 5,-2-3 1,0-1 2,-1 0 1,3-1 5,-3 0 6,0-1 18,0 1 5,-1 2 0,-1-1 11,-1 1-5,1 1-39,-5 7 0,8-13 0,-8 13 0,7-12 0,-7 12 0,6-6 0,-6 6 0,0 0 0,0 0 0,9-5 0,-9 5 0,0 0 0,6 11 0,-6-11 0,5 17 0,-2-7 0,-1 2 0,-1 4 0,1-1 0,-2 4 0,0-1 0,-2 4 0,1 2 0,0 2 0,-4 0 0,1-2 0,-1 7 0,0 0 0,-2-4 0,2 1 0,-4-1 0,3-3 0,0-1 0,-1 0 0,0-3 0,1 1 0,1-6 0,1 3 0,1-4 0,-1 0 0,1-3 0,3-11 0,-5 18 0,5-18 0,-1 15 0,1-15 0,3 10 0,-3-10 0,0 0 0,11 5 0,-11-5 0,0 0 0,17-1 0,-17 1 0,16-9 0,-8 3 0,3-3 0,0 0 0,0-1 0,3-5 0,0-2 0,4-2 0,-3-3-280,3 1-242,-2-4-115,0 1-150,-2 2-185,3-1-609,-2 0-1230</inkml:trace>
  <inkml:trace contextRef="#ctx0" brushRef="#br5" timeOffset="578757.3205">22235 15658 2,'0'0'810,"0"0"-151,0 0-73,6-8-70,-6 8-76,0 0-58,9-8-25,-9 8-15,0 0-40,9-5-50,-9 5-13,0 0-19,11-5-34,-11 5-16,0 0-33,0 0-16,12-3-27,-12 3-12,0 0-22,0 0-2,0 0-8,10-3 12,-10 3-10,0 0 5,0 0-13,0 0 0,0 0-9,0 0 3,0 0-5,0 0-2,0 0-5,0 0 0,0 0-5,0 0-1,0 0-6,0 0-2,0 0-5,0 0 1,0 0-4,0 0 5,0 0 6,-9 4 9,9-4 4,0 0 15,0 0 11,0 0 1,0 0 15,0 0-8,0 0 6,-9-5-8,9 5 22,0 0-18,0 0 12,0 0-10,0 0 3,0 0-4,-4-9-4,4 9-2,0 0-4,0 0-10,0 0-4,0 0-2,0 0 5,0 0 1,0 0-7,0 0-2,0 0 1,0 0-11,0 0-4,0 0 5,0 0-12,0 0-8,0 0 5,0 0-6,0 0 4,0 0-7,0 0-7,0 0 8,0 0 2,0 0-5,0 0 9,0 0-9,0 0 9,0 0-5,0 0 12,0 0-13,0 0-4,0 0 0,0 0 0,0 0-14,0 0-1,-10-3-4,10 3 1,0 0-5,-6-8 1,6 8 2,0 0 7,-5-11 0,5 11 1,0 0 7,-5-11 0,5 11-1,0 0 10,-4-8-8,4 8-1,0 0-1,0 0 4,0 0 6,13-2 2,-13 2 2,15 10 3,-5-2-6,2 2 5,-1 1-2,2 2-1,1-1-7,-1 3-26,-3 2-32,1-3-107,-4 1-153,-3 2-127,-2 0-106,-6 7-229,-5 2-1022,-3 0-1504</inkml:trace>
  <inkml:trace contextRef="#ctx0" brushRef="#br3" timeOffset="580463.0996">23150 15228 515,'-10'-5'1003,"10"5"-124,0 0-68,0 0-50,-3-11-69,3 11-69,0 0-50,4-10-49,-4 10-60,0 0-48,6-10-36,-6 10-49,0 0-112,5-8-219,-5 8 0,0 0 0,0 0 0,4-8 0,-4 8 0,0 0 0,0 0 0,0 0 0,0 0 0,0 0 0,0 0 0,0 0 0,0 0 0,-11 6-116,11-6-367,-8 8-105,1-1-142,2 0-175,-1 0-792,-4 2-1374</inkml:trace>
  <inkml:trace contextRef="#ctx0" brushRef="#br3" timeOffset="580701.4663">22952 15511 649,'0'0'906,"0"0"-77,-3 12-71,3-12-58,0 0-47,0 0-46,-3 10-60,3-10-54,0 0-56,0 0-43,0 0-44,0 0-42,-2 11-42,2-11-43,0 0-152,0 0-71,0 0 0,0 0 0,0 0 0,0 0 0,0 0 0,0 0 0,-3 10 0,3-10 0,0 0-107,0 0-269,0 0-83,0 0-102,0 0-127,0 0-86,0 0-880,0 0-1317</inkml:trace>
  <inkml:trace contextRef="#ctx0" brushRef="#br3" timeOffset="580957.1209">23356 15582 789,'0'0'1021,"12"1"-89,-12-1-74,12 1-34,-12-1-128,0 0-60,14 0-40,-14 0-61,0 0-57,0 0-63,14 3-52,-14-3-315,0 0-48,0 0 0,0 0 0,0 0 0,0 0 0,14 0 0,-14 0 0,0 0 0,0 0 0,0 0 0,0 0 0,0 0 0,0 0 0,0 0 0,0 0 0,0 0-339,6 4-222,-6-4-86,0 0-140,0 0-164,-10 6-604,10-6-1195</inkml:trace>
  <inkml:trace contextRef="#ctx0" brushRef="#br3" timeOffset="581800.5812">23726 15184 771,'0'0'733,"1"-14"-52,-1 14-62,3-9-61,-3 9-31,4-13-46,-4 13-10,2-11-23,-2 11-33,4-11-16,-4 11-38,4-11-28,-4 11-8,4-11-23,-4 11-17,0 0-15,6-13-58,-6 13-212,0 0 0,0 0 0,5-8 0,-5 8 0,0 0 0,0 0 0,8 8 0,-8-8 0,4 17 0,-2-7 0,0 1 0,-1 6 0,0-1 0,0 4 0,-1-1 0,0 3 0,-1-2 0,0 4 0,0 0 0,-1 0 0,1-2 0,0-1 0,1 0 0,-2-2 0,2-2 0,2 2 0,-1-4 0,0 1 0,2-1 0,1-4 0,1 0 0,0-2 0,1-1 0,1-1 0,2-1 0,2-2 0,-1-2 0,3 0 0,-13-2 0,24 0 0,-11 0 0,0-3 0,2-1 0,-1 0 0,2-1 0,-2-1-128,0-1-273,-3 0-53,2-2-28,-2 0-60,-2 0-79,2-2-60,-2 3-130,-3-5-478,0 5-892</inkml:trace>
  <inkml:trace contextRef="#ctx0" brushRef="#br3" timeOffset="582034.948">23735 15347 544,'0'0'857,"0"0"-80,0 0-132,0 0-49,0 0-56,0 0-62,0 0-42,0 0-43,0 0-46,8-10-52,-8 10-45,16-7-51,-16 7-42,19-5-32,-7 2-20,-2 1-31,2 0-41,-1-1-52,2 2-56,-2-1-70,2 1-68,-1-2-80,2 3-73,-1 0-98,-13 0-78,25 0-175,-11 0-552,-1 0-878</inkml:trace>
  <inkml:trace contextRef="#ctx0" brushRef="#br3" timeOffset="582609.7084">24195 15361 784,'0'0'706,"0"0"-79,0 0-76,6-10-79,-6 10-33,0 0-58,6-8-25,-6 8-68,7-7-26,-7 7-22,9-8 4,-9 8-12,12-6-25,-12 6-32,16-7-4,-16 7-14,19-4-6,-19 4-43,16-4-17,-16 4-19,15 0-21,-15 0-1,14 1-10,-14-1-6,10 6-7,-10-6-1,8 11-3,-8-11-7,2 9 0,-2-9 2,-2 14-10,2-14 13,-8 14-14,4-6 2,-1 0-8,-1 0 8,1-1-10,-3 0 6,3 1-6,5-8 5,-11 13-13,11-13-11,-10 11-8,10-11-5,-7 9-2,7-9 6,-5 5 7,5-5-2,0 0 3,-5 8 3,5-8 0,0 0 2,0 0 2,0 0-3,9 5 1,-9-5-8,0 0 3,16 0-2,-16 0-1,0 0-2,20 0-5,-20 0-1,15 2 10,-15-2-1,15 3 7,-15-3-3,17 4 9,-17-4-3,13 7 7,-13-7-6,12 7 7,-12-7-4,8 8 10,-8-8 8,7 10 43,-7-10 2,0 0 14,1 15 14,-1-15 5,0 0 24,-5 13-16,5-13 29,-7 9-16,7-9-5,-13 10-10,13-10 1,-14 10 0,4-8-16,0 4-4,1-2-20,0-1-4,-4 1-14,3-1-4,1 0-9,-2-2-2,0 3-4,0-3-5,-1 2-12,12-3-29,-19 0-44,19 0-74,-18 0-91,18 0-50,-15 0-93,15 0-82,-14-3-153,14 3-111,-7-8-872,7 8-1252</inkml:trace>
  <inkml:trace contextRef="#ctx0" brushRef="#br3" timeOffset="582934.5966">24811 15320 928,'0'0'792,"0"0"-99,-16 0-89,16 0-57,0 0-21,0 0-34,-15 0-34,15 0-14,0 0-8,0 0-31,0 0-55,0 0-38,0 0-22,0 0-24,12 5-31,-12-5-43,0 0-31,16 1-101,-16-1-60,16 0 0,-16 0 0,14 1 0,-14-1 0,16 0 0,-16 0 0,16 1 0,-16-1-285,17 0-73,-17 0-82,16 0-56,-16 0-131,16 0-90,-16 0-174,13-1-501,-13 1-992</inkml:trace>
  <inkml:trace contextRef="#ctx0" brushRef="#br3" timeOffset="583168.9657">24780 15423 863,'0'0'768,"-5"6"-44,5-6-66,0 0-45,-9 9-32,9-9-64,0 0-39,0 0-12,0 0-50,1 13-39,-1-13-41,0 0-30,8 7-25,-8-7-41,0 0-40,17 3-37,-17-3-28,12 1-66,-12-1-69,17 0 0,-17 0 0,15 1 0,-15-1-11,18-1-231,-18 1-126,18-1-105,-18 1-150,22-2-181,-22 2-986,20-5-1489</inkml:trace>
  <inkml:trace contextRef="#ctx0" brushRef="#br3" timeOffset="584258.016">25265 15285 849,'0'0'725,"0"0"-44,-11 3-106,11-3-23,0 0-51,0 0-23,-11 5-55,11-5-20,0 0-19,0 0-14,0 0-7,0 0-20,0 0 2,0 0 12,0 0-23,0 0-27,5 7-106,-5-7-201,14 4 0,-14-4 0,21 4 0,-10-4 0,3 3 0,1-2 0,2 1 0,2-1 0,0 0 0,3 1 0,-3-1 0,3 0 0,0-1 0,-3 0 0,0 2 0,-1-2 0,-4 3 0,0-3 0,-1 0 0,-13 0 0,20 0 0,-20 0 0,15 1 0,-15-1 0,16 0 0,-16 0 0,0 0 0,14 1 0,-14-1 0,0 0 0,0 0 0,12 3 0,-12-3 0,0 0-282,0 0-406,0 0-122,8 7-124,-8-7-797,0 0-1414</inkml:trace>
  <inkml:trace contextRef="#ctx0" brushRef="#br3" timeOffset="584820.6654">26024 15187 202,'0'0'948,"3"-8"-136,-3 8-117,0 0-69,5-13-48,-5 13-37,0 0-63,0 0-47,2-12-39,-2 12-35,0 0-38,0 0-56,0 0-32,-5-9-19,5 9-26,0 0-14,-9 5-15,9-5-17,-11 11 21,4-6-28,-2 5-17,0 1-75,0 1-41,-5 2 0,4 1 0,-1 2 0,-3 0 0,5-2 0,-3 4 0,3-1 0,1 0 0,-1-1 0,0 0 0,4-3 0,0 1 0,1 2 0,0-4 0,4 0 0,0 0 0,2-1 0,2 0 0,-1-3 0,5 0 0,-1 0 0,2 1 0,2-3 0,0 0 0,3 0 0,-5-4 0,5 1 0,-1-3 0,-2 1 0,3-1 0,-1-2 0,1 1-31,-1-2-4,1 1-12,-3-3 26,0 1 8,1-1 1,-2 0-3,-1-1 7,1 0 1,-4-1 1,-6 6-4,11-12 8,-11 12 5,8-10 0,-8 10-1,2-12-1,-2 12 3,-2-9 0,2 9 4,-7-8-11,7 8 5,-9-7 2,9 7-1,-13-5-3,13 5 10,-17-2-14,17 2 4,-18 0-4,18 0 4,-17 1 1,17-1-9,-17 3-22,17-3-50,-15 3-80,15-3-86,-14 3-65,14-3-75,-9 4-46,9-4-126,0 0-83,-8 8-196,8-8-539,0 0-976</inkml:trace>
  <inkml:trace contextRef="#ctx0" brushRef="#br3" timeOffset="585101.9084">26350 15435 244,'0'0'942,"-8"-6"-150,8 6-79,0 0-104,0 0-37,-2-10-66,2 10-69,0 0-3,12-10-28,-12 10-30,15-7-30,-5 5-45,1-3-37,3 2-34,1-1-29,2-1-44,-2 2-28,1 1-31,-1-3-18,0 3-23,-3 0-37,2 2-34,-3-3-65,-11 3-74,23-3-93,-23 3-56,17-2-89,-17 2-57,17-3-126,-17 3-63,0 0-172,13 0-544,-13 0-954</inkml:trace>
  <inkml:trace contextRef="#ctx0" brushRef="#br3" timeOffset="585414.392">26472 15313 252,'-9'-9'933,"9"9"-118,-7-9-95,7 9-59,-5-9-35,5 9-45,-6-9-55,6 9-32,0 0-58,-3-10-40,3 10-55,0 0-37,0 0-23,0 0-19,0 0-30,0 0-29,0 0-75,0 0-128,0 0 0,7 7 0,-7-7 0,10 14 0,-8-4 0,0 0 0,2 2 0,-2 1 0,1 2 0,1-1 0,-4 0 0,2 2 0,-2-1 0,2-2 0,-1 1 0,-1-2 0,0 3 0,0-1 0,0-2 0,0 3 0,-1-2 0,1-2 0,-2 1 0,2-12 0,0 21 0,0-21 0,0 18-552,0-18-75,2 14-59,-2-14-108,0 14-195,0-14-454,3 8-1056</inkml:trace>
  <inkml:trace contextRef="#ctx0" brushRef="#br3" timeOffset="585726.8814">26784 15301 250,'0'0'980,"-3"-14"-138,3 14-98,-2-11-61,2 11-55,0 0-72,2-17-60,-2 17-47,0 0-38,5-9-54,-5 9-67,0 0-27,0 0 15,14 0-51,-14 0-21,9 8-25,-9-8-23,11 17-23,-6-8-78,-1 1-57,0 1 0,-1 3 0,-1-3 0,0 4 0,2-2 0,-4 0 0,0 2 0,2-3 0,-2 2 0,0-3 0,0 1-8,0-12-262,-2 23-77,2-23-66,0 19-57,0-19-76,0 16-76,0-16-91,-2 14-810,2-14-1155</inkml:trace>
  <inkml:trace contextRef="#ctx0" brushRef="#br3" timeOffset="586359.1427">26901 15326 241,'0'0'904,"0"-18"-95,0 18-114,4-15-75,-4 15-68,6-18-30,-2 9-69,2 1-33,-1 0-20,3 1-41,0 1-16,1-1-44,-1 2-29,3 0-34,1 1-25,-3 1-24,-9 3 9,20 0-29,-20 0 6,20 6-39,-10-4-134,0 4 0,-3 1 0,2 1 0,-2 0 0,-1 0 0,-1 3 0,-1-1 0,1-1 0,-4 2 0,-1-11 0,2 21 0,-4-9 0,-1-1 0,0 0 0,-3-2 0,2 1 0,-3 3 0,0-4 0,-2 0 0,0-1 0,2 1 0,-2-1 0,2-2 0,-1 0 0,1-2 0,7-4 0,-12 10 0,12-10 0,-9 7 0,9-7 0,0 0 0,-12 3 0,12-3 0,0 0 0,0 0 0,0 0 0,0 0 0,2-10 0,-2 10 0,10-6 0,-10 6 0,11-6 0,-11 6 0,17-6 0,-5 3 0,-12 3 0,19-5 0,-8 2 0,1 2 0,-12 1 0,24 0 0,-24 0 0,18 1 0,-18-1 0,21 4 0,-21-4 0,15 7 0,-15-7 0,16 7 0,-16-7 0,11 9 0,-11-9 0,6 11 0,-6-11 0,4 11 0,-4-11 0,0 12 0,0-12 0,-3 10 0,3-10 0,-7 11 0,7-11 0,-9 11 0,9-11 0,-14 10 0,14-10 0,-13 9 0,5-4 0,8-5 0,-17 7 0,9-3 0,8-4 0,-19 5 0,19-5 0,-17 6 0,17-6 0,-21 4 0,21-4 0,-20 4 0,20-4 0,-18 3 0,18-3 0,-20 3 0,20-3 0,-16 1 0,16-1 0,-16 2 0,16-2 0,-15 0-352,15 0-78,-12-2-48,12 2-47,0 0-94,0 0-74,-9-4-124,9 4-541,0 0-960</inkml:trace>
  <inkml:trace contextRef="#ctx0" brushRef="#br3" timeOffset="586707.844">27537 15380 171,'0'0'797,"-11"-1"-123,11 1-50,0 0-66,-17-3-23,17 3-39,0 0-19,-14-1-70,14 1-33,0 0-24,-12-2-14,12 2-3,0 0-32,0 0-22,0 0-20,0 0-27,0 0-7,0 0-11,0 0-17,0 0-20,0 0-29,0 0-121,16-1-27,-16 1 0,15 0 0,-15 0 0,20-1 0,-20 1 0,19 0 0,-19 0 0,19-1 0,-19 1-186,19 0-141,-19 0-64,19-1-71,-19 1-65,14 0-80,-14 0-29,0 0-146,17 0-575,-17 0-958</inkml:trace>
  <inkml:trace contextRef="#ctx0" brushRef="#br3" timeOffset="586910.9567">27430 15513 178,'-12'6'979,"3"-1"-171,9-5-87,-11 9-90,11-9-42,-7 7-27,7-7-52,0 0-61,0 0-62,2 13-37,-2-13-57,11 4-46,-11-4-40,14 2-33,-14-2-37,20 0-24,-7 0-13,1 0-34,-1 0-66,3 0-73,-1-1-120,2-2-107,0 1-120,0-1-169,-2-2-125,1 3-935,1-1-1313</inkml:trace>
  <inkml:trace contextRef="#ctx0" brushRef="#br3" timeOffset="588488.5086">28009 15256 35,'0'0'580,"0"0"-121,0 0-65,0 0-49,0 0-33,9 3-26,-9-3-25,0 0-16,0 0-15,0 0-11,0 0 15,0 0-25,0 0 19,0 0-44,0 0 24,10 3-34,-10-3 2,0 0-14,0 0 5,0 0-16,0 0 2,0 0-18,0 0 0,0 0-5,0 0-1,0 0-3,0 0-3,0 0-7,0 0-3,0 0-3,0 0-4,0 0-2,0 0-4,0 0-3,0 0-5,0 0-3,0 0-3,0 0-11,0 0 10,0 0-15,0 0-1,0 0-16,0 0-4,0 0 4,0 0-7,0 0 0,0 0 3,0 0 3,0 0-2,0 0 2,0 0 4,0 0 4,0 0 4,0 0-5,0 0-59,0 0 0,0 0 0,0 0 0,0 0 0,0 0 0,0 0 0,0 0 0,0 0 0,0 0 0,0 0 0,-8-5 0,8 5 0,0 0 0,-6-7 0,6 7 0,0 0 0,-9-7 0,9 7 0,-6-7 0,6 7 0,0 0 0,-9-11 0,9 11 0,-8-6 0,8 6 0,-10-10 0,10 10 0,-8-7 0,8 7 0,-7-7 0,7 7 0,-7-5 0,7 5 0,0 0 0,-11-8 0,11 8 0,0 0 0,-5-6 0,5 6 0,0 0 0,0 0 0,0 0 0,-8-8 0,8 8 0,0 0 0,0 0 0,0 0 0,0 0 0,0 0 0,0 0 0,0 0 0,0 0 0,0 0 0,18 4 0,-18-4 0,16 7 0,-5-5 0,3 1 0,0 0 0,2 0 0,0 1 0,4-1 0,-1-1 0,1 0 0,0 1 0,2-2 0,-2 1 0,1-1 0,-1 0 0,-2-1 0,4 2 0,-3-2 0,-4 0 0,2 0 0,-2-2 0,-1 2 0,-1-1 0,1 0 0,-14 1 0,20-3 0,-20 3 0,18-3 0,-18 3 0,13-4 0,-13 4 0,10-7 0,-10 7 0,0 0 0,6-9 0,-6 9 0,0 0 0,-2-11 0,2 11 0,0 0 0,-10-9 0,10 9 0,-9-6 0,9 6 0,-10-4 0,10 4 0,-10-4 0,10 4 0,-11-3 0,11 3 0,0 0 0,-14-3 0,14 3 0,-13 5 0,13-5 0,-11 5 0,11-5 0,-8 10 0,2-3 0,1 1 0,1 0 0,0 2 0,1 1 0,1 3 0,-2 0 0,4 3 0,0-1 0,-2 1 0,2 0 0,0 3 0,2-3 0,-2 3 0,3-2 0,-3 1 0,2-1 0,-1-1 0,1 0 0,-1 2 0,3-2 0,-1 0 0,-1-3 0,1 2 0,-2-2 0,5-2 0,-5-2 0,2 2 0,0-2 0,-3-10 0,5 16 0,-5-16 0,2 13 0,-2-13 0,3 11 0,-3-11 0,4 10-118,-4-10-197,0 0-54,2 10-53,-2-10-39,0 0-62,0 0-79,0 0-24,0 0-176,0 0-446,0 0-856</inkml:trace>
  <inkml:trace contextRef="#ctx0" brushRef="#br3" timeOffset="589031.6708">28164 15491 553,'0'0'540,"0"0"-77,-18-3-33,18 3-37,0 0-38,-14-1-7,14 1-17,0 0-6,-14 0-25,14 0-12,0 0-22,-13 0-11,13 0-14,0 0-21,0 0-8,0 0-6,-14 0-8,14 0-4,0 0-1,0 0-14,0 0 9,0 0 11,0 0-33,0 0-9,0 0-1,0 0-3,0 0-28,19 0-22,-19 0-13,29-1-15,-10 1-5,0-2-17,6 2-3,2-1-17,3-1 7,1 1-13,4-2-11,-3 1-16,-3 2 0,-1-5 0,-1 2 0,-2 1 0,-6 0 0,2 0 0,-3 0 0,-3-2 0,-1 2 0,-3 0 0,0-1 0,-11 3 0,20-4 0,-20 4 0,16-3 0,-16 3 0,11-3 0,-11 3 0,11-3 0,-11 3 0,0 0 0,10-5 0,-10 5 0,0 0 0,0 0 0,0 0 0,0 0 0,0 0-262,0 0-213,0 0-91,0 0-101,-17 3-78,17-3-211,-14 5-480,14-5-1047</inkml:trace>
  <inkml:trace contextRef="#ctx0" brushRef="#br2" timeOffset="595135.2402">28678 15011 575,'0'0'615,"0"0"-106,0 0-56,-1-13-49,1 13-26,0 0-29,-7-7-31,7 7-33,-5-8-18,5 8-26,-9-9-37,9 9 8,-8-9 0,8 9-16,-14-7-1,14 7-15,-14-11-15,14 11 6,-18-7 14,9 3-32,0-2-19,-2 1-11,0 1 21,0-1-28,-1 1 24,2 0-33,-1 0 8,0 0-7,1 0-5,-2-1-38,1 1 4,2 1-4,-2-1 4,-1 1-5,3-2-12,-2 3-7,0-1-11,1 1 10,-1 0-11,1 0 6,-3-1 1,3 0 1,10 3-7,-22-2 2,12-1-8,10 3 10,-22-2-13,22 2-12,-19-3-13,19 3 0,-19 0 0,19 0 0,-21 0 0,21 0 0,-20 0 0,7 1 0,13-1 0,-22 3 0,22-3 0,-20 2 0,20-2 0,-23 4 0,23-4 0,-18 3 0,18-3 0,-21 6 0,21-6 0,-19 4 0,19-4 0,-18 4 0,18-4 0,-19 7 0,10-3 0,-2 0 0,2-1 0,9-3 0,-17 7 0,7-3 0,2 2 0,-1-1 0,-1 1 0,4-2 0,-3 3 0,0-3 0,-1 3 0,1-2 0,1 1 0,-2 1 0,1 0 0,-1-1 0,2-1 0,-1 3 0,-1-1 0,1-2 0,-1 3 0,1-1 0,-1-1 0,2 2 0,-2 0 0,1-1 0,1 0 0,0 0 0,-1 2 0,2-1 0,-2 0 0,0 1 0,0 0 0,1-1 0,2-1 0,-1 3 0,-1-3 0,2 2 0,-2 0 0,4 2 0,-3-4 0,1 4 0,-1-3 0,1 3 0,0-2 0,2 0 0,-1 3 0,-1-3 0,3 2 0,-4-1 0,3 1 0,1-1 0,-1 0 0,0 1 0,0 0 0,1 0 0,0 0 0,-1 2 0,2-2 0,0 1 0,0 0 0,-1 0 0,3-1 0,-4 3 0,4-3 0,0 4 0,-2-3 0,2 1 0,0 2 0,0-2 0,2 0 0,-2 1 0,0 1 0,2-1 0,0-2 0,-2 2 0,4-2 0,-3 3 0,3-2 0,0 2 0,1-2 0,-2-1 0,-1-2 0,3 3 0,-1-3 0,0 3 0,1-2 0,0 0 0,1-1 0,-2 0 0,1-1 0,0-1 0,1 1 0,-1 1 0,0-3 0,1 1 0,-1 1 0,-1-2 0,2 1 0,2-1 0,-2 0 0,-6-7 0,11 12 0,-3-5 0,-2-1 0,-6-6 0,13 12 0,-6-6 0,-7-6 0,14 11 0,-6-7 0,-3 2 0,-5-6 0,14 11 0,-5-6 0,-9-5 0,15 12 0,-7-9 0,0 2 0,-1-1 0,-7-4 0,16 10 0,-6-6 0,-10-4 0,17 8 0,-17-8 0,17 7 0,-7-2 0,0-1 0,-10-4 0,19 8 0,-19-8 0,16 5 0,-16-5 0,18 5 0,-18-5 0,15 4 0,-15-4 0,20 3 0,-20-3 0,15 4 0,-15-4 0,17 1 0,-17-1 0,15 3 0,-15-3 0,19 1 0,-19-1 0,18 1 0,-18-1 0,15 2 0,-15-2 0,20 0 0,-20 0 0,16 0 0,-16 0 0,18 0 0,-18 0 0,17 0 0,-17 0 0,19 0 0,-19 0 0,18 0 0,-18 0 0,15-2 0,-15 2 0,15 0 0,-15 0 0,15 0 0,-15 0 0,16-1 0,-16 1 0,17 0 0,-17 0 0,16 0 0,-16 0 0,16 0 0,-16 0 0,16-1 0,-16 1 0,16 0 0,-16 0 0,18 0 0,-18 0 0,15-1 0,-15 1 0,19-2 0,-19 2 0,19-1 0,-19 1 0,16-1 0,-16 1 0,19-2 0,-19 2 0,15-1 0,-15 1 0,16-3 0,-16 3 0,15-3 0,-15 3 0,14-2 0,-14 2 0,13-4 0,-13 4 0,15-5 0,-15 5 0,13-4 0,-13 4 0,15-7 0,-15 7 0,15-6 0,-15 6 0,17-7 0,-9 2 0,1 2 0,1-1 0,-3-1 0,2 0 0,-1 1 0,2-1 0,-1 2 0,-1-4 0,2 2 0,-2 0 0,-1-1 0,1 1 0,1 1 0,-3-2 0,2-1 0,-8 7 0,15-10 0,-15 10 0,12-11 0,-6 5 0,1 0 0,0 0 0,-7 6 0,12-12 0,-12 12 0,10-13 0,-2 5 0,-3 2 0,1-2 0,-1 1 0,1 0 0,0 0 0,0-2 0,-1 3 0,1-4 0,-2 2 0,2-1 0,-1 2 0,-1-2 0,1 1 0,-1-1 0,-1 0 0,-3 9 0,7-16 0,-2 6 0,-5 10 0,5-15 0,-1 7 0,-4 8 0,4-17 0,1 7 0,-5 10 0,5-16 0,-5 16 0,5-17 0,-5 17 0,4-15 0,-4 15 0,2-17 0,1 7 0,-3 10 0,1-18 0,-1 18 0,2-18 0,-2 18 0,0-21 0,0 21 0,0-20 0,0 20 0,-2-23 0,2 11 0,0 12 0,0-21 0,-1 9 0,1-1 0,-1 2 0,-1-1 0,1 0 0,-2-3 0,-1 4 0,1-1 0,0-1 0,-2-2 0,1 2 0,-1-1 0,-1-1 0,0 1 0,-2-1 0,1 1 0,-2-3 0,-3 1 0,0 0 0,-2 0 0,0-2 0,-5 0 0,-3 1 0,1-1 0,-2 2 0,-3-1 0,-2 3 0,1-2 0,-2 3 0,-2 0 0,1 3 0,-1 1 0,-1-1-237,0 3-416,-1 3-54,2 1-83,0 3-113,-1-1-650,0 2-1194</inkml:trace>
  <inkml:trace contextRef="#ctx0" brushRef="#br2" timeOffset="604174.1614">29682 13967 889,'0'0'779,"-8"-7"-91,8 7-61,-9-7-78,9 7-38,-9-7-60,9 7-66,-14-5-65,14 5-23,-14-5-19,14 5-48,-15-2-38,15 2-14,-21 2 2,21-2-10,-21 5 3,10 0-8,-1 2-29,0 0 0,0 4-25,0 0 5,0 3 4,0 0-18,1 2-28,2 0 0,-2 1-11,2 0-6,2-2-16,2 1 3,0-1-17,0 0 1,3-1-28,2 1 0,1-4 0,1 2 0,5-1 0,-1 0 0,3 0 0,1-2 0,4-1 0,1 0 0,2-3 0,4 1 0,-5-4 0,5 2 0,-3-3 0,2-1 0,1-1-52,-2 0-12,1-1 6,1-4-7,-2 3-9,0-1 22,-1-4 0,-1 2 12,-1-2 0,-2 0 13,0-2-8,-2 1 16,-2 0-5,0-2 14,-2 2-5,-2 3 13,-1-3-6,-5 8 2,9-9-11,-9 9 9,0 0-6,0 0 11,5-7-11,-5 7 12,0 0 4,0 0-7,-4 11 3,4-11 1,0 0 3,-2 15-10,2-15 6,0 14-10,0-14 15,4 12-12,-4-12 16,5 11-25,-5-11 24,10 13-9,-10-13 14,15 9-22,-15-9 32,17 6-14,-5-4-7,-12-2 6,21 3-2,-7-3-13,-1-1 12,1-1-11,2-2 8,-1 3-8,-1-5 28,1 1-30,-2 2 28,0-4-20,-2 0-1,-2 2-4,-1-3 9,0 1-10,-2-4 16,-1 3-7,-1-2 8,-1 1-12,-3 9 17,0-17-10,0 17 8,-4-17-12,-1 8 15,-1 1-5,0 1 2,-4 2-12,1 0 3,-1 1-3,-3 1 5,1 1-4,-2 1 2,0 1-18,0 0-31,1 1-67,-1 2-103,2-1-67,-1 0-75,1 2-63,2 1-63,1 0-97,9-5-156,-13 10-634,13-10-973</inkml:trace>
  <inkml:trace contextRef="#ctx0" brushRef="#br2" timeOffset="604841.1908">30282 14168 918,'0'0'769,"0"0"-62,1-14-97,-1 14-45,0 0-55,2-10-73,-2 10-79,0 0-54,0 0-54,4-10-39,-4 10-35,0 0 1,0 0-25,6 10-8,-6-10-26,4 10-21,-4-10-16,5 12-11,-5-12-13,3 14-6,-3-14-18,4 15-3,-4-15-5,3 17-1,-3-17-11,1 13 0,-1-13 6,2 14-7,-2-14-1,0 0 5,0 15-1,0-15 2,0 0-9,-3 10 11,3-10 0,0 0 5,0 0-5,0 0 3,0 0-7,0 0 7,-14-4-5,14 4 11,-2-11-11,2 11 26,-2-13-24,2 13 25,2-18-10,0 9 8,1-2-13,1 1 12,2 0 3,-2 2-8,2-2-10,1 1 6,3 2-8,-1 0-4,0 2-2,0 0 0,2 0-2,-11 5 4,18-2-10,-18 2-1,20 2-1,-20-2 1,19 5 10,-11 0-13,0 0-2,0-1 1,-1 3 3,-7-7 2,12 11-5,-12-11-1,7 13-5,-7-13 3,8 11-1,-8-11 0,3 11-1,-3-11 1,2 10-2,-2-10 0,0 0 1,1 12-1,-1-12 3,0 0-4,0 0 19,-5 10-21,5-10 0,0 0 4,0 0-10,0 0 9,0 0 3,0 0 1,-12-4-6,12 4 8,0 0-9,-3-15 1,3 15 0,4-14 2,-4 14 12,5-18-15,0 9-2,-1-1 4,1 3 3,1-3 0,2 0-2,2 1 2,1 1 0,-1 1 1,1 0 3,1 0 20,-1 5 9,2-3 7,-1 4 1,1 0 14,-13 1-21,21 2-14,-10 3 6,-2-3-12,-1 4 4,0 0-8,-2-1 10,-6-5-30,8 17-17,-8-17-36,5 16-38,-5-16-72,1 17-94,-1-17-80,-1 19-80,-2-9-64,1-2-71,-2 4-88,1-3-122,0 0-587,-1-1-959</inkml:trace>
  <inkml:trace contextRef="#ctx0" brushRef="#br2" timeOffset="605153.6826">30823 14142 887,'0'0'768,"-1"-13"-62,1 13-87,0-13-34,0 13-37,-2-12-51,2 12-44,0 0-45,0-14-51,0 14-48,0 0-59,0 0-6,0 0-1,0 0-35,0 0 13,0 0-24,0 0-11,-4 14-35,4-14 2,-1 22-34,1-9-37,0 2-82,1 1 0,1 2 0,0 1 0,1 0 0,-1 0 0,2 3 0,-3-2 0,3 1 0,-3-1 0,2-1 0,-2-1 0,1 1 0,-2-2 0,1 0-106,-1-1-202,1-4-66,-2 0-85,1-12-59,0 21-93,0-21-54,-1 18-180,1-18-523,-3 11-968</inkml:trace>
  <inkml:trace contextRef="#ctx0" brushRef="#br2" timeOffset="605466.6598">30758 14227 632,'0'0'742,"4"-18"-104,-1 9-51,5-2-44,2 2-46,0-2-56,8-2-17,0 3-46,1-2-11,7 0-31,-1 1-21,2 1-29,-3 2-34,0 1-23,1 0-22,-1 3-40,2 0-27,-7 1-32,0 1-17,-2 2-22,-3 2-7,0 1-9,-3 1-7,-11-4-4,16 7-5,-16-7-9,9 11-4,-9-11-3,-2 15-7,2-15-4,-11 14 3,2-3-7,-1-2-4,-3 0-26,0 3-17,-3-3-37,0 2-44,0 0-39,-1-1-39,-1 0-38,4-2-45,-1-1-40,1 2-46,0-2-29,1-1-45,0 1-47,4-1-121,1-2-662,8-4-879</inkml:trace>
  <inkml:trace contextRef="#ctx0" brushRef="#br2" timeOffset="605985.8401">31422 14183 699,'9'-7'696,"-1"1"-71,-8 6-61,10-12-65,-10 12-50,5-12-42,-5 12-47,3-12-34,-3 12-25,-4-9-22,4 9-26,-8-9-9,8 9-12,-13-6-12,13 6-6,-16-3-8,16 3-34,-22 0-23,22 0-32,-23 3-7,13 2-29,-3 0-4,0 2-22,2 0 0,-2 3-18,3 0 12,1-1-28,0 1 3,1 1-10,3-1 5,1-2-14,0 2 9,4-10-14,-2 17 4,2-17-29,1 14-2,-1-14-31,5 12-11,-5-12-26,8 10-23,-8-10-21,11 5-8,-11-5-3,13 2-5,-13-2 5,15 0 2,-15 0-8,14-4 7,-14 4 38,16-8 29,-9 3 7,0-1 15,1 0 10,-3-4 14,4 1 9,-3-4 8,2 0 13,-3 0 23,2 1 7,-2 1 32,1-1 16,-2 2 10,1 0 11,-5 10 11,5-17-7,-5 17-2,7-12-13,-7 12-8,7-8 26,-7 8 16,0 0-13,0 0 2,10 3-2,-10-3 18,6 8-16,-6-8-27,8 15-2,-8-15-24,5 18 11,-2-9-25,-3-9-7,2 20-15,-2-20 7,3 21-33,-3-21-21,1 20-38,-1-20-41,1 18-22,2-8-4,-3-10-58,4 14-69,-4-14-46,6 11-45,-6-11-16,6 8-48,-6-8-45,7 7-94,-7-7-76,0 0-428,10 2-679</inkml:trace>
  <inkml:trace contextRef="#ctx0" brushRef="#br2" timeOffset="606313.9608">31547 14202 520,'2'-12'540,"0"2"-69,-2 10-48,5-18-4,-2 7-27,-3 11-9,5-17-12,-5 17-16,6-14-8,-6 14-51,7-13-19,-7 13-22,10-8 12,-10 8-30,14-3-31,-14 3-49,19 2 9,-19-2-13,19 6 28,-6-2-23,-3 3-21,2 0-3,-1 3-37,-2-2-10,0 1-13,1 0-12,-3-1-13,-2-1-2,0 3-22,0-4-5,1 0-6,-6-6 0,7 14-8,-7-14 8,6 10 11,-6-10 12,7 8 24,-7-8 21,0 0 2,7 8-13,-7-8-14,0 0-11,0 0-4,0 0-9,0 0-4,12-4-2,-12 4-5,4-9-2,-4 9-3,4-15-1,-4 15-8,6-17 0,-6 17-7,6-19 4,-2 10-8,0-2-12,-4 11-23,6-17-16,-2 9-29,-4 8-52,7-16-68,-7 16-68,8-12-31,-8 12-34,9-8-50,-9 8-68,0 0-34,13-6-13,-13 6-32,0 0-172,13 4-402,-13-4-723</inkml:trace>
  <inkml:trace contextRef="#ctx0" brushRef="#br2" timeOffset="606642.0657">31913 14128 185,'0'0'558,"11"6"-107,-11-6-66,16 6-24,-16-6-18,17 4-39,-17-4-22,22 0-30,-9-2-25,0 0 5,2 1-3,2-4-12,1 4-12,-1-3-9,0 0-5,2 1-9,-2-3-10,5 0-16,-5 0-12,-1-1-25,0 1 3,0-3-28,-2 3 5,-3-4-21,0 3 8,0-1-8,-2 1 19,-3 0-24,1 2 6,-7 5-35,9-14 9,-9 14-24,2-10 11,-2 10-25,-4-8 13,4 8-24,-10-5 19,10 5-23,-13-1 16,13 1-11,-19 2 6,10 2-13,-1 0 30,-4 2 7,2 2 30,1 1-17,0 1 38,2 0-22,-2 2 38,4 1-13,-1-2-8,3 3-7,0-1-5,0-3-12,2 3-3,1-2-11,2-11-9,1 20-5,-1-20-1,5 19-11,0-10-7,-5-9-14,13 13-79,-5-9-65,2 1-88,0-1-77,2-1-89,1 0-110,2-3-93,0 0-138,4 0-666,2-3-1011</inkml:trace>
  <inkml:trace contextRef="#ctx0" brushRef="#br2" timeOffset="606813.9371">32742 14096 285,'0'0'964,"0"0"-121,0 0-94,0 0-51,0 0-46,1-12-27,-1 12-138,0 0-4,0 0-143,0 0-23,0 0-127,0 0 27,0 0-113,0-11-5,0 11-121,0 0-72,0 0-132,-7-8-102,7 8-134,0 0-138,0 0-184,-12-1-657,12 1-1054</inkml:trace>
  <inkml:trace contextRef="#ctx0" brushRef="#br2" timeOffset="607690.258">29683 15288 275,'0'0'843,"-13"-4"-120,13 4-29,-9-7-97,9 7-40,-8-5-53,8 5-47,0 0-47,-7-7-43,7 7-42,0 0-12,0 0-7,0 0-28,0 0-32,0 0-24,15 9 1,-7-4-20,2 4 1,2 2-37,2 3-23,0 0-11,0 0-133,1 2 0,2-1 0,-3 1 0,0 0 0,1 0 0,-1-1 0,-1-1 0,-1 0 0,-1-2 0,-2 0 0,-1-3 0,-1 2 0,1-5 0,-2 1 0,-1 1 0,-5-8 0,9 9 0,-9-9 0,9 8 0,-9-8 0,8 5 0,-8-5 0,0 0 0,13-2 0,-13 2 0,9-8 0,-3 4 0,-1-6 0,0 0 0,2 1 0,2-5 0,-3-1 0,3-1 0,-1-2 0,2-1 0,-1 2 0,-1-3 0,0 3 0,1 0 0,-2 3 0,-1 0 0,2 2 0,-3 2 0,-1 1 0,1 1 0,0 0-239,-5 8-176,11-8-82,-11 8-63,12-4-136,-12 4-76,12 2-815,-12-2-1237</inkml:trace>
  <inkml:trace contextRef="#ctx0" brushRef="#br2" timeOffset="608721.4728">30546 15409 161,'0'0'890,"10"-7"-151,-10 7-89,7-10-82,-7 10-46,8-12-42,-8 12-53,4-14-71,-4 14-13,2-12-34,-2 12-41,0-14-40,0 14-16,-3-13-12,3 13-39,-8-11-22,8 11-27,-14-8 19,14 8-22,-19-3-9,19 3-26,-23 3 8,11 0-15,-3 2-9,-1 1-13,0 4 5,0-1 5,0 4-20,0-2-9,1 2 3,2 0-12,1 0 1,1-2-9,4 0-3,-2 1 4,4 1 8,1-3-5,1-1-6,3-9 5,0 16 3,0-16-1,8 11-16,-1-4 3,1-3-1,1 0-7,-9-4-3,23 4-11,-23-4 1,21 0-12,-21 0 7,23-4-5,-12 1 10,1 1-13,-2-3 15,0-1-19,-1 0 17,0-1-9,1-1 7,-2 0 2,0-1 13,-2-1-13,-1 0 21,1 1-14,-2-1 13,-1 0 2,-3 10 1,5-17-16,-5 17 19,4-14 4,-4 14-1,3-12-11,-3 12 4,0 0-13,0 0 20,-6-7-12,6 7 10,0 0-17,-5 10 17,5-10-10,-4 10 11,4-10 7,-4 14-14,4-14-3,-1 16 4,1-16 1,0 20 0,0-20-2,4 20 1,-1-10-3,-1-1-4,2 1 12,1-1-7,2 0-11,0-1-34,1-1-26,1-2-22,1 0-40,2 0-5,-1-2-34,3-2-4,0 1-11,3-2-15,0-3-7,2 0-22,0 1 4,0-4 13,3 0 14,-3-2 13,0-1 16,1 0 4,-2-2 26,2-1 8,-3-2 29,1-2 20,-2 0 13,-2-1 21,0 0 21,-3-3 13,1-2 40,-2 1 10,-2 0 33,-3-1 1,0 1 34,-1-1 12,-3 4 12,0-1-10,-2 1-16,0 0 31,-2 3 6,-1-2-5,2 5 0,-3-1 3,-1 4-12,1 0 4,0 2-17,-2 1 21,7 6 12,-15-4-3,15 4 3,-13 4-16,5 1-11,0 3-1,0 1-21,1 4-3,-1 1-7,2 1 8,1 6-24,-3-3 12,4 3-28,-1 1 3,1-1-15,2 1 0,0-1-4,1-3-14,1 1 4,1 1-14,2-1-1,0 0 12,2-3-16,0-1 8,2 0-16,1-1-14,0-3-9,2 1-5,0-3-16,0-2-42,3-1 18,0-2-43,-1 0 25,0-1-26,0-2 28,2-1-2,-1-1 27,0-2-23,2-1 23,0 0-19,-1-4 27,0 1-1,1-3 33,-2-2-21,1 1 31,0-3-5,0 0 4,-2-1 10,-3 3 9,1-2 5,-2 2 11,-2 2 19,-1 0 7,1 2 5,-2 0-3,-4 8-11,7-14-3,-7 14-11,4-9-6,-4 9 5,0 0 5,0 0 7,0 0 1,0 0 4,0 0-5,0 0-18,1 16 9,-1-16-12,-1 14 19,1-14-16,0 15-15,0-15-22,0 17 29,0-17-4,2 14-11,-2-14-45,4 16 11,-4-16-45,8 13-10,-8-13-50,6 12-27,-6-12-42,9 9-51,-9-9-22,12 3-83,-12-3-20,14 2-35,-14-2-29,14-1-87,-14 1-553,15-3-707</inkml:trace>
  <inkml:trace contextRef="#ctx0" brushRef="#br2" timeOffset="609065.212">31196 15102 752,'-12'2'686,"12"-2"-88,-14 5-77,14-5-74,-7 7-30,7-7-48,0 0-37,-7 9-25,7-9-26,0 0-32,9 4-12,-9-4-1,12 3 1,-12-3 9,16 0-5,-16 0-15,17-3-22,-17 3-28,19-3-29,-19 3 0,18-4-18,-18 4-6,14-6-19,-14 6-10,10-8-11,-10 8-18,9-8-11,-9 8-5,7-11-11,-7 11 1,2-9-8,-2 9-6,-1-11-6,1 11-3,-5-9-12,5 9-12,-9-6 2,9 6-26,-13-4-19,13 4-20,0 0-43,-20 1-42,20-1-53,-18 6-53,8-3-57,2 3-37,-1 1-72,0 0-61,1 2-34,3 2-128,0-3-699,2 2-953</inkml:trace>
  <inkml:trace contextRef="#ctx0" brushRef="#br2" timeOffset="609783.9437">31800 15286 520,'0'0'639,"13"-10"-92,-13 10-65,10-10-62,-10 10-33,9-11-35,-9 11-19,7-14-24,-7 14-25,3-14-34,-3 14-15,0-14-28,0 14-15,-3-9-33,3 9-4,-9-12-30,9 12 9,-16-8-26,7 6 2,9 2-32,-20-1 7,20 1-32,-26 1 11,15 1-8,-6 4-6,3-2 3,-2 3-2,-1 3-2,-1-1-5,3 3-7,-3-1-8,4 2-4,-3 1-5,4 0 3,-1 0-7,3 0-27,1-1 25,1-1-32,0 1 34,4-2-25,-3 0 23,4 0-26,2-1 22,2-10-25,-3 19 20,3-19-31,3 13 21,-3-13-28,7 13 31,-7-13-34,14 8 7,-14-8-24,18 7 13,-18-7-30,18 2 4,-18-2-27,23-1-1,-10-1-12,1-2 20,-1 0 5,2 1-1,-1-4 8,1-1 1,0 2 2,1-5 9,0 0 4,0-1 1,-2-2 10,1 1 8,0-2 8,0-2 9,-1-3 4,1-1 7,-1 0 3,-1-2 3,-1 0-11,-2-4 22,-1 5-7,-2-4 7,1-1 8,-3 1 1,-2 1-1,-2-3 5,0 3 1,-1-4-2,-1 2 10,-1 0-3,-2 1 6,-1 0-1,-1 3 9,1 2-3,-1 2 11,1 4-11,1 1 2,-1 3-9,1 2 13,4 9-1,-9-9 26,9 9-14,0 0 32,-11 4-3,11-4 20,-6 15-17,4-4 40,-1 2-27,1 2 9,0 2-33,1 0 30,0 2-38,1 1 29,0 7-57,-1-4 39,2 1-14,-1 5-13,0-4 7,0 0-24,1 2-2,0-2-2,1 0-7,0-2 4,1 1-9,1-2-2,0-1 4,1-1-19,-1-3-36,3 0 55,-2-3-52,2 1 41,0-2-82,1-1-20,0-2-90,-1 0-36,1-2-50,1-2-43,1-2-97,0 1-91,3-1-80,-1-1-132,2 0-528,-1-2-849</inkml:trace>
  <inkml:trace contextRef="#ctx0" brushRef="#br2" timeOffset="610065.1777">32430 15216 423,'0'0'968,"0"0"-119,0 0-112,8-8-39,-8 8-64,0 0-26,0 0-98,6-6 30,-6 6-40,0 0-32,0 0-19,0 0 10,8-5-111,-8 5-348,0 0 0,0 0 0,0 0 0,0 0 0,8-7 0,-8 7 0,0 0 0,0 0 0,0 0 0,0 0 0,0 0 0,0 0 0,5-7 0,-5 7 0,0 0 0,0 0 0,0 0 0,0 0 0,0 0 0,0 0 0,0 0 0,0 0 0,0 0 0,0 0 0,0 0 0,0 0 0,0 0-411,0 0-439,0 0-131,-8-4-895,8 4-1596</inkml:trace>
  <inkml:trace contextRef="#ctx0" brushRef="#br3" timeOffset="614640.0225">1686 17220 578,'0'0'660,"0"0"-90,0 0-40,0 0-61,0 0-23,0 0-40,1-11-20,-1 11-33,0 0-12,0 0-39,0 0 12,0 0-45,0 0 23,0 0-52,0 0 26,0 0-36,0-11-32,0 11-29,0 0-30,0 0-26,0 0-20,0 0-16,0 0-12,-1 10-2,1-10-3,1 13-7,-1-13-7,0 20-12,0-7 0,-1 1-2,2 1-5,-2 1-3,-1 4-1,2-3-5,-1 0 3,-3 0-7,4 1 2,-3-1-5,2 1-1,-2-1-8,1-1 6,-2-1-1,2 1-3,0-1 4,1-2-3,-3-1-2,-1 2-1,2-4 3,1 0 4,-1-1-1,0 1 10,3-10 12,-5 14 6,5-14 7,-6 12-32,6-12-11,-4 9 0,4-9 0,0 0 0,-6 6 0,6-6 0,0 0 0,0 0 0,0 0 0,0 0 0,0 0 0,-8-5 0,8 5 0,0 0 0,4-12 0,-4 12 0,9-7 0,-9 7 0,13-10 0,-13 10 0,14-9 0,-3 4 0,-2 2 0,3-2 0,0 1 0,1-1 0,3 1 0,-2 0 0,1 0-10,-1 1-56,0 1-5,0-1 5,0 1 11,-1-1-6,-2 1 1,2 0 7,-1 1-15,-12 1 27,21-2 10,-21 2-5,20-2 0,-20 2 19,16-2-6,-16 2 2,15 0-4,-15 0 43,13-3-48,-13 3 11,11-2 3,-11 2 4,0 0 3,12-5 5,-12 5-5,0 0 27,9-5-26,-9 5 1,0 0 0,4-10 8,-4 10-8,0 0 7,3-9 7,-3 9-1,0 0-3,-3-15-4,3 15 1,-2-9 8,2 9 5,-4-8 2,4 8-1,-4-9 2,4 9 20,0 0-9,-5-10-15,5 10 16,0 0-6,0 0-6,-8-9-3,8 9-4,0 0 0,0 0-2,0 0-1,-9 7 18,9-7-22,-4 12-7,4-12 3,-2 17-6,2-17 7,-2 21-2,2-6 7,0-1 0,2 1 5,-1 4-3,2-1 9,-1 1 2,1 0-6,1 3 1,1-1-3,-2 0-54,3 1 64,-4-4-62,2 1 69,-1-1-62,-1 0 43,2-3-86,-3 2 7,1-3-122,0-1-47,-1-3-75,1 1-58,-2-11-108,0 17-116,0-17-120,0 12-734,0-12-1069</inkml:trace>
  <inkml:trace contextRef="#ctx0" brushRef="#br3" timeOffset="614936.8881">2351 17475 1001,'0'0'874,"0"0"-95,0 0-63,11 4-49,-11-4-65,0 0-57,0 0-65,0 0-55,0 0-67,13 0-55,-13 0-42,0 0-47,0 0-41,0 0-39,0 0-25,0 0-31,0 0-15,0 0-33,0 0-40,0 0-43,0 0-86,0 0-88,9 4-74,-9-4-79,0 0-83,0 0-148,0 0-183,0 0-739,0 0-1167</inkml:trace>
  <inkml:trace contextRef="#ctx0" brushRef="#br3" timeOffset="616108.7234">4333 16519 182,'0'0'746,"5"-10"-155,-5 10-73,4-10-55,-4 10-47,3-11-34,-3 11-11,3-11-25,-3 11 3,3-11-36,-3 11-18,1-11-16,-1 11-18,0-12-14,0 12-3,0 0-22,-3-15-10,3 15-42,-4-12 10,4 12-17,-9-12-23,9 12-14,-12-10-18,4 6-11,8 4 6,-17-8-10,17 8-14,-20-4 1,20 4-13,-23-1 2,23 1-9,-23 3 0,11 0-17,1 0 3,0 1-14,0 1 6,0 2-38,-2-2 0,4 4 0,0-1 0,-1 1 0,2 1 0,2 2 0,1-1 0,-2 0 0,4 1 0,0-2 0,0 2 0,2 0 0,1-12 0,0 21 0,0-21 0,3 18 0,-3-18 0,6 16 0,-6-16 0,11 12 0,-11-12 0,12 5 0,-12-5 0,18 2 0,-18-2 0,19-4 0,-8 2-28,2-3-23,1-2 0,-2 1 7,1-2-2,1-1 2,-3 0 6,2-1 1,-1 0 13,-2 1 0,0-1 6,-1 1 4,-1 3 4,0-1 0,-1 0 2,-1 0 4,-6 7-32,11-10 38,-11 10 1,8-8-1,-8 8 4,0 0-4,12-4 5,-12 4-4,0 0 8,10 8-9,-10-8 4,8 14-3,-6-4 0,0 2-1,-1 0 4,0 2-1,0 1-1,-1 2-2,0 0 1,-1 0 0,0 0-4,1 1 2,-1 0 7,-1 1 6,1-3 2,0 2 5,-1-3 16,2 2 2,-2-4-4,1 0 10,1-1-6,0 0 6,0-12-5,-1 20 16,1-20-39,0 17-17,0-17 0,0 14 0,0-14 0,0 0 0,0 15 0,0-15 0,0 0 0,0 14 0,0-14 0,0 0 0,0 0 0,0 0 0,-2 11 0,2-11 0,0 0 0,0 0 0,0 0 0,0 0 0,0 0 0,0 0-209,3-13-197,-3 13-84,0 0-94,0-12-175,0 12-189,0-13-573,0 13-1152</inkml:trace>
  <inkml:trace contextRef="#ctx0" brushRef="#br3" timeOffset="617145.9964">4979 16556 574,'0'0'615,"3"-9"-61,-3 9-30,2-11-53,-2 11-34,3-11-17,-3 11 2,1-11-33,-1 11-33,0 0-7,2-13-22,-2 13-25,0 0-16,0 0-22,0-14-15,0 14-38,0 0-23,0 0-26,0 0-25,-4-8-21,4 8-6,0 0-7,0 0 3,-9 8 4,9-8-18,-4 9 5,4-9-23,-5 15 5,2-6-12,2 3-67,-2 0 0,3 0 0,0 2 0,0-1 0,3 4 0,-2-1 0,2 0 0,0 1 0,1 0 0,0-1 0,1 0 0,1-2 0,1-1 0,-1 0 0,1 1 0,1-4 0,2 2 0,-1-4 0,0 1 0,1-3 0,-1 1 0,1-3 0,1-1 0,0-1 0,-11-2 0,23 2 0,-23-2 0,22-4 0,-10 1 0,2-3 0,-1 0 0,0-1 0,0-2 0,-1-1 0,-1 0 0,0 0 0,-1 0 0,-2-1 0,1-2 0,-3 3 0,1-2 0,-3 1 0,-2 1 0,0-2 0,-2 0 0,-2 1 0,0-3 0,-4-1 0,0 1 0,-1 0 0,-4-2 0,1-1 0,-3 1 0,0 0 0,1 1 0,-2 2 0,-1-1 0,3 5 0,-1-1 0,0 2 0,3 1 0,0 0 0,-2 5 0,3-3 0,-1 3 0,10 2 0,-18-1 0,18 1 0,-14 2 0,14-2-89,-15 6-157,15-6-74,-10 7-54,10-7-83,-7 11-86,7-11-81,-5 16-136,5-16-755,-2 14-1147</inkml:trace>
  <inkml:trace contextRef="#ctx0" brushRef="#br3" timeOffset="618317.8386">5847 16530 246,'0'0'695,"0"0"-103,0 0-41,0 0-37,0 0-43,0 0-23,0 0-59,0 0-16,0 0-41,-5-10-23,5 10-30,0 0-6,5-9-18,-5 9-14,5-9-5,-5 9-38,9-9 12,-9 9-32,12-11-31,-12 11-24,13-8-18,-5 3-14,-8 5 12,17-7-38,-17 7-22,15-4-2,-15 4-5,18 0-9,-18 0-4,19 2 2,-9 1-7,-1 1-1,-1 1-3,1 2-6,-1 0 0,-3 1 3,-1 3 11,-1-1-41,-1 2-11,-2 1-4,0 1-11,-3 1 5,1 2-17,-4-1 3,1 1 4,-1 1 7,-2 0 8,1-3 3,0 2 6,-1-2 6,1-1 3,-1-2 1,3 0 6,-1 0 9,0-2-4,2-2 5,-2-1-7,6-7-1,-7 14 4,7-14 10,-4 8 4,4-8 4,-5 9 0,5-9 1,0 0-3,-4 8-2,4-8 0,0 0-2,0 0-2,0 0 2,0 0-6,10 3-5,-10-3 7,12-4-1,-12 4 3,17-7-4,-6 4-8,1-3 11,-1 3-3,3-2 7,1 0-4,1-1-3,0 0 1,2 2 0,-1-1-2,-1-1 5,1 1-4,1-1-2,-3 1 5,2 0 10,-2 0 19,0 3 11,-2-4 11,0 2 9,-3 2 12,0-2 9,-10 4 15,19-5-4,-19 5 9,13-6-1,-13 6-29,12-2-76,-12 2 0,10-3 0,-10 3 0,0 0 0,13-4 0,-13 4 0,0 0 0,0 0 0,10-3 0,-10 3 0,0 0 0,0 0 0,0 0 0,0 0 0,0 0 0,0 0 0,0 0 0,0 0-74,0 0-302,0 0-88,-6 6-122,6-6-156,0 0-147,-12 6-714,12-6-1253</inkml:trace>
  <inkml:trace contextRef="#ctx0" brushRef="#br3" timeOffset="619381.1156">6808 16609 252,'0'0'439,"-1"-11"-90,1 11-28,0 0-57,0 0-23,-3-11-45,3 11-3,0 0-43,0 0 4,-1-11-23,1 11 8,0 0-8,0 0 4,0 0-4,0 0-1,-2-11-1,2 11 5,0 0 1,0 0 8,0 0-14,0 0 8,2-11 1,-2 11-12,0 0-25,0 0 7,2-11 36,-2 11-15,7-7 11,-7 7-3,8-9 11,-8 9-14,10-8-2,-10 8 3,11-8-6,-11 8-6,17-8-7,-17 8-19,19-5-4,-19 5-3,16-1-13,-16 1-9,21 1-8,-21-1-4,19 7-3,-9-4-2,-2 2-9,0 0-5,-1 1-4,1 0-1,-3 1-12,-1 1 9,0 1-16,-2 1 3,-2-10-8,2 17 4,-4-6-10,1 0 7,-2-1-10,1 1 3,-2-1-4,0 0 4,0 2-5,-1-3 0,0 0-3,1-1 3,0 0 1,4-8 2,-6 14-2,6-14 4,-5 11 6,5-11 7,-4 8-18,4-8 2,0 0-5,-7 8 8,7-8 0,0 0 0,0 0 10,0 0-11,0 0 5,0 0-6,0 0 9,2-11-11,-2 11 10,0 0-11,11-9 9,-11 9-9,11-9 8,-11 9-6,15-9 4,-7 3-6,-1 2 5,2 1-6,-9 3 8,18-5-11,-18 5 8,18-5 0,-18 5 4,17 0-16,-17 0 5,16 4-6,-16-4 7,17 4-11,-17-4 7,14 8-9,-6-4 4,-8-4-2,9 9 12,-9-9-4,6 12 2,-6-12-2,5 13 1,-5-13 2,0 14 5,0-14-4,-3 16 4,3-16-3,-7 17 6,3-9-6,4-8 9,-9 15-4,3-7 5,-3 1-1,2-2 34,0 0-5,-4 0 9,1 1-3,1-1 16,-1-2-4,-1 0 30,2 0-19,-2-1 10,-1 0-12,1 0 4,0 0 4,2-1 6,-1-1-7,-2 1-12,12-3-9,-18 2-8,18-2-3,-17 3-6,17-3-4,-15 0-5,15 0-4,-15 1-5,15-1-4,0 0 11,-18-1-16,18 1-2,0 0-13,-15 0-25,15 0-35,0 0-53,-10-3-80,10 3-72,0 0-82,-8-5-108,8 5-157,0 0-127,0 0-882,-5-9-1291</inkml:trace>
  <inkml:trace contextRef="#ctx0" brushRef="#br3" timeOffset="620144.3194">7600 16554 85,'0'0'838,"-2"-9"-159,2 9-39,0 0-54,0-14-14,0 14-49,0 0-28,-2-11-72,2 11-38,0 0-16,0 0-54,-1-11-20,1 11-62,0 0-19,0 0-28,0 0 7,0 0-18,0 0 0,-3 16-23,3-16-8,2 18-10,-2-18-20,0 23-19,0-10-5,0 1-10,1 3-79,-1 2-1,1-2 0,-1 1 0,2 0 0,0-1 0,-1 3 0,1-3 0,0 0 0,-1 0 0,1-1 0,-1-4 0,0 1 0,0 0 0,1-2 0,-1-1 0,-1-10 0,3 19 0,-3-19 0,2 15 0,-2-15 0,1 12 0,-1-12 0,2 11 0,-2-11 0,0 0 0,2 13 0,-2-13 0,0 0 0,0 0 0,2 12 0,-2-12 0,0 0 0,0 0 0,0 0 0,0 0 0,0 0 0,0 0 0,0 0 0,0 0 0,0 0-228,0 0-242,0 0-99,0 0-112,0 0-112,0 0-930,0 0-1403</inkml:trace>
  <inkml:trace contextRef="#ctx0" brushRef="#br3" timeOffset="621713.9691">8312 16581 638,'4'-12'683,"-4"12"-57,0 0-38,2-11-57,-2 11-49,0 0-35,0 0-33,0-14-35,0 14-20,0 0-17,1-11-16,-1 11-29,0 0-3,0 0-41,-1-10-22,1 10-17,0 0-29,0 0-21,0 0-29,0 0-17,0 0-20,0 0-11,0 0-13,0 0 6,0 0-13,-8 12 9,6-3-73,1 1-3,-2 2 0,-2 3 0,3-1 0,-2 3 0,0 0 0,0-2 0,0 4 0,-1-2 0,0 0 0,1 0 0,-1 0 0,1-3 0,0 1 0,2-1 0,-2 1 0,1-3 0,1-2 0,-3-1 0,5-9 0,-4 20 0,4-20 0,-3 12 0,3-12 0,-2 13 0,2-13 0,0 0 0,-3 13 0,3-13 0,0 0 0,0 0 0,0 0 0,0 0 0,0 0 0,0 0 0,0 0 0,10-4 0,-10 4 0,8-8 0,-8 8 0,9-6 0,-9 6 0,10-8 0,-10 8 0,15-8 0,-15 8 0,16-7 0,-16 7 0,18-6 0,-9 2 0,-9 4 0,19-3 0,-9-1 0,-10 4 0,22-1 0,-22 1 0,20-1 0,-7-1 0,-1 4-28,-12-2-40,23 0-10,-23 0 9,24 0 3,-24 0-1,24 0 3,-24 0-5,22 0 2,-22 0 5,22 0-2,-22 0 0,20-2 5,-20 2 2,17-2 4,-17 2 22,17-3 1,-17 3-15,15-3 3,-15 3 11,14-3 5,-14 3 2,11-6 1,-11 6 6,9-5-3,-9 5 11,8-5-6,-8 5 10,0 0-6,6-10 6,-6 10 0,0 0 5,1-10-4,-1 10 3,0 0 11,-3-14 12,3 14-28,-4-10 10,4 10-6,-8-9 16,8 9 8,-8-11 15,8 11-7,-9-10 9,9 10-13,-7-11 19,7 11 2,-10-7-3,10 7-3,-8-7 36,8 7-44,-8-7 4,8 7-8,0 0 4,-8-6-13,8 6 1,0 0-3,0 0 5,-11 4 18,11-4 4,0 0 0,-4 14-4,4-14-4,-1 16-3,1-16 2,-1 20-1,1-8-1,0 2-7,0-2-2,0 0 0,0 1-14,0 2 14,1-1-10,-1-1 1,0 0 5,1 2-9,-1-4-13,2 1 13,-1 0-9,-1 1 6,1-3-8,-1-10 10,1 19-10,-1-19 3,2 17-8,-2-17 9,1 12-16,-1-12 18,1 12-7,-1-12 15,0 0-17,0 15 10,0-15-11,0 0 1,2 10-20,-2-10-16,0 0-25,0 0-47,0 0-54,0 0-83,1 12-77,-1-12-75,0 0-83,0 0-127,0 0-139,0 0-819,0 0-1213</inkml:trace>
  <inkml:trace contextRef="#ctx0" brushRef="#br3" timeOffset="622409.9568">9145 16603 358,'-6'-8'822,"6"8"-120,0 0-33,-6-7-50,6 7-31,0 0-37,0 0-62,-5-7-38,5 7-37,0 0-28,0 0-55,0 0-48,-5-8-46,5 8-24,0 0-5,0 0-30,0 0 23,-4 10-37,4-10 9,2 15-19,-2-15-154,2 19 0,-1-7 0,1 0 0,-2 3 0,1-1 0,0 3 0,-1 0 0,0 0 0,2 0 0,-2 0 0,0-1 0,0 0 0,0-4 0,0 3 0,0-2 0,0 0 0,0-1 0,0-12 0,-2 19 0,2-19 0,0 17 0,0-17 0,0 14 0,0-14 0,-1 11 0,1-11 0,0 0 0,0 16 0,0-16 0,0 0 0,0 12 0,0-12 0,0 0 0,0 0 0,0 0 0,0 11 0,0-11 0,0 0 0,0 0 0,0 0 0,0 0 0,0 0 0,-8 7 0,8-7 0,0 0-152,0 0-422,0 0-69,0 0-137,-9-4-167,9 4-667,0 0-1266</inkml:trace>
  <inkml:trace contextRef="#ctx0" brushRef="#br3" timeOffset="623240.5498">9889 16661 112,'0'0'866,"0"0"-168,0-12-47,0 12-72,0 0-40,-2-11-49,2 11-45,0 0-49,-2-11-9,2 11-43,0 0-5,-6-8-47,6 8-19,0 0-48,-7-7-22,7 7-31,0 0-15,0 0-11,-12 0-10,12 0-13,-7 7-12,7-7 2,-9 8-27,9-8 8,-9 14-13,5-7-4,0 3-21,0-3-56,-1 2 0,3 0 0,2-9 0,-5 16 0,5-16 0,-3 20 0,3-20 0,-2 14 0,2-14 0,0 14 0,0-14 0,2 13 0,-2-13 0,4 11 0,-4-11 0,9 9 0,-9-9 0,9 9 0,-9-9 0,11 7 0,-1-4 0,-10-3 0,16 7 0,-16-7 0,20 5 0,-20-5 0,18 5 0,-6-1 0,-12-4 0,19 5 0,-9-2 0,-1 1 0,-9-4 0,19 5 0,-19-5 0,17 6 0,-17-6 0,18 6 0,-18-6 0,13 5 0,-13-5 0,12 7 0,-12-7 0,9 5 0,-9-5 0,9 7 0,-9-7 0,0 0 0,8 10 0,-8-10 0,0 0 0,1 10 0,-1-10 0,0 0 0,-5 11 0,5-11 0,-8 8 0,8-8 0,-10 8 0,10-8 0,-15 9 0,15-9 0,-16 8 0,6-4 0,1-1 0,0 0 0,-1 1 0,0 0 0,0-1 0,10-3 0,-22 3 0,22-3 0,-22 3 0,22-3 0,-20 1 0,20-1 0,-22 0 0,22 0 0,-20 1 0,20-1 0,-18-1-214,18 1-94,-19-1-63,19 1-63,-15-1-75,15 1-125,-14-4-143,14 4-790,-11-4-1209</inkml:trace>
  <inkml:trace contextRef="#ctx0" brushRef="#br3" timeOffset="623678.0469">9891 16609 337,'0'0'816,"0"0"-146,0 0-38,0 0-59,1-14-62,-1 14-59,0 0-55,0 0-66,0 0-30,6-8-12,-6 8-18,0 0-25,11-4-16,-11 4-24,14-2-17,-14 2-23,16-3 8,-16 3-35,20-3 1,-8 1-19,-12 2-14,24-3-12,-10 2-7,-1 1 2,0-3-3,0 2 1,3 0-4,-2-2-7,0 2-12,2-2 8,-3 2-11,3-1 9,-4 0-58,2-1-13,-2 2 0,-1-2 0,1 2 0,-12 1 0,18-4 0,-18 4 0,14 0 0,-14 0 0,11-3 0,-11 3 0,0 0 0,16-2 0,-16 2 0,0 0 0,11-3 0,-11 3 0,0 0 0,0 0 0,0 0 0,0 0 0,0 0 0,0 0 0,0 0 0,0 0 0,0 0-266,0 0-177,0 0-84,0 0-99,-6 11-123,6-11-240,-9 6-468,9-6-1076</inkml:trace>
  <inkml:trace contextRef="#ctx0" brushRef="#br3" timeOffset="624793.5372">11025 16588 200,'0'0'681,"0"0"-76,0 0-29,-8-5-42,8 5-60,0 0-50,0 0-10,-1-10-47,1 10-37,0 0-33,5-12-17,-5 12-17,6-7-5,-6 7-12,13-6-27,-13 6-27,13-5-1,-13 5-31,18-3 0,-18 3-21,19 2-10,-19-2-15,23 3-9,-13 0-20,1 1-15,-2 0-5,2 1-6,-1 0-3,-2 0-2,-1 3-15,2-1-5,-2 0 5,-2 2-16,-1-1-3,-1 1-5,-3-9 0,2 20-3,-2-20 2,-3 20-4,1-9-5,-4 1-1,0 0-3,-2 0 3,1 1-1,-1-1 1,0-1-1,-2 0 1,1-1 0,1 1-2,-2-1-1,0 0-1,1-2 2,0 1-3,0-2 1,3-1 2,-3 0 2,0-1-4,3 0 2,6-5 1,-12 9-1,12-9 1,-10 5 9,10-5 10,-10 7 6,10-7 10,-8 5 5,8-5-15,0 0-28,-9 4 0,9-4 0,0 0 0,0 0 0,-9 5 0,9-5 0,0 0 0,0 0 0,0 0 0,0 0 0,0 0 0,0 0 0,0 0 0,0 0 0,9 6 0,-9-6 0,0 0 0,15 0 0,-15 0 0,17-2 0,-17 2 0,21-3 0,-8 2 0,3-3 0,0 2 0,1-1 0,2 1 0,3-4 0,1 2 0,-1-1 0,1 0 0,1 1 0,-1-1 0,-1 0 0,1 0 0,0 0 0,-4 1 0,-1 1 0,3-1 0,-5 0 0,2 0 0,-3 0 0,3 1 0,-7 0 0,1 1 0,-2 0 0,0-1 0,-10 3 0,18-4 0,-18 4 0,13-3 0,-13 3 0,11-3 0,-11 3 0,0 0 0,16-2 0,-16 2 0,0 0 0,10-3 0,-10 3 0,0 0 0,0 0 0,9-4 0,-9 4 0,0 0 0,0 0 0,0 0 0,0 0 0,0 0 0,0 0 0,0 0 0,0 0 0,0 0 0,0 0 0,0 0 0,0 0 0,0 0 0,0 0 0,0 0-152,0 0-592,0 0-151,-17 1-216,17-1-561,0 0-1344</inkml:trace>
  <inkml:trace contextRef="#ctx0" brushRef="#br3" timeOffset="626588.6856">7507 17950 139,'0'0'726,"0"0"-132,-7-5-47,7 5-50,0 0-68,0 0-32,-5-12-52,5 12-53,0 0-8,-2-14-30,2 14-32,1-12-4,-1 12-33,1-12 8,-1 12-31,5-12 14,-5 12-33,7-13 28,-7 13-39,10-14 21,-4 9-46,-6 5 10,12-11-50,-12 11 19,14-8-50,-14 8 29,13-5-37,-13 5 29,15 0-35,-15 0 49,13 3-66,-5 3 40,-8-6-47,13 10 37,-7-2-40,-6-8 39,7 16-49,-7-16 43,6 20-41,-4-11 44,-2-9-46,1 21 40,-2-10-43,1 1 29,-2-1-27,0 1 46,0-2-48,-1 1 37,0-2-38,1 1 43,-1-1-44,-1-1 42,4-8-42,-5 14 52,5-14-55,-6 12 40,6-12-39,-5 11 39,5-11-41,0 0 42,-5 10-44,5-10 44,0 0-46,0 0 44,-7 6-38,7-6 33,0 0-40,0 0 54,0 0-48,0 0 36,0 0-34,9-6 42,-9 6-39,9-4 38,-9 4-43,13-5 36,-13 5-43,14-4 28,-14 4-33,19-5 30,-19 5-34,17 0 27,-17 0-39,18 0 35,-18 0-32,18 2 33,-18-2-29,16 5 34,-16-5-28,14 7 50,-14-7-42,13 10 27,-13-10-25,9 14 34,-9-14-25,6 13 25,-6-13-26,3 13 33,-3-13-27,1 14 30,-1-14-33,-4 17 31,4-17-21,-6 14 28,6-14-21,-6 14 35,1-7-18,-1 1 34,0-1-26,0 0 45,-2 0-48,0-2 60,1 2-4,-2-2-12,0 0 5,0-1 8,-1 0-7,1-1-2,0 1-1,-3 0 5,12-4-9,-20 3 0,20-3 0,-22 2-1,22-2-7,-23 0-5,23 0-10,-22-3-9,11 1-5,-1-1-13,0 2 3,3-4-7,9 5 3,-18-5-9,8 2 1,10 3-15,-13-4-31,13 4-33,-12-3-57,12 3-103,0 0-30,-10-5-74,10 5-55,0 0-100,0 0-132,0 0-106,0 0-769,4-8-1129</inkml:trace>
  <inkml:trace contextRef="#ctx0" brushRef="#br3" timeOffset="627355.5222">8460 17919 608,'0'0'665,"0"0"-67,0-17-18,0 17-56,1-12-47,-1 12-22,2-10-31,-2 10-32,0 0-50,2-12-2,-2 12-63,0 0-2,0 0-78,1-12 23,-1 12-33,0 0-16,0 0-6,0 0-12,0 0-14,0 0-10,3 9-2,-3-9-10,0 15-18,0-15-1,1 19-4,1-6-15,-2 0-14,1 2-9,0 0-7,-1 2-4,1 1-2,1-2-42,-1 3-1,2-1 0,-2-1 0,2-1 0,-1 0 0,0 1 0,1-2 0,-1 0 0,0-1 0,-1-4 0,2 0 0,-1 2 0,-2-12 0,3 17 0,-3-17 0,2 14 0,-2-14 0,3 12 0,-3-12 0,1 10 0,-1-10 0,0 0 0,5 12 0,-5-12 0,0 0 0,0 0 0,1 12 0,-1-12 0,0 0 0,0 0 0,0 0 0,0 0 0,0 0 0,0 12 0,0-12 0,0 0 0,0 0-112,0 0-274,0 0-44,0 0-85,0 0-97,0 0-105,0 0-203,0 0-509,-11-2-1040</inkml:trace>
  <inkml:trace contextRef="#ctx0" brushRef="#br3" timeOffset="628717.8676">9197 17950 189,'4'-9'678,"-4"9"-99,4-8-40,-4 8-31,5-9-37,-5 9-28,5-9-29,-5 9-15,4-11-14,-4 11-52,0 0 3,4-9-45,-4 9 6,0 0-26,4-8-43,-4 8-28,0 0-20,0 0-24,0 0-21,0 0-17,0 0-11,0 0-5,0 0-8,0 0-1,0 0-38,-7 10 29,7-10-9,-5 14-9,0-6-3,1 2-5,0-1-14,-2 3-7,2-2-7,-2 2-6,0 0-2,-1 0-5,2-2-3,0 3-2,-2-1-3,1-3 2,1 0-8,1 2 2,-1-2 0,1 1-6,-1-2-14,5-8 20,-9 15 0,9-15 1,-6 13-1,6-13-1,-7 9-2,7-9-2,-4 8 0,4-8 0,-3 9 0,3-9 0,0 0 0,-4 8 0,4-8 0,0 0 0,0 0 0,-6 7 0,6-7 0,0 0 0,0 0 0,0 0 0,0 0 0,0 0 0,0 0 0,0 0 0,0 0 0,12-1 0,-12 1 0,9-4 0,-9 4 0,10-3 0,-10 3 0,14-4 0,-14 4 0,16-5 0,-16 5 0,19-3 0,-19 3 0,20-5 0,-9 3 0,-11 2 0,23-3 0,-12 1 0,-11 2 0,23-2 0,-11 1-37,0 0-41,0 0 2,-12 1 6,23-2-11,-23 2-26,23-1-40,-23 1 40,18-3-28,-18 3 22,21-3-28,-21 3 28,21-2-25,-21 2 28,17-3-16,-17 3 29,16-3-7,-16 3 32,17-4-14,-17 4 23,16-4-5,-16 4 17,15-4-4,-15 4 25,15-5-6,-15 5 19,14-4-8,-14 4 17,13-5-11,-13 5 13,9-5-5,-9 5 9,9-2-7,-9 2 11,0 0-10,11-8 16,-11 8-10,0 0 26,0 0-13,6-9 22,-6 9-13,0 0 24,0 0-15,0 0 21,-1-10-13,1 10 32,0 0-15,-6-7 29,6 7-23,0 0 20,-13-7-18,13 7 31,-8-5-42,8 5 39,-10-5-44,10 5 51,-10-5-55,10 5 44,-10-7-48,10 7 60,-11-5-11,11 5-12,-8-7-9,8 7-11,0 0 22,-11-5-38,11 5-8,0 0-11,-9-5-4,9 5-2,0 0-9,0 0 3,0 0-3,0 0-3,-12 2 8,12-2-3,0 0 12,-3 12 3,3-12 4,0 12 2,0-12 1,1 18 1,-1-18 5,3 21 2,-3-8-5,1-1-2,0 0 5,1 0-6,-1 0 0,0 2-2,2-1-15,-2-1 12,1 2 7,0 1 12,-2-1-37,1 0-6,0-1 0,-1-1 0,2 1 0,-1 0 0,-1-1 0,1-2 0,-1-10 0,0 18 0,0-18 0,1 16 0,-1-16 0,0 13 0,0-13 0,2 11-132,-2-11-72,0 0-105,0 15-41,0-15-91,0 0-97,0 0-129,0 0-112,0 0-735,0 0-1142</inkml:trace>
  <inkml:trace contextRef="#ctx0" brushRef="#br3" timeOffset="629361.601">9896 17996 301,'0'0'667,"0"0"-120,2-10-39,-2 10-36,0 0-49,1-12-44,-1 12-14,0 0-28,0 0-23,1-12-40,-1 12-18,0 0-44,0 0-18,0 0-43,0 0 14,0 0-20,0 0 37,0 0-34,0 0 23,0 0-29,0 0 31,0 17-46,0-17 33,0 15-89,0-15 86,-1 24-13,1-12-23,0 2-11,0 1 3,0 1-13,-1 1-2,1 0-10,-2 0 0,2-2-7,-1 0-4,0 1 0,1-3-24,0 0-53,-2 0 0,2 0 0,0-13 0,-1 21 0,1-21 0,-1 21 0,1-21 0,0 16 0,0-16 0,-1 15 0,1-15 0,-2 11 0,2-11 0,0 0 0,0 15 0,0-15 0,0 0 0,0 12 0,0-12 0,0 0 0,0 0 0,0 0 0,0 12 0,0-12 0,0 0 0,0 0 0,0 0-55,0 0-281,0 0-78,0 0-62,0 0-87,0 0-139,0 0-66,0 0-778,0 0-1184</inkml:trace>
  <inkml:trace contextRef="#ctx0" brushRef="#br3" timeOffset="630199.6084">10985 18035 582,'0'0'727,"0"0"-110,1-10-56,-1 10-45,0 0-29,2-12-35,-2 12-20,0 0-75,0 0 1,0-12-51,0 12 6,0 0-65,0 0 13,0 0-82,-2-11 17,2 11-74,0 0 21,0 0-54,0 0 61,0 0-53,-10 4 21,10-4-14,-8 7-6,8-7-11,-6 10-9,6-10-10,-8 14-6,8-14-11,-6 15-9,2-6-1,4-9-5,-7 17-5,7-17 1,-6 17-2,6-17-6,-3 16-4,3-16-4,-3 16-2,3-16-3,-1 14 9,1-14-9,0 13-8,0-13-3,4 13 0,-4-13 0,5 9 0,-5-9 0,7 9 0,-7-9 0,12 7 0,-12-7 0,14 5 0,-14-5 0,19 5 0,-19-5 0,18 4 0,-7-1 0,-11-3 0,22 2 0,-10 1 0,-12-3 0,20 2 0,-20-2 0,17 3 0,-17-3 0,17 4 0,-17-4 0,15 4 0,-15-4 0,16 1 0,-16-1 0,13 4 0,-13-4 0,14 4 0,-14-4 0,11 5 0,-11-5 0,10 4 0,-10-4 0,0 0 0,11 5 0,-11-5 0,0 0 0,6 10 0,-6-10 0,0 0 0,0 10 0,0-10 0,-6 8 0,6-8 0,-8 8 0,8-8 0,-12 10 0,12-10 0,-15 10 0,5-5 0,1 2 0,-1-3 0,-1 1 0,0 0 0,-3 1 0,3-2 0,-1 1 0,-2-3 0,3 3 0,-3-3-14,1 2-23,1-3 0,0 2-23,0-1-4,-2-2-25,3 2-31,11-2-43,-25 0-71,25 0-23,-24-2-76,14 0-63,10 2-116,-19-7-92,10 4-119,1-2-722,0-1-1057</inkml:trace>
  <inkml:trace contextRef="#ctx0" brushRef="#br3" timeOffset="630695.9613">10988 17994 993,'0'0'743,"0"0"-100,0 0-47,3-10-53,-3 10-47,0 0-84,0 0-45,4-8-56,-4 8-1,0 0-52,8-5 11,-8 5-64,0 0 13,15-5-76,-15 5 42,17-4-78,-7 2 46,2 1-8,2 0-27,0-2-81,3 2 74,2-1-63,0 0 62,1 0-62,-2 2 52,2-3-63,2 1 65,-3-1 2,0 0 2,2 2 0,-2-2-21,-1 1-84,0-1 0,1 0 0,-2 1 0,-3-2 0,2 1 0,-3 2 0,0-3 0,0 2 0,-3-1 0,1 1 0,-1-3 0,-10 5 0,15-2 0,-15 2 0,14-3 0,-14 3 0,11-4 0,-11 4 0,0 0 0,14-3 0,-14 3 0,0 0 0,9-4 0,-9 4 0,0 0 0,0 0 0,11-3 0,-11 3 0,0 0 0,0 0 0,0 0 0,0 0 0,0 0 0,10-4 0,-10 4 0,0 0 0,0 0 0,0 0 0,0 0 0,0 0 0,0 0 0,0 0 0,0 0 0,0 0 0,-10-4 0,10 4-568,0 0-102,0 0-99,-9-4-96,9 4-817,-11-3-1354</inkml:trace>
  <inkml:trace contextRef="#ctx0" brushRef="#br3" timeOffset="633892.3501">16110 16508 367,'0'0'770,"-7"-7"-88,7 7-35,0 0-60,-7-10-33,7 10-35,0 0-54,-5-9-39,5 9-24,0 0-24,0 0-42,-6-6-27,6 6-42,0 0-29,0 0-14,0 0-34,0 0-1,0 0 5,0 0-2,-8 5-26,8-5-77,0 0-89,-2 17 0,2-17 0,-1 17 0,1-17 0,-2 21 0,1-9 0,1 1 0,-2 0 0,2 0 0,-1 3 0,0 1 0,-1 0 0,1 1 0,0-3 0,-2 5 0,2-3 0,0 1 0,-2-1 0,2 0 0,1 0 0,-1 0 0,1-2 0,1-3 0,0 3 0,0-2 0,1-3 0,0 2 0,2-1 0,0-1 0,0-2 0,2 0 0,1-2 0,0 0 0,1-1 0,-8-5 0,20 5 0,-20-5 0,23-2 0,-10 1 0,2-3 0,-2-1 0,2 0 0,-2 0 0,3-3 0,-2 0 0,-1 0-342,-1-2-84,0 1-37,-1-1-84,-2 0-124,0 1-81,-4-1-828,0 0-1229</inkml:trace>
  <inkml:trace contextRef="#ctx0" brushRef="#br3" timeOffset="634173.5858">16012 16750 471,'0'0'841,"-10"3"-113,10-3-75,0 0-44,0 0-59,0 0-69,-12-1-57,12 1-44,0 0-19,0 0-11,8-11-44,-8 11-26,10-5-38,-10 5-34,14-8-32,-5 4-32,-9 4-31,19-5-24,-19 5-18,18-4-13,-18 4-14,22-3-18,-11 2-45,2 0-52,-2-1-61,-11 2-42,26 0-66,-26 0-56,27 0-71,-16 2-93,3-1-93,1 0-143,-3 1-763,1 0-1078</inkml:trace>
  <inkml:trace contextRef="#ctx0" brushRef="#br3" timeOffset="634923.5632">16666 16733 435,'0'0'877,"-4"-9"-109,4 9-61,0 0-61,0 0-66,0 0-71,0 0-65,0 0-49,0 0-24,-6-8-72,6 8-24,0 0-40,0 0-15,0 0-27,0 0-17,-7 9-15,7-9-25,0 0-15,-2 13-16,2-13-14,-4 14-15,4-14-17,-3 17-3,3-17-11,-5 18 4,3-9-21,-1 1 5,1 0-14,-2 0 4,1 0-13,-2 1 5,1-4-5,2 4 5,2-11-18,-7 16 9,7-16-9,-5 11 11,5-11-10,-5 11 5,5-11-3,0 0 0,-5 12 0,5-12 0,0 0 0,-4 9 0,4-9 0,0 0 0,0 0 0,0 0 0,0 0 0,0 0 0,0 0 0,0 0 0,0 0 0,0 0 0,13 2 0,-13-2 0,11-2 0,-11 2 0,14-4 0,-14 4 0,17-4 0,-17 4 0,21-4 0,-21 4 0,19-3 0,-8 1 0,-11 2-34,20-3-73,-9 1-5,-11 2-24,19-3 3,-19 3-11,19-1 11,-19 1 5,15-5 11,-15 5 12,15-2 10,-15 2 21,14-3 5,-14 3 17,0 0 4,12-2 16,-12 2-1,0 0 10,8-7 0,-8 7 10,0 0 9,0 0-5,0 0 1,1-13 3,-1 13 9,0 0-9,-5-9 0,5 9 9,0 0 9,-6-12 24,6 12 22,-5-9 32,5 9-3,-8-10 2,8 10 7,-5-11-3,5 11 2,-6-9 17,6 9-5,-6-9-17,6 9-2,0 0-18,-6-9-9,6 9-12,0 0-8,0 0-5,-6-9-6,6 9-5,0 0 8,0 0 12,0 0-7,-3 15 1,3-15-8,2 14 8,-2-14-17,1 16-23,1-5 0,-2-11 0,1 22 0,-1-10 0,2 0 0,-2 2 0,0-2 0,1 0 0,-1-1 0,0 2 0,0-1 0,1-2 0,-1-10-36,0 18-101,0-18-55,2 16-58,-2-16-49,1 15-50,-1-15-50,1 10-72,-1-10-80,0 0-45,1 13-121,-1-13-613,0 0-933</inkml:trace>
  <inkml:trace contextRef="#ctx0" brushRef="#br3" timeOffset="635220.4212">17134 16719 312,'-4'-11'884,"4"11"-162,0 0-65,0 0-60,0 0-63,0 0-79,4-9-73,-4 9-43,0 0-41,0 0-40,9-4-44,-9 4-35,0 0-26,10-2-24,-10 2-24,0 0-19,15 0-21,-15 0-11,0 0-11,14 1-17,-14-1-38,0 0-53,17 3-53,-17-3-72,10 2-51,-10-2-82,0 0-67,13 3-82,-13-3-56,0 0-788,11 2-920</inkml:trace>
  <inkml:trace contextRef="#ctx0" brushRef="#br3" timeOffset="635439.1633">17120 16801 395,'0'0'783,"-8"7"-107,8-7-47,0 0-75,-8 5-44,8-5-59,0 0-35,0 0-66,0 0-28,5 11-36,-5-11-26,0 0-42,13 4-40,-13-4-34,12 2-21,-12-2-38,15 1-17,-15-1-20,15 0-25,-15 0-92,21-1-67,-21 1-104,21-3-76,-21 3-157,22-1-91,-22 1-248,18-3-421,-8 0-842</inkml:trace>
  <inkml:trace contextRef="#ctx0" brushRef="#br3" timeOffset="636385.138">17847 16368 249,'4'-10'756,"-4"10"-137,3-9-38,-3 9-46,4-8-42,-4 8-42,0 0-41,5-10-41,-5 10-38,0 0-25,0 0-36,4-9-35,-4 9-39,0 0-31,0 0-38,-10-5-12,10 5-16,-12 3-19,12-3-13,-17 4-15,17-4-10,-21 5-6,10-2-6,-1 2-7,-2-1-6,1 2-1,-2-2-5,2 3 0,2-4-4,-1 1-2,2 1 0,1 0-3,-1-2 4,1 2-3,9-5 4,-17 7 4,17-7 20,-13 7 4,13-7 28,-10 5-53,10-5-3,-10 4 12,10-4 14,0 0 7,-10 5 16,10-5-18,0 0-7,-8 5 10,8-5 0,0 0 17,-5 7-9,5-7-1,0 0-6,-3 10 13,3-10-10,0 0 7,-2 15-3,2-15-14,2 14 8,-2-14-6,2 18-9,-1-7-2,-1-11-6,0 24 9,1-11-14,-1 2 0,0 0 5,0 2-14,0 0-3,0 1 4,0 1 18,0-1-26,0 1-1,0 0 4,1-2-1,-1 1 0,2-1-2,-2 0 1,1-1 6,0-4 7,1 2-12,-1-1 6,1-2-4,1 1 4,0-2-2,0 0 5,-3-10 7,8 17-2,-8-17-2,6 14 6,-6-14-6,9 12 7,-9-12-12,9 8 6,-9-8-4,12 6 7,-12-6-10,10 6 6,-10-6-11,12 4 8,-12-4-11,11 2 7,-11-2-9,0 0 6,15 1-6,-15-1 8,0 0-10,17 0 10,-17 0-5,0 0-17,14-2-29,-14 2-30,0 0-11,15-3-56,-15 3-44,9-4-45,-9 4-60,9-3-63,-9 3-44,9-6-107,-9 6-62,9-6-116,-9 6-756,8-6-1054</inkml:trace>
  <inkml:trace contextRef="#ctx0" brushRef="#br3" timeOffset="637078.8227">18120 16600 384,'0'0'652,"0"0"-74,-5-8-24,5 8-32,0 0-56,-4-9 19,4 9-26,0 0-2,-5-10-30,5 10-5,0 0-23,-4-8-32,4 8-44,0 0-45,0 0-34,0 0-5,0 0-13,0 0 3,0 0-46,0 0 18,0 0-105,0 0-96,3 16 0,-3-16 0,1 14 0,-1-14 0,2 17 0,-2-17 0,0 19 0,0-19 0,-2 21 0,2-9 0,-1-1 0,0 1 0,-1-1 0,2-11 0,-1 21 0,-2-9 0,2-2 0,1-10 0,-2 21 0,2-21 0,-4 17 0,4-17 0,-4 15 0,4-15 0,-3 15 0,3-15 0,-2 11-214,2-11-277,-3 11-57,3-11-64,0 0-63,-1 12-82,1-12-132,0 0-376,0 0-874</inkml:trace>
  <inkml:trace contextRef="#ctx0" brushRef="#br3" timeOffset="637677.9998">18348 16637 756,'0'0'716,"8"-11"-66,-8 11-64,7-10-63,-7 10-45,6-8-40,-6 8-35,6-8-39,-6 8-29,0 0-33,6-9-35,-6 9-25,0 0-34,0 0-30,5-8-5,-5 8-24,0 0-6,0 0-20,0 0-7,0 0-16,-3 12-4,3-12-7,-5 10-15,5-10-9,-6 15-11,6-15 2,-7 17-23,5-8-3,-2 1-3,0-1-4,0 1-3,-1 1-2,3 0-5,-2-1-2,1-1-7,1 1-2,-1 0 1,1-1 7,2-9-6,-4 17-4,4-17 2,-3 15 1,3-15-4,0 14 7,0-14-6,0 0 0,1 15 1,-1-15 0,4 9 1,-4-9 2,8 8-7,-8-8-1,9 5 3,-9-5-1,13 3-2,-13-3-5,14 1 5,-14-1-1,15-1 3,-15 1 1,17-1 1,-17 1-3,19-4 8,-19 4-5,19-6 0,-19 6-3,18-4 6,-18 4-1,17-7 3,-8 4-4,-9 3 13,14-8-14,-14 8 11,14-9 9,-14 9 7,13-10 8,-13 10 2,11-10 5,-11 10-5,8-12 17,-8 12-16,6-12-37,-6 12-1,5-14 0,-5 14 0,3-15 0,-3 15 0,1-17 0,-1 17 0,-1-17 0,1 17 0,-4-16 0,4 16 0,-7-14 0,7 14 0,-9-13 0,9 13 0,-10-12 0,10 12 0,-12-8 0,4 2 0,8 6 0,-15-4-231,15 4-106,-17-4-65,17 4-114,-21 0-145,21 0-214,-22 3-761,10-1-1296</inkml:trace>
  <inkml:trace contextRef="#ctx0" brushRef="#br3" timeOffset="638587.9106">18970 16449 478,'0'0'695,"6"-8"-93,-6 8-29,7-10-66,-7 10-37,6-7-42,-6 7-27,4-8-30,-4 8-38,5-8-20,-5 8-16,0 0-12,4-9-2,-4 9-31,0 0-27,0 0-6,2-9-23,-2 9-15,0 0-26,0 0-20,0 0-13,0 0-23,0 0-11,0 0-10,0 0 5,0 0-7,-14 2 4,14-2-12,-12 12 2,5-5-42,-1 1-28,-2 4 0,3-1 0,-2 1 0,0 3 0,-3-2 0,2 4 0,-1-1 0,0 2 0,2-2 0,-1 1 0,1 3 0,1-3 0,2 1 0,-1 0 0,1-1 0,3 0 0,0-3 0,0 3 0,3-1 0,0-3 0,3 3 0,0-2 0,0 2 0,1-4 0,4 2 0,-2-3 0,3 1 0,0-3 0,1 3 0,1-4 0,-1 1 0,1-2-3,-2-2-217,4 0-50,-3-1-52,1 0-53,1-3-67,0 2-97,-2 0-98,-10-3-169,19 0-647,-19 0-1070</inkml:trace>
  <inkml:trace contextRef="#ctx0" brushRef="#br3" timeOffset="639959.03">19248 16570 569,'0'0'608,"0"0"-99,0 0-32,0 0-55,0 0-35,0 0-19,0 0-20,0 0-18,-5-6-9,5 6-21,0 0-24,0 0-14,0 0-11,0 0-15,0 0-10,0 0-4,0 0-15,0 0-27,0 0 6,0 0-31,0 0-6,-4-10-18,4 10-10,0 0-26,0 0-3,0 0-16,0 0-6,-7-7-8,7 7-11,0 0-4,0 0-5,-9-10-2,9 10-7,0 0-1,-8-7 4,8 7 2,-6-6-7,6 6 7,0 0-12,-10-11 1,10 11-9,-7-7 8,7 7 0,-6-7 6,6 7-20,-7-6-12,7 6 0,0 0 0,-10-9 0,10 9 0,0 0 0,-6-7 0,6 7 0,0 0 0,0 0 0,-7-7 0,7 7 0,0 0 0,0 0 0,0 0 0,0 0 0,0 0 0,0 0 0,0 0 0,0 0 0,0 0 0,0 0 0,13 0 0,-13 0 0,16 4 0,-16-4 0,19 3 0,-9-1 0,2 0 0,0-1 0,1 3 0,1-3 0,-2 1 0,3 0 0,-2-2 0,1 3 0,1-2 0,-1-1 0,1 1 0,0 0 0,-1 0 0,-2-1 0,2 0 0,-1 0 0,0-1 0,-13 1 0,22-1 0,-22 1 0,20-2 0,-20 2 0,17-3 0,-17 3 0,15-3 0,-15 3 0,13-6 0,-13 6 0,13-5 0,-13 5 0,7-6 0,-7 6 0,7-9 0,-7 9 0,0 0 0,5-12 0,-5 12 0,0 0 0,-1-13 0,1 13 0,0 0 0,-7-12 0,7 12 0,0 0 0,-9-9 0,9 9 0,0 0 0,-9-8 0,9 8 0,0 0 0,-11-2 0,11 2 0,0 0 0,-12 1 0,12-1 0,-8 5 0,8-5 0,-10 9 0,10-9 0,-7 15 0,3-6 0,0 0 0,1 3 0,-1 1 0,1 2 0,0 0 0,1 1 0,0 1 0,0-1 0,1 1 0,-1 1 0,1 1 0,0-1 0,-1 0 0,1 2 0,0-3 0,0 0 0,-1 0 0,2 0 0,-1-1 0,0-2 0,1-1 0,-2-1 0,2 1 0,-1-3 0,1-10 0,0 21-21,0-21-120,0 14-44,0-14-41,0 16-37,0-16-38,0 0-49,0 13-53,0-13-68,0 0-49,0 0-59,-3 10-74,3-10-638,0 0-895</inkml:trace>
  <inkml:trace contextRef="#ctx0" brushRef="#br3" timeOffset="640240.2615">19331 16655 542,'0'0'610,"-13"3"-99,13-3-46,0 0-42,0 0-37,-11 1-25,11-1-26,0 0-25,0 0 0,0 0-30,0 0-35,13 4-21,-13-4-16,0 0-23,20-2-29,-20 2-26,22 0-26,-9-2-11,0 1-27,1 1-13,1 0-11,3-2-30,0 1-55,-1 0-66,3-1-69,-1 1-62,0-1-76,2 1-76,-1 0-108,-2 1-167,1-1-463,2 1-745</inkml:trace>
  <inkml:trace contextRef="#ctx0" brushRef="#br3" timeOffset="640806.5294">19949 16690 575,'0'0'599,"-14"4"-71,14-4-19,-16 3-39,16-3-43,-14 2-6,14-2-9,-12 3 1,12-3-29,-12 2-10,12-2-19,0 0-13,-15 3 3,15-3-22,0 0-34,-11 3-15,11-3-25,0 0 3,0 0-17,0 0 29,0 0-113,0 0-151,0 0 0,0 0 0,0 0 0,12 5 0,-12-5 0,20 0 0,-20 0 0,27 0 0,-10 0 0,1 0 0,2-1 0,2 1 0,-3-2 0,1 2 0,1-1 0,-2 0 0,0 1 0,-5-2 0,3 2 0,-4 0 0,-1-1 0,-12 1 0,22-1 0,-22 1 0,18 0 0,-18 0 0,14-2 0,-14 2 0,0 0 0,18 0 0,-18 0 0,0 0 0,13 0 0,-13 0 0,0 0 0,0 0 0,0 0 0,0 0 0,13-2 0,-13 2 0,0 0 0,0 0 0,0 0 0,0 0-52,0 0-665,0 0-103,-13-3-84,13 3-895,0 0-1499</inkml:trace>
  <inkml:trace contextRef="#ctx0" brushRef="#br2" timeOffset="647915.9815">7281 16441 456,'0'0'353,"0"0"-26,0 0-83,0 0-10,0 0-41,0 0-3,-2-10-36,2 10 2,0 0-28,0 0 19,0 0-13,0 0 10,0 0-11,0 0 13,0 0-16,0-12 1,0 12-4,0 0 1,0 0 0,0 0-6,0 0 6,0 0-6,0 0 11,0 0-13,-2-11 0,2 11-6,0 0 1,0 0-2,0 0-2,-3-9-5,3 9 1,0 0-3,0 0 1,0 0-2,-5-9-9,5 9-10,0 0-5,0 0 1,0 0-6,-2-10-1,2 10 0,0 0 15,0 0-21,0 0 16,0 0-28,0 0 0,-2-12-5,2 12-2,0 0-4,0 0 2,0 0-3,0 0 2,0 0 9,0 0-18,0 0-1,0 0-10,0 0-2,-2-10-5,2 10 3,0 0-11,0 0 11,0 0-6,0 0-3,0 0-4,0 0 15,0 0-30,0 0 11,0 0-2,0 0 5,0 0-4,0 0 2,0 0 0,0 0 3,-2 15 2,2-15-5,-1 14 2,1-14 3,-1 20 4,0-7 13,1 0 12,0 4-10,0 2 11,0 0-21,1 1 7,-1 2-13,0 2 14,0 3-10,1-3 4,-1 2 1,1 1 8,1-2-13,-2 2 14,1-1-20,0-3 14,1-1-17,-1 2 10,0-4-18,2-1 14,-2-1-14,0 1 9,0-2-7,1-2 9,-2-1-8,1 0 10,-1-1-20,0-2 13,0-11-1,0 22 12,0-22-39,-1 21-11,1-21-40,-2 18-41,2-18-45,-1 16-40,1-16-44,-2 12-58,2-12-60,-3 11-82,3-11-105,0 0-73,-2 11-789,2-11-1016</inkml:trace>
  <inkml:trace contextRef="#ctx0" brushRef="#br2" timeOffset="649478.931">7251 16364 316,'0'0'482,"0"0"-57,0 0-81,0 0-11,0 0-35,0 0-16,0 0-30,0 0-12,0 0-22,-6-6-24,6 6-32,0 0-13,0 0-13,0 0-19,0 0 3,0 0-17,7-7-7,-7 7-12,0 0-27,12-4 18,-12 4-8,10-3-18,-10 3 5,12-3 3,-12 3 0,14-3-5,-14 3-10,16-2-10,-16 2 5,19-5-3,-19 5-5,20-4-12,-20 4 1,20-3 3,-10 0-3,-10 3-2,22-4 0,-10 2-3,0-1 21,0 1-18,2 1 4,-1-1-8,3-2 2,0 3-3,1-1-4,0-3 1,2 5-1,-1-3 1,3 1-8,0-1-7,4-1 14,-1 0-1,4 0 1,0 0 3,0 2-9,6-1-2,-2-2 3,-3 0-2,4 3-1,-3-2 0,-1 2-1,0-2 6,-1 1-4,2 2 1,-2-2-2,1 1 16,-2 2-17,0-2 16,1 1-20,-1 1 19,-2-1-7,-2 0 3,0 1-16,0-2-3,0 2 6,-1-1 2,1 1-2,1 0 3,-1-1-1,5 1 3,-2-1-2,1 1 2,1-2 0,0-1-2,2 2-3,-1-2 0,2 1-2,3-1 10,1 0-6,0 0 3,1 0 18,0-1-20,-2 1 18,2-1-16,-1 1 5,-1-2-7,-4 3 20,0 0-19,1 0 24,-2 0-25,2 1 19,-2-1-22,1 1 15,-1-1-18,1 2 17,-2-2-11,1 2 8,0-1-11,0 0 20,0-1-25,0 2 19,2-1-25,-2 1 19,2 0-23,-2-2 32,3 1-18,-1 1 14,1-1-13,0 0 10,0 1-12,1-2 12,-1 1-12,0 0 14,0 0-25,1 1 29,3-2-14,1 0 10,-1 1-15,0-1 15,2 0-18,-2 1 22,-1-2-20,1 2 17,-1-1-18,1-1 20,0 1-10,-1 0 6,0-1-14,-1 2 9,1-3-10,-1 2 12,2-1-12,-7 2 18,7-3-17,-5 2 16,3 0-15,1-1 14,-5 1-16,1 0 19,4 0-19,-5-1 19,1 1-19,3-1 14,1 0-11,-4 2 13,6-2-12,-2 1 7,0-2-11,1 2 15,0-3-6,-1 4-5,1-3 0,-2 2 10,-4 0-8,1-1 6,-1 1-12,-2-1 15,0 2-11,0 0 5,0-1-8,1 1 17,-4-2-17,2 2 13,0 1-16,0-1 21,-6-1-20,5 2 16,-3 0-16,0-3 18,1 3-4,1-1 6,-3 0-22,5-1 14,-2 0-13,0 1 17,1 0-16,-4 0 14,2 1-11,-2-2 13,1 2-6,-2-1 5,2 1-13,-2 0 18,-2-2-19,2 2 15,-1 0-19,1 2 13,-4-2-13,2 0 32,0 0-29,-3 0 17,-1 0-16,2 0 15,-4 0-15,1 0 14,-3 1-14,-11-1 16,22 0-14,-22 0 16,16 0-18,-16 0 21,16 0-8,-16 0 19,0 0-11,15 0 14,-15 0-10,0 0 12,0 0 2,0 0 15,14 0-10,-14 0 6,0 0-14,0 0 6,0 0-10,0 0 13,0 0 14,7 7 21,-7-7-7,0 0 2,-2 17-4,2-17 20,-4 19-8,3-6 10,-1 3 38,0 3 4,-3 2 3,3 3-17,-3 4 17,1-3-28,1 6 4,-1 0-18,2 0-3,-2 1-14,1-4 7,1 0-6,0-1-22,2 1-4,0-1-1,0 2 8,0-4-10,0 2 1,2-1 1,-1-2-1,2 0-1,0 0-4,-1-4-11,0 0 12,1-2-16,1-1 6,-2-1-25,0 0-5,0-2 0,2-2 0,-3 1 0,0-3 0,3 1 0,-4-11 0,2 19 0,-2-19 0,2 16 0,-2-16 0,0 13 0,0-13 0,0 13-81,0-13-81,-4 12-88,4-12-97,-5 10-105,5-10-124,-9 11-146,2-6-240,7-5-510,-12 5-1094</inkml:trace>
  <inkml:trace contextRef="#ctx0" brushRef="#br2" timeOffset="651362.8716">7287 17302 323,'0'0'447,"-9"4"-65,9-4-44,0 0-29,0 0-26,-9 5-36,9-5-27,0 0-12,0 0-8,0 0-10,0 0-14,0 0-12,-10 4-7,10-4-19,0 0-6,0 0-23,0 0-18,0 0 0,0 0-15,0 0 34,0 0-55,0 0-9,0 0 5,13 4-17,-13-4 19,0 0-2,19-3-13,-19 3 8,19 0-1,-6-1 3,1 0-1,2-2-13,4-1 7,4 1-5,-1-2-5,4 0-2,5 1-8,1-3 0,1 1-14,0-1 11,3 3-15,0-1 9,-1-1-1,3-1-9,-2 1 6,2 1-1,-2 0-4,1 0 4,0 2-3,-1-1-3,0 0 0,-1 0 8,1 2-14,-1 0 5,-5-1 2,4 2 0,1-1 4,-4 0-8,-1 1 0,1 0 2,0 1 3,-2 0-4,7-3 3,0 3-1,-1-2-1,-4 1 0,4 0 1,0 0 1,1-1-1,-1 1 1,1 0-5,-2 1 2,-3 0 3,4-3 3,-3 3-6,-1 0-1,0 0-2,0-2 4,0 2 2,1 0-2,-1 2-3,2-2 4,1 0 0,-3 0-1,8 0-3,-3 0 1,0 0 1,-4 0 3,4 0-3,1 0 1,0 0-4,0 0 3,-1 0-1,3 0 0,-3 0 0,0 0 1,-4 0-1,0 0 0,-1 0 2,2 0 2,-3 0-9,1 3 4,1-3-4,-1 0 6,0 0 5,0 0-4,0 0-11,-1 0 15,1 0-2,0 0 5,-2 0-8,1 0 17,0 0-19,1 1 1,-2-1 8,1-1-10,0 1 0,-1 0 4,2 0-3,-1 0-1,1-3 2,0 3-2,4-2 4,-4 0-2,6 1 4,-1-2-2,0 2-3,-1 0 3,2-2 1,-2 2-2,0-2 11,-2 2-9,-3 0-14,5-1 12,-5 1 3,-1 0-5,0-1 6,0 2-7,0-1 0,-2 2 6,0-2 12,0 1-26,-1 0 20,-3 1 2,-1-1-5,23 0-7,-23 0-2,-1 2 3,1-2 7,0-2 26,-2 2-47,1 0 8,1-1-2,0 0 4,3-1 0,0 2 0,-1-2 3,0-1-2,4 3 2,-3-2-1,0-2 3,2 3 2,-4-4-1,1 4-1,0-2 1,-1 1-2,2-3 4,-4 4-3,-2-1 5,1-1-8,1 2 3,-3 0-2,2-1 1,-3 0-11,2 1 15,-3-1-16,2 2 16,-1-2 2,0 1 0,0-1-3,-2 1 0,0-2-3,2 2 2,-3-1-1,1 0 0,-2 1-5,1-1 3,0 1 6,2-1-2,0-1-8,-2 1 5,0-2-10,3 2 12,-2 1-14,0-2 16,0 1 0,1-1-1,-3 1 1,-1-1-1,3 0-2,-5 2 0,2-1 6,-1 0-4,1 1-3,-1-2 2,-12 3 3,19-2-5,-19 2 0,19-3-2,-19 3-9,15-1 19,-15 1-5,12-3 0,-12 3 6,0 0 7,15-2 16,-15 2 23,0 0 15,0 0 14,15-2 9,-15 2 5,0 0-4,0 0 16,12-3-2,-12 3-2,0 0 3,0 0-4,0 0-4,0 0-1,12-1 2,-12 1-6,0 0 3,0 0-2,0 0-3,0 0 2,0 0-13,0 0 12,9-4-14,-9 4 10,0 0-9,0 0 0,0 0-1,0 0-4,0 0 0,0 0-2,0 0 2,0 0-15,0 0 9,0 0-18,0 0 8,0 0-15,0 0-45,0 0 0,8-2 0,-8 2 0,0 0 0,0 0 0,0 0 0,0 0 0,0 0 0,0 0 0,0 0 0,0 0 0,0 0 0,0 0 0,0 0 0,0 0 0,0 0 0,0 0 0,0 0 0,0 0 0,0 0 0,0 0 0,0 0 0,0 0 0,0 0 0,0 0 0,0 0 0,0 0 0,0 0 0,0 0 0,0 0 0,0 0 0,0 0 0,0 0 0,0 0 0,5-10 0,-5 10 0,0 0 0,0 0 0,0 0 0,0 0 0,0 0 0,0 0 0,0 0 0,0 0 0,0 0 0,0 0 0,0 0 0,0 0 0,0 0 0,0 0 0,0 0 0,0 0 0,0 0 0,0 0 0,0 0 0,0 0 0,0 0 0,0 0 0,0 0 0,0 0 0,0 0 0,0 0 0,0 0 0,0 0 0,0 0 0,0 0 0,0 0 0,0 0-46,-11-2-491,11 2-129,0 0-175,0 0-1082,-14 0-1654</inkml:trace>
  <inkml:trace contextRef="#ctx0" brushRef="#br4" timeOffset="657609.8434">20630 16509 324,'0'0'745,"0"0"-121,0 0-74,0 0-109,0 0-4,-14-1-54,14 1-22,0 0-19,0 0-20,-5-9-22,5 9-18,0 0-20,0 0-27,0 0-13,-3-11-11,3 11 0,0 0-12,3-9-14,-3 9-4,3-9-41,-3 9-8,8-8-13,-8 8-21,10-10-4,-10 10-20,9-10-23,-9 10-3,13-9-8,-13 9 0,13-8 2,-13 8-1,13-6-4,-13 6-6,12-4 4,-12 4-10,14-1 1,-14 1-7,0 0 12,21 2-17,-21-2 4,11 4-7,-11-4 6,13 11-5,-13-11 5,9 11-6,-9-11 1,8 15-1,-8-15 1,4 17-5,-4-17 3,-2 19-6,0-9 3,-1 0-4,-1 1 4,-1 1-2,-1-1-2,-3 0-4,3 0 5,-2 1-10,0-2 8,1-1-4,0 0 5,1-1-17,-1 1 24,0-3-5,7-6 6,-10 14-12,10-14 5,-10 12-6,10-12 7,-6 7-6,6-7 8,-7 8-5,7-8 4,0 0-4,-8 4 7,8-4-6,0 0 6,0 0-7,0 0 11,0 0-19,0 0 12,0 0-6,0 0 0,5-7 0,-5 7 0,10-6 0,-10 6 0,12-5 0,-12 5 0,13-4 0,-13 4 0,15-4 0,-15 4 0,15-4 0,-15 4 0,17 0 0,-17 0 0,15 1 0,-15-1 0,17 4 0,-17-4 0,15 7 0,-6-2 0,-9-5 0,12 10 0,-12-10 0,11 13 0,-11-13 0,8 15 0,-8-15 0,3 14 0,-3-14 0,2 17 0,-2-17 0,-2 16 0,2-16 0,-6 17 0,2-9 0,-2-1 0,1 3 0,-2-4 0,1 2 0,-3-2 0,1 1 0,-1 0 0,0-1 0,-1-1 0,0-1 0,0 1 0,-3-1 0,3-1 0,-3-1 0,2 0 0,11-2 0,-23 2 0,23-2 0,-24-1 0,12-2 0,0 1 0,0-1 0,0-1 0,0-1 0,-2-2 0,4 2 0,0 0 0,0-2 0,-1 2 0,4 0 0,-3 0 0,10 5 0,-15-8 0,15 8-324,-11-7-167,11 7-128,-8-7-143,8 7-135,0 0-717,-6-5-1269</inkml:trace>
  <inkml:trace contextRef="#ctx0" brushRef="#br4" timeOffset="659115.0802">6677 17295 517,'0'0'519,"0"0"-51,0 0-29,-12-1-7,12 1-30,0 0-31,0 0-5,0 0-18,0 0-15,-14 0-24,14 0-20,0 0-14,0 0-18,0 0-12,0 0-18,0 0-9,0 0-4,0 0-5,0 0-26,0 0 11,0 0-9,0 0-14,6-12-8,-6 12-21,13-5-1,-13 5-26,18-7 0,-8 5-17,1-1 17,1-1-20,4 1-59,-3 1-36,4 0 0,-3-1 0,1 0 0,-1 2 0,2 0 0,-3-1 0,2 2 0,-2-2 0,-13 2 0,25 0 0,-25 0 0,23 0 0,-23 0 0,19 0 0,-19 0 0,18 0 0,-18 0 0,14 0 0,-14 0 0,14 2 0,-14-2 0,0 0 0,16 0 0,-16 0 0,0 0 0,12 2-36,-12-2-209,0 0-61,0 0-57,11 2-61,-11-2-52,0 0-88,0 0-69,0 0-43,0 0-744,0 0-1027</inkml:trace>
  <inkml:trace contextRef="#ctx0" brushRef="#br4" timeOffset="659583.7993">6695 17498 115,'0'0'711,"-14"7"-122,14-7-50,-9 7-36,9-7-46,-7 5-32,7-5-18,-9 7-36,9-7-7,0 0-44,-8 5-10,8-5-29,0 0-13,0 0-11,0 0-12,-9 5 6,9-5-18,0 0-9,0 0-2,0 0-3,0 0-7,0 0-17,13 0-6,-13 0 0,13-3-94,-13 3-95,16-2 0,-5 0 0,1-1 0,1 1 0,1-1 0,0-1 0,3 1 0,-1-1 0,1 0 0,-2 0 0,2 2 0,-3-3 0,1 2 0,-2 0 0,1-1 0,-2 2 0,0 0 0,-12 2 0,20-4 0,-20 4 0,16-2 0,-16 2 0,13-4 0,-13 4 0,13 0 0,-13 0 0,10-3 0,-10 3 0,0 0 0,12-2 0,-12 2 0,0 0 0,0 0 0,12-3 0,-12 3 0,0 0 0,0 0 0,0 0 0,0 0 0,11-3 0,-11 3 0,0 0 0,0 0 0,0 0 0,0 0 0,0 0 0,0 0 0,0 0 0,0 0-701,0 0-280,-12-4-1068,12 4-1810</inkml:trace>
  <inkml:trace contextRef="#ctx0" brushRef="#br3" timeOffset="661826.248">21075 16496 689,'0'0'716,"0"0"-86,0 0-54,-6-9-69,6 9-16,0 0-33,0 0-36,-3-8-38,3 8-29,0 0-28,0 0-36,-7-9 17,7 9-46,0 0-25,0 0-25,0 0-32,-6-7-17,6 7-24,0 0 2,0 0 10,0 0 7,-10 11-33,10-11 5,-6 10-17,6-10-87,-5 15-26,3-5 0,-2 0 0,1-1 0,0 3 0,0 0 0,0 0 0,1 0 0,-1 2 0,2 1 0,0-1 0,-1-2 0,2 3 0,0 0 0,0-1 0,2-2 0,-1 3 0,0-1 0,2-2 0,-1 0 0,2 0 0,1-2 0,0 2 0,2 0 0,-2-4 0,1 2 0,3-3 0,-1 0 0,0-1 0,2 0-125,-10-6-315,18 6-66,-7-5-43,-11-1-114,22 3-38,-22-3-177,22-3-498,-12 2-976</inkml:trace>
  <inkml:trace contextRef="#ctx0" brushRef="#br3" timeOffset="662388.7219">21349 16545 577,'0'0'704,"-5"-9"-103,5 9-42,-4-9-61,4 9-45,0 0-40,-2-13-41,2 13-53,2-9-38,-2 9-6,7-9-6,-7 9-23,10-5-1,-10 5-25,11-5-30,-11 5-17,12-2-38,-12 2-13,13 4-17,-13-4-20,10 8-19,-10-8 2,8 12-7,-4-4-16,-4-8 0,3 17-10,-3-17-17,-1 19 8,-3-10-16,2 0 6,-2 2-10,0-1 10,-1-2-16,0 2 14,-1 0-14,0-2 13,1 1-21,5-9 17,-9 13-12,9-13 20,-8 12-24,8-12 7,-7 9-3,7-9 13,-5 10-7,5-10 10,0 0-10,-5 7 0,5-7 6,0 0 6,0 0-4,0 0-4,0 0 5,10 6-3,-10-6-14,0 0 12,18-1-12,-18 1 21,17-2-11,-17 2 0,18 0-16,-5 0 19,-13 0-18,21 2 12,-9-1-8,-12-1 12,21 2-16,-11 2 10,-10-4-6,18 5 10,-18-5-12,15 7 16,-15-7-8,11 8 7,-11-8 9,7 9 29,-7-9-20,5 9 9,-5-9 12,0 0 1,-2 15 6,2-15-3,-4 10-2,4-10 2,-8 12 4,8-12-26,-11 8 0,2-1-9,9-7-1,-14 8-11,5-3 8,9-5-4,-18 7-1,18-7-18,-18 7 14,18-7-8,-17 4-27,17-4-28,-16 5-41,16-5-56,-16 0-68,16 0-80,-13-5-67,13 5-98,-9-5-143,9 5-76,-7-7-896,7 7-1229</inkml:trace>
  <inkml:trace contextRef="#ctx0" brushRef="#br3" timeOffset="662791.3488">21603 16471 759,'0'0'663,"0"0"-74,0 0-59,-3-11-59,3 11-48,0 0-38,0 0-25,-4-10-31,4 10-32,0 0-20,0 0-17,0 0-11,6-9-1,-6 9-21,0 0 0,0 0-7,16 2-12,-16-2-23,13 6-4,-13-6-5,17 10-9,-8-4 3,3 3-30,-2-1 23,1 3-24,0-1 5,-1 1-140,0 0-4,0 1 0,-2 0 0,1 1 0,-2-1 0,1 1 0,-1 0 0,-2 0 0,-1 1 0,2 0 0,-4-3 0,0 1 0,-1 0 0,-1-1 0,0 1 0,-3 0 0,1 0 0,-2-2 0,-1 2 0,0-2 0,-2 2 0,1 0 0,-3-3 0,2 1 0,-1 0 0,-1 0 0,0-3 0,1-1 0,1 0-367,-1 0-112,8-6-92,-15 9-102,15-9-145,-16 6-853,16-6-1340</inkml:trace>
  <inkml:trace contextRef="#ctx0" brushRef="#br3" timeOffset="663478.9739">21931 16394 556,'-4'-11'565,"4"11"-53,0 0-40,-3-8-8,3 8-47,0 0-28,0 0-23,-2-11-32,2 11-9,0 0 4,0 0 2,0 0-24,0 0 19,14 4 0,-14-4-19,10 10-14,-4-2-26,2 0-8,2 2 0,-1 2-16,2 1 6,0 3-19,0-1-165,2 2-65,-3 0 0,2 0 0,-1 0 0,0 3 0,-2-2 0,-1-1 0,0 2 0,0-1 0,-4-1 0,1 2 0,0-1 0,-3 0 0,0 0 0,-2 0 0,-3 1 0,-1 1 0,-2 1 0,-2-1 0,-1 0 0,-2 1 0,-2 1 0,-1 0 0,-1 0 0,-3 0 0,1-1 0,-2-2 0,1-1 0,-2 1 0,1-2-5,2-5-730,-1 2-91,1-2-129,-2-2-835,1 2-1489</inkml:trace>
  <inkml:trace contextRef="#ctx0" brushRef="#br3" timeOffset="665118.0163">22502 16755 585,'0'0'837,"-9"7"-93,9-7-73,0 0-51,0 0-67,0 0-59,-9 3-63,9-3-34,0 0-27,0 0-39,0 0-21,0 0-46,0 0-29,0 0-27,0 0-14,0 0-11,11 1-22,-11-1-30,0 0-1,18 1-22,-18-1 2,14 0-5,-14 0-86,18 2-19,-18-2 0,20 1 0,-20-1 0,24 0 0,-24 0 0,25 0 0,-11 0 0,0 0 0,-1 1 0,1-1 0,0 1 0,0 1 0,-1-2 0,1 2 0,-1-1 0,0-1 0,-1 2 0,1-2 0,0 1 0,-1 0 0,-1 0 0,-11-1 0,23 4 0,-23-4-190,18 1-63,-18-1-33,14 0-26,-14 0-71,14 0-2,-14 0-100,0 0-56,13-1-11,-13 1-88,0 0-680,0 0-923</inkml:trace>
  <inkml:trace contextRef="#ctx0" brushRef="#br3" timeOffset="665491.2736">22757 16659 164,'0'0'856,"-6"-8"-138,6 8-46,-5-7-73,5 7-30,0 0-32,-4-12-41,4 12-32,0 0-19,-4-8-32,4 8-36,0 0-57,-4-9-38,4 9-33,0 0-37,0 0-21,0 0-28,0 0 7,0 0-12,0 0-22,0 0-136,-7 9 0,7-9 0,-3 15 0,2-5 0,-2 4 0,3-1 0,-2 4 0,1 1 0,-1 0 0,1 1 0,0 2 0,-2-1 0,2 2 0,-2 0 0,1-1 0,-2 1 0,1-3 0,2-1 0,-2 0 0,0 0 0,1-2 0,0 0 0,1-3 0,-1-1 0,1 1 0,0-1 0,1-12 0,-3 18 0,3-18 0,-1 16 0,1-16 0,-1 14 0,1-14 0,-2 10 0,2-10 0,0 0 0,-1 12 0,1-12 0,0 0-12,0 0-531,0 0-97,0 0-109,0 0-143,0 0-801,0 0-1368</inkml:trace>
  <inkml:trace contextRef="#ctx0" brushRef="#br1" timeOffset="670014.4902">11087 17081 215,'0'0'656,"0"0"-110,-10 7-57,10-7-29,0 0-60,-9 3-17,9-3-39,0 0-33,0 0-22,0 0-15,-10 5-40,10-5-15,0 0-10,0 0-16,0 0-3,0 0 2,0 0 11,0 0 1,0 0-13,11 5-29,-11-5-6,0 0 26,21 0-14,-9-2-38,1 1-4,3-1-19,0 0 14,5 1-9,-1-1-15,1 0-8,3-1-5,0-1-11,0 2-4,-3 1-22,1-1 1,-1 1-11,0-1-10,-3 2 0,1-2-8,-4 2 10,0-1-14,0 1 5,-1 0-7,-14 0 6,21 0-12,-21 0-2,20 0-5,-20 0 0,15-1 0,-15 1 0,0 0 0,19 1 0,-19-1 0,0 0 0,14-1 0,-14 1 0,0 0 0,12 1 0,-12-1 0,0 0 0,0 0 0,0 0-18,0 0-100,0 0-50,0 0-66,0 0-63,0 0-74,0 0-70,0 0-103,2 9-127,-2-9-118,0 0-653,-5 9-1055</inkml:trace>
  <inkml:trace contextRef="#ctx0" brushRef="#br1" timeOffset="671890.7465">23111 16661 31,'0'0'790,"0"0"-141,0 0-64,0 0-43,-11 0-52,11 0-42,0 0-27,0 0-19,0 0-40,0 0-22,0 0-17,0 0-24,0 0-29,-7-6-16,7 6-12,0 0-26,0 0-8,0 0-26,8-8-16,-8 8-14,0 0-19,10-4-4,-10 4-6,12-4-3,-12 4-13,14-2 11,-14 2-29,18-3-89,-18 3 0,19-3 0,-19 3 0,22-1 0,-22 1 0,21 1 0,-21-1 0,23 3 0,-12 0 0,-1-1 0,-10-2 0,19 5 0,-19-5 0,15 8 0,-6-2 0,-9-6 0,11 11 0,-11-11 0,7 13 0,-7-13 0,3 16 0,-3-16 0,-3 17 0,1-8 0,-3 0 0,-2 1 0,-1 1 0,-2 0 0,1 0 0,-1 0 0,-3-2 0,3 3 0,-3-4 0,3 2 0,-2-1 0,0-1 0,2 1 0,-1-3 0,1 2 0,2-3 0,-1 2 0,1-2 0,8-5 0,-13 9 0,13-9 0,-12 7 0,12-7 0,-10 6 0,10-6 0,-8 5 0,8-5 0,0 0 0,-10 7 0,10-7 0,0 0 0,0 0 0,-9 7 0,9-7 0,0 0 0,0 0 0,0 0 0,0 0 0,0 0 0,0 0 0,0 0 0,0 0 0,0 0 0,0 0 0,0 0 0,0 0 0,16 2 0,-16-2 0,15-2 0,-15 2 0,20-2 0,-7 1 0,0 0 0,-2 0 0,5-1 0,-3 1 0,0 0 0,0-2 0,3 3 0,-2-2 0,0 1 0,-1 0 0,1 0 0,1-1 0,-1 1 0,0 0 0,0 0 0,0-1 0,-1 1 0,1 0 0,-2-2 0,-1 3 0,2-3 0,-13 3 0,18-2 0,-18 2 0,14-2 0,-14 2 0,13-2 0,-13 2 0,0 0 0,15-3 0,-15 3 0,0 0 0,11 0 0,-11 0 0,0 0 0,0 0 0,13-2 0,-13 2 0,0 0 0,0 0 0,0 0 0,0 0 0,0 0 0,0 0 0,0 0 0,0 0 0,0 0 0,0 0 0,-10-3-31,10 3-519,0 0-65,-12-2-105,12 2-90,0 0-917,-10-3-1410</inkml:trace>
  <inkml:trace contextRef="#ctx0" brushRef="#br3" timeOffset="674677.881">23683 16297 429,'0'0'640,"-15"-2"-118,15 2-34,-12 0-34,12 0-37,-12-2-27,12 2-22,0 0-23,-11-3-15,11 3-30,0 0-17,0 0-17,-12-3-8,12 3 0,0 0-26,0 0-1,0 0-31,7-6-35,-7 6-5,12-6 1,-12 6-4,20-5 2,-9 4-32,1-2-17,0 1-17,1-1-3,0 0-11,1 1-6,0 0-14,0 0 11,-1 2-12,1-2 10,-3 1-16,-11 1 1,23-1-26,-23 1-8,18-1-19,-18 1 0,17 1 0,-17-1 0,14 4 0,-14-4 0,13 4 0,-13-4 0,10 10 0,-5-2 0,0 1 0,-4 1 0,2 1 0,-1 2 0,0 4 0,-1 0 0,-1 2 0,0 1 0,1 5 0,-2-2 0,1 2 0,0 3 0,1-3 0,-1 2 0,2-1 0,-2 0 0,2 1 0,-2-1 0,3 1 0,-2 0 0,2-3 0,-1 0 0,1 2 0,-1-4 0,2 0 0,-1-2 0,-1-2 0,1 0 0,-1-2 0,1 0 0,-2-4 0,2-1 0,-2 1 0,-1-12 0,3 18 0,-3-18 0,1 16 0,-1-16 0,-1 13 0,1-13 0,-6 9 0,6-9 0,-9 8 0,9-8 0,-13 7 0,13-7 0,-20 2 0,20-2 0,-25-1 0,11 0 0,-2-2 0,0 0 0,2-1-140,-3-1-229,3 1-79,1-1-104,3 0-108,1 0-153,1-2-835,2-1-1312</inkml:trace>
  <inkml:trace contextRef="#ctx0" brushRef="#br3" timeOffset="675146.6146">24577 16545 215,'-17'-2'710,"17"2"-116,-12-3-72,12 3-73,-14 0-61,14 0-35,-13 0-5,13 0-51,-14 0-18,14 0-37,-11 5-33,11-5-26,-10 7-11,10-7 4,-8 8-26,8-8-2,-7 9-24,7-9-11,0 0-5,-1 17-3,1-17-7,0 0-8,6 12-7,-6-12-1,10 9-9,-10-9-3,13 5-10,-13-5-2,15 3-1,-15-3-6,16 1 8,-16-1-2,18-1 17,-18 1-7,14-3 7,-14 3-12,14-3 19,-14 3-19,10-5 5,-10 5-11,9-7 1,-9 7-16,3-10 8,-3 10-21,0 0 8,0-14-4,0 14-12,-7-9-10,7 9 2,-8-10-7,8 10 4,-12-5-10,12 5 8,-16-2-32,16 2 6,-19-2-32,19 2-40,-19 3-59,19-3-51,-23 4-64,10-2-62,4 2-69,0 0-91,0 3-97,9-7-74,-14 9-714,14-9-972</inkml:trace>
  <inkml:trace contextRef="#ctx0" brushRef="#br3" timeOffset="675505.9782">24806 16533 500,'0'0'821,"1"-14"-93,-1 14-69,0 0-67,1-11-48,-1 11-47,0 0-61,0 0-35,-1-13-34,1 13-38,0 0-34,0 0-32,0 0-45,-1-11-13,1 11-23,0 0-6,0 0-9,0 0-28,0 0-1,-9 9-25,9-9 0,-5 9-9,5-9-1,-10 17-19,5-8-67,-2 3-17,1 0 0,-2 1 0,-4 3 0,3 0 0,0-1 0,-5 2 0,3 0 0,-2 1 0,2 0 0,-1-1 0,-1 0 0,1 3 0,-1-4 0,1 1 0,1-2 0,-2 0 0,4 1 0,-5-1 0,5-2 0,-1 0 0,0-3-93,2 3-207,-1-4-57,0 2-67,3-3-65,-1 0-94,2-1-107,5-7-108,-10 12-618,10-12-1024</inkml:trace>
  <inkml:trace contextRef="#ctx0" brushRef="#br3" timeOffset="675896.5858">24666 16904 498,'0'0'801,"6"-6"-127,-6 6-72,0 0-82,0 0-46,0 0-36,6-7-46,-6 7-54,0 0-42,0 0-33,0 0-39,0 0-32,0 0-25,1 11-27,-1-11-22,0 0-13,3 10-16,-3-10-14,0 0-1,4 9-5,-4-9-1,0 0-6,6 8 5,-6-8 2,0 0-24,10 7-1,-10-7-2,0 0 2,13 3-11,-13-3-1,0 0 5,17 0 16,-17 0-1,0 0 21,14-2-8,-14 2 10,0 0 1,14-6 2,-14 6-4,0 0-7,9-7-1,-9 7-7,0 0-2,6-9-13,-6 9 3,0 0-13,0 0 9,0-15-17,0 15 5,0 0-12,-5-8-5,5 8-6,0 0 4,-10-6-13,10 6 3,-12-3-26,12 3-20,0 0-38,-16 3-67,16-3-69,-14 0-52,14 0-89,-11 2-74,11-2-111,-8 4-93,8-4-128,0 0-708,-9 6-1094</inkml:trace>
  <inkml:trace contextRef="#ctx0" brushRef="#br3" timeOffset="676257.8029">25126 16695 308,'0'0'833,"-8"-10"-130,8 10-40,-6-11-62,6 11-32,-6-9-36,6 9-50,-5-7-39,5 7-32,0 0-35,-5-11-46,5 11-30,0 0-41,0 0-30,-3-9-4,3 9-19,0 0 19,0 0-19,0 0-13,8 6-111,-8-6-83,8 10 0,-8-10 0,11 12 0,-7-3 0,1-1 0,-1 3 0,0-1 0,-2 2 0,1 0 0,-1 0 0,1 0 0,1-1 0,-2 2 0,-2-1 0,0-1 0,0 1 0,0 1 0,0-13 0,0 21 0,0-21 0,-2 21 0,2-21 0,-3 15-256,3-15-279,-1 14-102,1-14-122,-3 13-175,3-13-672,0 0-1257</inkml:trace>
  <inkml:trace contextRef="#ctx0" brushRef="#br3" timeOffset="676911.9972">25289 16752 122,'0'0'818,"-3"-11"-148,3 11-60,0 0-58,-1-16-55,1 16-55,2-11-33,-2 11-46,4-12-46,-4 12-38,7-12-39,-7 12-26,10-14-15,-10 14-17,11-11-15,-11 11-14,11-10-14,-2 4-27,-9 6-13,12-6-12,-12 6 4,13-6-24,-13 6-4,13-1-10,-13 1-21,0 0-9,14 3 4,-14-3-14,9 8 5,-9-8-11,0 12 5,0-12-8,0 15 1,0-15-8,-5 16 9,0-7-10,3 0 8,-4-1-11,2 2 7,-1 0-11,0-3 2,1 0-8,-3 2 8,7-9-5,-9 13 5,9-13-1,-8 10 6,8-10-2,-7 11 4,7-11-7,0 0 12,-7 11-9,7-11 7,0 0-8,0 0 4,0 0 0,0 0 6,1 10-7,-1-10 7,0 0-4,0 0 6,14 0-9,-14 0 15,0 0-10,16 0-15,-16 0 21,14 1 1,-14-1-5,13 0 4,-13 0-10,16 3 3,-16-3-4,15 2 9,-15-2-9,14 5 5,-14-5-5,14 5 8,-14-5-6,13 6 9,-13-6-3,11 7 11,-11-7-2,7 6 7,-7-6 1,6 9 2,-6-9-4,2 11 14,-2-11-9,-2 9 24,2-9-7,-4 9 17,4-9-4,-8 11 12,8-11-8,-11 10 4,11-10 0,-12 8-6,12-8-9,-14 8-9,14-8 3,-18 7-20,18-7 3,-15 8-12,15-8 2,-17 5-6,17-5 0,-17 5-6,17-5 1,-16 6-4,16-6-14,-15 3-22,15-3-40,-14 0-37,14 0-84,-11 0-81,11 0-93,0 0-84,-17 0-135,17 0-129,0 0-871,-10-3-1244</inkml:trace>
  <inkml:trace contextRef="#ctx0" brushRef="#br3" timeOffset="677504.8619">26087 16805 721,'-13'-4'762,"13"4"-67,0 0-60,-11-3-37,11 3-61,0 0-30,0 0-50,-11-4-25,11 4-28,0 0-4,0 0-20,0 0-32,0 0-29,0 0-39,0 0-5,0 0-23,11 5-63,-11-5-189,11 3 0,-11-3 0,11 3 0,-11-3 0,14 3 0,-14-3 0,15 1 0,-15-1 0,17 2 0,-17-2 0,17 3 0,-17-3 0,18 0 0,-18 0 0,17 1 0,-17-1 0,17 0 0,-17 0 0,16 0 0,-16 0 0,13 0 0,-13 0 0,0 0 0,13 0 0,-13 0 0,0 0 0,0 0 0,14 1-156,-14-1-376,0 0-79,0 0-84,0 0-49,0 0-159,0 0-542,0 0-1059</inkml:trace>
  <inkml:trace contextRef="#ctx0" brushRef="#br3" timeOffset="677907.4243">26036 16973 670,'0'0'778,"0"0"-72,-12 5-50,12-5-46,0 0-48,0 0-14,-8 7-40,8-7-14,0 0-46,0 0-52,0 0-39,0 0-32,2 10-6,-2-10-43,0 0-2,8 4-43,-8-4-198,0 0-33,14 5 0,-14-5 0,11 3 0,-11-3 0,14 3 0,-14-3 0,13 2 0,-13-2 0,17 0 0,-17 0 0,17 2 0,-17-2 0,19 1 0,-19-1 0,19-1 0,-19 1 0,18 0 0,-18 0 0,19 0 0,-19 0 0,17-2 0,-17 2 0,18-1 0,-18 1 0,14-1 0,-14 1 0,0 0 0,18-2 0,-18 2 0,0 0 0,15 0 0,-15 0 0,0 0 0,12-1 0,-12 1 0,0 0 0,0 0 0,0 0 0,0 0 0,0 0 0,0 0-492,7-5-121,-7 5-57,0 0-79,0 0-74,-7-4-713,7 4-1171</inkml:trace>
  <inkml:trace contextRef="#ctx0" brushRef="#br3" timeOffset="695490.4457">27204 16843 333,'0'0'479,"-17"6"-78,17-6-74,-16 5 7,16-5-5,-13 6-12,13-6-7,-19 5 13,11-1 0,8-4 5,-17 5 7,9-1 6,8-4-11,-17 5 0,17-5-14,-10 5 13,10-5-7,-11 5-30,11-5-15,-10 5-21,10-5-13,0 0 23,-11 5 13,11-5 26,0 0-139,0 0-166,0 0 0,4 10 0,-4-10 0,0 0 0,15 6 0,-15-6 0,15 2 0,-15-2 0,22-1 0,-9 1 0,1-1 0,2-1 0,2 0 0,-1-1 0,0 0 0,1 1 0,1-2 0,-2 0 0,0 3 0,2-4 0,-4 2 0,1-1 0,-1 1 0,-1 1 0,-3-1 0,1 0 0,-1 1 0,-11 2 0,16-4 0,-16 4 0,15-3 0,-15 3 0,11-2 0,-11 2 0,0 0 0,16-3 0,-16 3 0,0 0 0,11-3 0,-11 3 0,0 0 0,0 0 0,14-1-372,-14 1-621,0 0-199,0 0-587,0 0-1475</inkml:trace>
  <inkml:trace contextRef="#ctx0" brushRef="#br3" timeOffset="696141.9388">27865 16665 881,'0'0'821,"0"0"-108,-4-9-93,4 9-37,0 0-39,-4-12-59,4 12-43,0 0-27,-5-7-47,5 7-25,0 0-57,-8-8-32,8 8-29,0 0-26,-10-3-20,10 3-26,0 0-17,-12 1-23,12-1 2,-11 3-23,11-3 6,-13 8-16,13-8-38,-12 8-44,12-8 0,-11 12 0,11-12 0,-10 12 0,4-2 0,0-3 0,6-7 0,-7 17 0,3-7 0,4-10 0,-5 15 0,5-15 0,-2 16 0,2-16 0,2 14 0,-2-14 0,4 12 0,-4-12 0,7 13 0,-7-13 0,11 10 0,-11-10 0,16 10 0,-16-10 0,17 7 0,-9-4 0,-8-3 0,17 6 0,-17-6 0,17 5 0,-17-5 0,18 5 0,-18-5 0,13 5 0,-13-5 0,19 5 0,-19-5 0,15 4 0,-15-4 0,16 5 0,-16-5 0,11 7 0,-11-7 0,13 5 0,-13-5 0,14 5 0,-14-5 0,9 7 0,-9-7 0,6 6 0,-6-6 0,10 7 0,-10-7 0,0 0 0,8 9 0,-8-9 0,0 0 0,4 9 0,-4-9 0,0 0 0,-4 12 0,4-12 0,-6 8 0,6-8 0,-8 12 0,8-12 0,-12 10 0,5-4 0,-2 0 0,1 0 0,-2 0 0,-1 1 0,-1-1 0,-1 1 0,-1 0 0,1-2 0,-3-1 0,3 2 0,1-2 0,-1-1 0,2 1 0,-3-2 0,3-1 0,11-1 0,-20 2 0,20-2-17,-16-4-375,16 4-49,-14-9-61,14 9-64,-8-16-93,8 16-22,-3-18-208,3 18-390,2-23-885</inkml:trace>
  <inkml:trace contextRef="#ctx0" brushRef="#br3" timeOffset="696526.4487">27798 16675 143,'0'0'949,"0"0"-153,0 0-104,0 0-79,0 0-38,0 0-13,0 0-39,0 0-35,0 0-13,0 0-52,0 0-42,15-1-18,-15 1-45,12-1-7,-12 1-35,18-3 8,-18 3-265,22-2-19,-11 0 0,3 0 0,-3 1 0,5-1 0,-3 2 0,1-3 0,-1 3 0,-2-2 0,3 1 0,-1-2 0,1 2 0,-14 1 0,20-2 0,-20 2 0,16-1 0,-16 1 0,15-1 0,-15 1 0,14-1 0,-14 1 0,0 0 0,14-2 0,-14 2 0,0 0 0,0 0 0,15-1 0,-15 1 0,0 0 0,0 0 0,0 0 0,12-2 0,-12 2 0,0 0 0,0 0 0,0 0 0,0 0 0,0 0 0,0 0 0,0 0 0,0 0 0,0 0 0,0 0 0,0 0 0,0 0 0,0 0 0,0 0-578,0 0-245,0 0-114,0 0-910,0 0-1558</inkml:trace>
  <inkml:trace contextRef="#ctx0" brushRef="#br3" timeOffset="697915.1964">17066 17827 678,'0'0'657,"0"0"-62,-4-10-52,4 10-34,0 0-45,-5-10-24,5 10-8,0 0-63,-4-9 8,4 9-45,0 0 14,-5-11-51,5 11 39,0 0-45,0 0-35,-6-9-32,6 9-29,0 0-29,0 0-13,0 0 0,0 0 2,0 0 9,0 0-81,-7 8-81,7-8 0,-2 14 0,2-14 0,-2 22 0,1-8 0,0-1 0,1 6 0,0-1 0,-1 0 0,1 2 0,0 1 0,0 4 0,-2-3 0,2 2 0,0 0 0,-2 0 0,3-5 0,-1 2 0,0-1 0,0-2 0,1 0 0,1-2 0,-1 1 0,1-1 0,2-2 0,-1-2 0,2 1 0,0-2 0,1-1 0,1-2 0,-1 1 0,3-3 0,-1 0 0,1 0 0,0-4 0,1 2 0,-10-4 0,20 1 0,-20-1 0,21-1 0,-10-1 0,1-2-109,-2-1-309,0 3-26,2-4-29,-3 1-48,0-2-33,1 0-60,-2 1 1,-2-1-187,-1-2-343,1 1-758</inkml:trace>
  <inkml:trace contextRef="#ctx0" brushRef="#br3" timeOffset="698191.5326">16859 18147 583,'0'0'807,"-12"7"-90,12-7-93,0 0-61,0 0-57,0 0-48,0 0-48,0 0 0,0 0-51,8-6 29,-8 6-95,18-7 28,-8 3-94,2-2 33,0 2-86,3-1 27,1-1-88,-2 0 29,3 1-75,-1 2 34,0-1-66,-1-1 29,0 2-74,1-1 13,-3 3-100,-1-1 28,4 0-117,-16 2-33,25 0-82,-25 0-55,26 2-75,-15-2-99,0 4-107,1 0-104,-3 0-608,2 1-950</inkml:trace>
  <inkml:trace contextRef="#ctx0" brushRef="#br3" timeOffset="698787.5972">17451 18124 238,'0'0'951,"3"-9"-154,-3 9-80,0 0-78,0 0-58,0 0-54,-1-15-62,1 15 3,0 0-101,0 0 18,-4-8-111,4 8 10,0 0-106,0 0 40,0 0-76,0 0 43,0 0-55,0 0 31,-8 6-55,8-6 37,-1 11-56,1-11 23,-2 12-72,2-12-38,0 17 0,0-17 0,2 17 0,-2-17 0,1 18 0,2-8 0,-3-10 0,4 19 0,-1-10 0,-3-9 0,7 15 0,-3-6 0,-4-9 0,11 13 0,-11-13 0,12 9 0,-12-9 0,12 5 0,-12-5 0,14 5 0,-14-5 0,15 2-3,-15-2-88,15-2 58,-15 2-47,14-4 82,-14 4-77,14-4 66,-14 4-57,11-10 70,-11 10-52,10-11 63,-4 4-55,-6 7 59,7-15-56,-7 15 65,3-17-71,-3 17 78,3-16-69,-3 16 65,1-15-56,-1 15 63,2-13-53,-2 13 71,0-13-52,0 13 57,0 0-52,1-15 48,-1 15-48,0 0 41,0 0-47,-3-11 60,3 11-31,0 0 39,0 0-59,0 0-12,-4 13 0,4-13 0,-1 12 0,1-12 0,-1 18 0,1-18 0,-1 22 0,1-10 0,0-1 0,0 4 0,1-3 0,-1 0 0,0 2 0,1-1 0,-1 1 0,1-1 0,1-1 0,-2 2 0,1-2 0,0-2 0,1 1 0,-2-11 0,1 20 0,-1-20 0,1 16 0,-1-16 0,1 13 0,-1-13 0,2 11-161,-2-11-193,0 0-50,1 13-53,-1-13-81,0 0-156,0 0-88,3 11-741,-3-11-1154</inkml:trace>
  <inkml:trace contextRef="#ctx0" brushRef="#br3" timeOffset="699159.3918">18123 18129 260,'0'0'896,"0"0"-119,0 0-78,0 0-88,0 0-61,0 0-53,0 0-52,0 0-30,0 0 46,0 0-141,0 0 30,11-2-111,-11 2 45,0 0-93,14 0 38,-14 0-67,0 0 28,17-1-74,-17 1 43,14 0-72,-14 0 28,14-2-62,-14 2 27,15-2-75,-15 2-5,17-2 0,-17 2 0,16-3 0,-16 3 0,17-4 0,-17 4-44,18-4-129,-18 4 3,17-5-91,-17 5-47,14-4-42,-14 4-49,14-6-91,-14 6-73,10-4-40,-10 4-69,0 0-646,10-7-921</inkml:trace>
  <inkml:trace contextRef="#ctx0" brushRef="#br3" timeOffset="699424.9983">18171 18164 673,'0'0'812,"0"0"-59,-11 5-82,11-5-53,0 0-62,-8 4-46,8-4 9,0 0-90,0 0 15,0 0-99,0 0 16,0 0-75,12 2 31,-12-2-61,0 0 0,15-2-38,-15 2-51,13-3-167,-13 3 0,16-2 0,-16 2 0,17-4 0,-17 4 0,20-4 0,-20 4 0,21-2 0,-21 2 0,18-3 0,-18 3 0,19-2 0,-19 2 0,18-2 0,-18 2 0,15-2 0,-15 2 0,15-1 0,-15 1-143,12-1-334,-12 1-104,13 0-132,-13 0-164,0 0-831,14-3-1383</inkml:trace>
  <inkml:trace contextRef="#ctx0" brushRef="#br3" timeOffset="700126.2984">18579 18057 24,'0'0'1049,"0"0"-205,0 0-82,0 0-71,0 0-45,0 0-13,6 7-103,-6-7 1,0 0-112,17-3 27,-17 3-86,15-2 20,-15 2-26,22-5-30,-10 3-126,1-1-198,3 2 0,0-2 0,1 0 0,2 1 0,-1-3 0,0 3 0,1 0 0,-2-2 0,1 2 0,-1 0 0,-4-1 0,0 2 0,1-2 0,-1 2 0,-13 1 0,22-1 0,-22 1 0,20-3 0,-20 3 0,14-1 0,-14 1 0,14 0 0,-14 0 0,0 0 0,16-1 0,-16 1-398,0 0-162,0 0-74,12 2-99,-12-2-86,0 0-779,0 0-1250</inkml:trace>
  <inkml:trace contextRef="#ctx0" brushRef="#br3" timeOffset="700812.1398">18249 18392 327,'0'0'712,"0"0"-79,-10 6-62,10-6-55,0 0-47,-8 4-33,8-4-45,0 0-40,0 0-41,0 0-25,0 0-24,-9 5 22,9-5-29,0 0 38,0 0-65,0 0 42,0 0-78,0 0 39,10 3-59,-10-3 43,0 0-53,17 0 17,-17 0-26,19-1-19,-19 1-17,25-2-58,-14 0-58,2 2 0,2-1 0,-2-1 0,1 1 0,0-1 0,0 1 0,2-2-121,1 1-155,-2 1-51,0 0-81,2-3-86,-1 3-143,2-2-123,-1 1-876,-1 0-1295</inkml:trace>
  <inkml:trace contextRef="#ctx0" brushRef="#br3" timeOffset="701930.6252">19319 17895 361,'5'-9'785,"-5"9"-125,0 0-53,4-11-48,-4 11-48,0 0-40,0 0-33,1-11-75,-1 11-20,0 0-58,0 0 4,0 0-58,-9-5 31,9 5-66,0 0 37,-10 6-85,10-6 46,-9 8-82,9-8 54,-9 12-74,9-12 48,-10 13-64,5-5 40,5-8-62,-8 15 54,4-5-44,-1 0 39,3-1-48,2-9 38,-3 20-61,3-20 12,0 19-44,0-19 0,3 19 0,-1-9 0,3-1 0,0-1 0,0 2 0,2-1 0,-1-1 0,5 0 0,-1 1 0,1-2 0,2 0 0,-2 0 0,3 1 0,-1-3 0,0 2 0,0-1 0,0-1 0,-1 2 0,1-3 0,-2 1 0,0 1 0,-2-3 0,1 1 0,-10-4 0,15 9 0,-15-9 0,14 7 0,-14-7 0,9 6 0,-9-6 0,9 8 0,-9-8 0,0 0 0,4 9 0,-4-9 0,0 0 0,-4 13 0,4-13 0,-9 8 0,9-8 0,-16 11 0,7-6 0,-4 1 0,-2 0 0,-1 0 0,-2-1 0,-2 1 0,-1 0 0,-3 0 0,1-2 0,-1 1 0,2-2 0,0-1 0,3-1 0,0-1 0,1-1 0,2-1 0,0-1-28,2-3-313,4 0-25,1 2-50,3-4-63,-2 0-85,8 8-106,-4-18-39,4 18-757,0-20-1085</inkml:trace>
  <inkml:trace contextRef="#ctx0" brushRef="#br3" timeOffset="702239.3633">19369 17979 323,'0'0'904,"0"0"-128,0 0-64,10-2-74,-10 2-63,0 0-26,16-3-86,-16 3 28,13-4-124,-1 1 15,-12 3-119,19-7 13,-6 6-15,-1-1-73,5-2 23,-2 1-69,3 1 31,0 2-8,1-3-18,2 0-20,-2 2-69,1 0-58,-1-2 0,1 2 0,-1 1 0,0 0 0,-2-3 0,-1 3 0,-3 0 0,2 3 0,-15-3 0,25 0 0,-25 0 0,23 1 0,-23-1 0,19 3-42,-19-3-173,14 2-106,-14-2-58,13 3-71,-13-3-103,11 4-140,-11-4-173,9 5-616,-9-5-1107</inkml:trace>
  <inkml:trace contextRef="#ctx0" brushRef="#br3" timeOffset="702837.5346">20015 18098 670,'0'0'711,"-10"6"-60,10-6-46,0 0-62,-10 5-44,10-5-30,0 0-21,-9 4-33,9-4-30,0 0 45,0 0-101,0 0 31,0 0-73,0 0 34,11 8-61,-11-8 38,14 0-20,-14 0-46,19 1-232,-19-1 0,26-1 0,-12 1 0,4-1 0,0 0 0,2-1 0,-1 1 0,2 0 0,1-2 0,-2 1 0,-1 0 0,2 1 0,-1-2 0,-2 1 0,0 0 0,-3 0 0,2 2 0,-4 0 0,1-3 0,-3 2 0,-11 1 0,23-1 0,-23 1 0,18 0 0,-18 0 0,14 0 0,-14 0-511,0 0-75,17 0-73,-17 0-74,0 0-60,0 0-763,0 0-1196</inkml:trace>
  <inkml:trace contextRef="#ctx0" brushRef="#br3" timeOffset="703181.2736">20284 18003 366,'0'0'839,"-6"-12"-110,6 12-51,-3-10-61,3 10-53,-6-9-11,6 9-77,-4-9 11,4 9-90,0 0 21,-6-9-58,6 9-54,0 0-47,0 0-37,-5-9-16,5 9-14,0 0 7,0 0-8,0 0-59,-1 14-132,1-14 0,1 15 0,2-3 0,-1-1 0,1 5 0,2-2 0,-1 3 0,0 1 0,-1 1 0,3 0 0,0 2 0,-1-2 0,1 0 0,-2-2 0,1 1 0,1-2 0,-3 0 0,4-1 0,-4 1 0,1-3 0,0-1 0,0 0 0,-1 0 0,-1-3 0,1 1 0,-1 0 0,-2-10 0,5 14 0,-5-14 0,4 11 0,-4-11 0,4 9-48,-4-9-384,0 0-79,5 9-82,-5-9-126,0 0-120,0 0-759,0 0-1252</inkml:trace>
  <inkml:trace contextRef="#ctx0" brushRef="#br3" timeOffset="703577.7558">20936 18019 898,'0'0'810,"2"-11"-48,-2 11-92,0-12-64,0 12-19,1-10-85,-1 10 21,0 0-100,0-16 22,0 16-110,0 0 14,0-12-40,0 12-30,0 0-26,0 0-37,0-13-28,0 13-152,0 0-36,0 0 0,0 0 0,0 0 0,1 15 0,-1-15 0,2 17 0,-1-5 0,0-2 0,-1 4 0,1-1 0,-1 1 0,0 0 0,0 1 0,0-1 0,0 1 0,0-3 0,0 4 0,-1-3 0,1 2 0,0-4 0,-1 1 0,1 1 0,-1-4 0,1-9 0,-2 21 0,2-21 0,0 16 0,0-16 0,-1 14 0,1-14 0,-1 10-427,1-10-227,0 0-104,1 14-136,-1-14-831,0 0-1407</inkml:trace>
  <inkml:trace contextRef="#ctx0" brushRef="#br3" timeOffset="704312.107">21192 18110 122,'0'0'793,"0"0"-137,-6-10-59,6 10-32,0 0-96,-4-13-46,4 13-31,0 0-29,-4-14-50,4 14-25,-3-9-7,3 9-33,0 0 18,0-15-42,0 15 23,4-9-70,-4 9 37,4-10-70,-4 10 46,8-10-79,-8 10 62,10-9-65,-10 9 44,15-6-61,-15 6 50,19-6-40,-19 6 32,18-1-48,-18 1 39,22 1-124,-10 3 0,-2-1 0,0 0 0,-1 3 0,-1 1 0,1-2 0,-3 3 0,-1 1 0,-1 1 0,-1 0 0,-3-10 0,1 19 0,-1-19 0,-1 21 0,-2-10 0,-1-2 0,0 3 0,-1-4 0,0 3 0,1-2 0,-2 0 0,1-1 0,0-2 0,-1 2 0,6-8 0,-10 12 0,10-12 0,-6 12 0,6-12 0,-7 7 0,7-7 0,0 0 0,-5 7 0,5-7 0,0 0 0,0 0 0,0 0 0,0 0 0,0 0 0,0 0 0,0 0 0,0 0 0,13-2 0,-13 2 0,13-6 0,-13 6 0,11-3 0,-11 3 0,16-6 0,-16 6 0,14-2 0,-14 2 0,16-3 0,-16 3 0,13-2 0,-13 2 0,13 0 0,-13 0 0,13 1 0,-13-1 0,10 2 0,-10-2 0,0 0 0,13 7 0,-13-7 0,0 0 0,6 9 0,-6-9 0,0 0 0,0 0 0,-1 15 0,1-15 0,-4 10 0,4-10 0,-9 9 0,9-9 0,-10 10 0,10-10 0,-12 9 0,12-9 0,-15 10 0,7-4 0,8-6 0,-15 8 0,15-8 0,-17 6 0,7-1 0,0-1 0,10-4 0,-18 6 0,18-6 0,-18 5 0,18-5 0,-18 4 0,18-4 0,-16 2 0,16-2 0,-18 0 0,18 0 0,-17 0 0,17 0 0,-18-2 0,18 2 0,-15-4 0,15 4-188,-19-5-319,19 5-106,-14-3-181,14 3-293,-16-4-497,16 4-1233</inkml:trace>
  <inkml:trace contextRef="#ctx0" brushRef="#br3" timeOffset="704952.7108">21978 18078 453,'0'0'840,"0"0"-106,-12 3-62,12-3-83,0 0-50,0 0-40,0 0-32,0 0 38,0 0-84,0 0 32,0 0-103,0 0 28,0 0-43,8 9 31,-8-9-27,13 2-88,-13-2-251,19 0 0,-19 0 0,26 0 0,-15-1 0,3 1 0,-1-1 0,0 1 0,2-2 0,-2 1 0,0 0 0,-2 0 0,3-1 0,-2 2 0,-12 0 0,23-2 0,-23 2 0,18-2 0,-18 2 0,17-1 0,-17 1 0,15-2 0,-15 2 0,0 0 0,19 0 0,-19 0 0,0 0-390,14 0-55,-14 0-50,0 0 10,0 0-50,11 2-52,-11-2-8,0 0-155,0 0-483,0 0-842</inkml:trace>
  <inkml:trace contextRef="#ctx0" brushRef="#br3" timeOffset="705296.4561">22067 18238 154,'0'0'833,"-7"6"-148,7-6-45,-10 5-68,10-5-41,0 0-32,-7 9-8,7-9-54,0 0 6,-4 8-56,4-8 30,0 0-48,0 0-35,0 0-27,5 11-13,-5-11-1,0 0-17,12 5-47,-12-5-229,10 5 0,-10-5 0,14 2 0,-14-2 0,18 1 0,-18-1 0,23 0 0,-23 0 0,25 0 0,-12-2 0,2 1 0,2 0 0,0-3 0,-2 2 0,0 1 0,2-2 0,-3 1 0,0 0 0,0 0 0,-2-1 0,1 1 0,-13 2 0,21-5 0,-21 5 0,19-3 0,-19 3 0,16-4 0,-16 4 0,13-3 0,-13 3 0,11-2-547,-11 2-348,0 0-257,13-4-615,-13 4-1462</inkml:trace>
  <inkml:trace contextRef="#ctx0" brushRef="#br3" timeOffset="706424.7797">23138 18016 631,'0'0'654,"17"-1"-57,-17 1-50,0 0-48,13-4-35,-13 4-22,11-5-23,-11 5-52,10-3-29,-10 3-20,9-7 12,-9 7-57,12-6 22,-12 6-75,10-9 39,-10 9-92,9-7 46,-9 7-78,9-9 44,-9 9-76,6-10 51,-6 10-65,5-10 42,-5 10-63,4-9 40,-4 9-11,1-13-13,-1 13-74,0 0-10,0-16 0,0 16 0,-3-10 0,3 10 0,-4-10 0,4 10 0,-8-6 0,8 6 0,-11-5 0,11 5 0,-12-3 0,12 3 0,-16 0 0,16 0 0,-17 2 0,17-2 0,-18 3 0,18-3 0,-20 7 0,11-5 0,0 4 0,9-6 0,-18 9 0,10-4 0,0 2 0,0-2 0,1 1 0,1 2 0,1-1 0,-1 1 0,6-8 0,-7 12 0,3-2 0,4-10 0,-2 16 0,2-16 0,-2 15 0,2-15 0,3 17 0,1-8 0,1-1 0,0 2 0,1-1 0,1-1 0,2 1 0,2 1 0,-1-3 0,3 3 0,0-3 0,0 1 0,1 0 0,0-2 0,1 3 0,0-4 0,2 1 0,-2 1 0,3-1 0,-1-1 0,-2 2 0,2-3 0,-3 2 0,1-3 0,-2 2 0,-1 0 0,0-1 0,0-1 0,-1 2 0,-1-1 0,1 0 0,-1 0 0,-10-4 0,16 7 0,-16-7 0,16 7 0,-16-7 0,10 5 0,-10-5 0,9 7 0,-9-7 0,0 0 0,6 10 0,-6-10 0,0 0 0,0 0 0,-2 14 0,2-14 0,-7 5 0,7-5 0,-11 7 0,11-7 0,-15 7 0,6-4 0,9-3 0,-19 6 0,7-5 0,12-1 0,-23 5 0,23-5 0,-23 2 0,23-2 0,-23 0 0,23 0 0,-23-1 0,23 1 0,-23-3 0,13 0 0,-2 2 0,12 1 0,-16-7 0,16 7 0,-17-8 0,17 8 0,-13-8 0,7 1 0,6 7 0,-10-10 0,10 10 0,-5-14 0,5 14 0,-2-14 0,2 14 0,4-17 0,0 9 0,3-2 0,1-1 0,0 1 0,3 0 0,0 0 0,-1-2 0,3 1 0,-3 1 0,0-1 0,1 1 0,-1-1 0,-1 1 0,1 1 0,-3-1 0,1-1 0,-3 3 0,1-2 0,0 0 0,-3 0 0,0 1 0,0-1 0,-1 0 0,-2 10 0,3-19 0,-3 19 0,1-17 0,-1 17 0,-3-17 0,3 17 0,-5-17 0,5 17 0,-9-13 0,9 13 0,-14-11 0,14 11 0,-15-7-359,15 7-315,-17-4-143,17 4-225,-18 2-634,18-2-1346</inkml:trace>
  <inkml:trace contextRef="#ctx0" brushRef="#br2" timeOffset="734013.7058">23608 17791 517,'-2'-10'481,"2"10"-37,-5-16-77,2 5-28,3 11-63,-5-17-42,1 7-30,0 1-13,1 0-10,-1-1-16,1 2-10,-3-3-17,2 2 1,-1 0-2,-2 0-16,1 1-2,-1-1-5,0-2-1,-2 2-18,0-1-24,0 1 18,0-1 4,-1 1-16,0 1-22,0 1-2,-2-1 3,-1 0-4,2 2-5,-4-1 2,2 0 2,0 2-5,-2 0-5,0 0-5,1 2-1,-1-2-5,0 3 4,1-2 0,-3 1 4,4 1 1,-2 1-6,1 1-1,-1-1-4,2 1 3,-2 0 18,2 1-22,-1 0 3,0 1-17,-2 1 10,1 1-10,-2 1 4,3 0-7,-2 0-3,2 2 1,-3-1 10,3 3-3,-4 0 10,1 1-10,1 1 0,-1 1 0,-1 1 5,1 0 0,0 0 1,0 3 3,1-3 2,-1 3 2,2-1 4,-1 1 11,3 1-21,-2 0 16,2 1-21,2-1 16,-2 1-24,3 1 18,0-1-19,1 1 20,0 0-20,2 0 19,-1 1-16,1-1 16,2 2-11,0 1 15,1-1-20,0 2 21,-1-3-22,4 1 17,0-1-19,-1 1 32,1-1-15,1 1 2,0 0 2,1 4 5,1-2 4,-1 1-1,1-1 0,3 2 5,-2-1-16,2 1 22,0-1-36,2 5 33,-2-5-34,5 4 24,-4-5-34,3 5 28,3-3-36,-2 2 31,2-3-38,-1 2 44,2-3-41,2 3 34,-2-9-44,2 7 57,1-3-45,1 1 37,1-6-34,3 3 44,-4-5-47,4 3 54,0-5-48,1 2 48,-2-2-44,1-4 43,2 1-53,-2-2 53,2 0-53,0-1 51,0-1-61,-1-2 49,1 1-45,-2 1 53,1-4-58,-1 2 55,-1-2-58,2-1 54,-2 1-43,2-2 43,0 1-56,-2-1 56,1-1-52,0 0 53,-1-1-66,0 0 68,0 0-66,1-1 61,-2 1-51,3-2 50,-4 1-48,2-2 68,-1 0-76,0-2 54,2 2-49,-2-3 51,-1 1-56,1-4 53,-1 4-53,1-3 58,-1 1-56,-1-2 54,-1 1-55,1-1 56,-1 0-59,0 1 61,0-2-55,0-2 51,-1 2-50,-1-1 55,1-1-10,-2 1 0,1-2 0,-1 1-5,0-1 8,-2 1 4,0-2 4,0 1 6,-2-1-2,0 0-5,1 0 12,-4-2 1,2 1 10,-3 3-6,-1-3-3,1 1 2,-1-2 5,-3 0-25,-1-1-28,0 0 0,-2-6 0,-1 2 0,-3-5 0,-1-1 0,-2 1 0,-1 0 0,-4-7 0,-1 2 0,-4 3 0,-3-1 0,-1-1 0,-1 0 0,-3 2 0,-1 1 0,-2 0 0,0 1 0,-2 3 0,0 0 0,1 3 0,-1 1 0,0 0 0,0 4 0,4 3 0,1 2 0,0-1 0,2 4 0,3 1 0,0 4 0,2-3 0,1 4 0,1 1 0,-1 1 0,0 2 0,5 0 0,-3 1-172,3 0-221,-1 2-68,1 1-55,-2 2-111,3 2-71,1 3-190,0-2-523,1 1-1013</inkml:trace>
  <inkml:trace contextRef="#ctx0" brushRef="#br2" timeOffset="735568.389">29466 17115 645,'0'0'796,"-9"-6"-103,9 6-80,-5-7-60,5 7-57,0 0-22,-7-6-56,7 6 11,0 0-50,0 0 22,0 0-101,0 0 19,0 0-43,9 8-34,-9-8-33,8 11-25,-4-3-25,-1 2-24,1 1-20,1 2-22,-1 0-15,0 3-17,0-2-3,1 2-17,-2-1-17,-1 1-24,-1 0 0,-1-2 0,2-1 0,-2 1 0,-2-2-28,1 1-65,0-2-50,-2-1-74,2 2-75,-4-3-36,5-9-54,-5 16-54,5-16-55,-4 11-43,4-11-22,-5 8-66,5-8-666,0 0-892</inkml:trace>
  <inkml:trace contextRef="#ctx0" brushRef="#br2" timeOffset="735849.6386">29409 17054 519,'0'0'714,"-10"-6"-87,10 6-31,-7-6-51,7 6-44,0 0-24,-8-6-52,8 6-33,0 0-64,0 0-5,0 0-57,1-12 6,-1 12-58,11-5 13,-1 2-37,0 1-20,3-2-27,2 1-29,3 0-24,-2 1-17,2-1-20,0 2-4,3 0-18,-2-1 0,0 1-13,0 0-50,2 2-48,-5-1-58,3 1-8,-2 1-52,0 0-36,-2 1-21,-1-1-47,-1 2-56,-1 0-49,-2 0-45,-1 0-42,-9-4-179,10 13-461,-10-13-750</inkml:trace>
  <inkml:trace contextRef="#ctx0" brushRef="#br2" timeOffset="736572.7284">29272 17481 80,'-8'6'825,"8"-6"-134,-8 12-60,8-12-76,0 0-54,1 11-30,-1-11-43,8 5-31,-8-5-69,15 2-23,-15-2-70,20 2-28,-20-2-57,24-2-5,-10 1-47,1 0-6,-1-1-37,4 1 8,0-1-40,-1 1 4,1-1-57,-2-1-11,2 1-37,-2-2-18,1 1-25,0 1-5,-3 0-8,-1-1-15,1 3-28,-1-2-4,1-1-8,-3-1-6,1 1 1,-2 0 8,0-1-3,-10 4-2,17-9 5,-10 3 16,1 1 27,1 0 27,-9 5 21,10-13 23,-5 5 16,-5 8 24,7-14 39,-7 14 31,5-17 32,-5 17 16,5-18 27,-5 18 16,2-15 26,-2 15 34,3-14 11,-3 14 2,1-14-19,-1 14-6,3-12-11,-3 12-13,2-9 8,-2 9-26,0 0 7,7-11-21,-7 11 10,0 0-21,14 0 11,-14 0-41,10 5 5,-10-5-38,13 12 15,-7-5-27,-1 1 15,2 1-22,-3 0 7,1 1-26,-3 0 19,3-2-29,-1 3 18,-1-1-19,-3-10 24,2 18-14,-2-18 3,2 16-25,-2-16 22,-2 15-20,2-15 26,-1 11-29,1-11 22,-4 11-18,4-11 20,0 0-17,-7 12 13,7-12-15,0 0 17,-11 5-18,11-5 21,0 0-18,0 0 18,-14-5-20,14 5 21,-6-8-21,6 8 23,-3-13-8,3 13 16,-1-17-38,1 17 28,3-20-16,-2 8 22,4 2-20,-1 0 23,1-4-24,3 6 31,-1-3-24,2 1 44,1 0-7,2 3 50,1-1-19,1 1 56,0 2-53,1 1 58,2 1-63,-2 1 69,0 2-62,1 0 56,0 2-76,0 1 50,0 1-67,-2 0 49,0 1-66,-1 1 50,-1 1-65,-3-2 41,-2 2-1,1 0-18,0 0-4,-2-1-8,-1 1-15,-5-7-24,8 15-25,-8-15-14,4 11-64,-4-11-75,1 13-26,-1-13-54,0 0-44,0 16-41,0-16-87,-3 10-60,3-10-64,0 0-94,-5 15-668,5-15-940</inkml:trace>
  <inkml:trace contextRef="#ctx0" brushRef="#br2" timeOffset="737001.7032">30208 17345 353,'0'0'789,"-8"-9"-124,8 9-72,-5-12-60,5 12-43,-5-10-28,5 10-19,-5-10-52,5 10-13,-4-9-61,4 9-2,0 0-82,-2-10 17,2 10-63,0 0 23,0 0-72,9-4 39,-9 4-99,10 4 58,-10-4-80,14 8 46,-5-2-85,-1 1 63,1 2-76,0-1 69,1 2-83,-3-1 59,1 1-7,1 0-15,-3-2-1,1 1-11,-1 0-2,1-3-2,-1 5-5,0-5 4,1 2-5,-2-1 2,-5-7 1,9 11-1,-9-11 4,9 10 16,-9-10 18,7 5 10,-7-5 14,0 0 3,12 4-2,-12-4 3,0 0-7,13-7-49,-13 7-17,10-7 0,-5 0 0,1-1 0,1-3 0,-1 0 0,1-2 0,-1 0 0,3 0 0,-3 0 0,1 0 0,-1 1 0,2 0 0,-3 4 0,-1-1 0,1 0 0,-5 9-144,7-12-159,-7 12-48,8-9-56,-8 9-40,6-8-88,-6 8-73,0 0-67,0 0-822,0 0-1126</inkml:trace>
  <inkml:trace contextRef="#ctx0" brushRef="#br2" timeOffset="738157.9134">30903 17345 700,'4'-12'621,"-4"12"-70,4-10-65,-4 10-68,1-12-6,-1 12-42,-1-13-26,1 13-24,-3-11-43,3 11-37,-5-10-32,5 10-22,-7-7-16,7 7-15,-14-4-9,14 4-20,-17 2-17,6 0-9,0 1-10,1 1-16,-4 1-2,1 3 10,0-1-38,1 0 18,-1 3-37,0-1 20,1 1-29,1 0 15,1 1-25,1-2 15,-1 2-11,2-3 34,2 1-54,0-1 23,6-8-26,-6 16 24,6-16-17,-5 12 19,5-12-19,0 0 13,4 13-21,-4-13 5,9 7-29,-9-7 3,13 2-17,-13-2 4,17 0-30,-17 0 1,22-2 1,-12-1 7,1-1 3,1 0 15,-1 0 4,-1-1 3,3-2 9,-2 1 4,-1-2 9,2-1 2,-3 1 9,0-2-1,0 1 4,-3-1 1,0-1 3,0 2 5,-3 0 4,2-1 3,-5 10 5,7-14 13,-7 14-8,1-12-5,-1 12-4,0 0-6,-1-10 2,1 10-2,0 0 3,0 0-1,0 0 4,-13 2 2,13-2 2,-6 8 0,6-8 2,-7 11-1,7-11-5,-7 14-7,7-14 2,-8 16-1,8-16-1,-4 17 3,4-17-5,-1 16 2,1-16-8,-1 12-15,1-12-15,1 13-15,-1-13-20,4 12-15,-4-12-20,7 9-17,-7-9-9,11 8-3,-2-5 13,1 1 7,0-2-25,2 1-17,1-1 0,2 1-21,2-3 14,0 2 5,2-2 5,0 0-12,1-2 12,0 2-24,-1-3 34,-1 1-7,1-3 50,-1 1-27,-1 0 71,-1-3-19,-2 1 57,-1-2-3,0 1 60,-1-3 1,-2 0 41,-1-1 0,-2 0 31,0 0-18,-1-2 30,-1 0 2,0-3 23,-1 3-14,-1-3-7,-2 2 9,2-1-19,-3 0-7,1 1 1,-2 0 11,1 2-4,-2-1-4,1 1-8,0 0 1,-2 3 1,3 9-8,-2-20-3,2 20 1,-4-14-15,4 14-14,-3-10-6,3 10 12,0 0 22,0 0-3,0 0 4,0 0 1,-12 6-15,12-6-8,-4 16-3,4-16-6,-4 22 2,2-10-19,0 5-18,-1 0 0,1-1-9,0 1-3,0 1-3,-2-1-5,3-1-2,0 1 3,-1-2-9,2-1 0,2 1-8,-2-4-8,1 1-10,0 0-9,3-1-4,0-1-6,1-1 15,-1 1-10,4-2 4,0 0 6,0-2-2,2 2-21,2-2-16,1-1-10,-1 0 5,4-1 1,-1 0-5,2-2-17,-1 1-18,3-2-7,0-2 8,1 0-7,0-2-18,2 0 7,1-1 7,-1-1 2,-1-1 23,1 0 5,-5 0 26,-2-2 7,-1 0 17,0 1 9,-2 0 24,-5 0 3,2 0 20,-2 0 6,-2 1 16,-5 6 24,7-12 2,-7 12 22,4-9-19,-4 9 4,4-8-7,-4 8-5,0 0-3,0 0-5,0 0-13,4-9 5,-4 9 10,0 0 1,0 0-7,0 0-3,0 0-2,0 14-16,0-14 6,1 12-15,-1-12-7,3 14-4,-3-14 3,4 15-5,-4-15-6,5 13-9,-5-13-17,7 12-15,-7-12-22,10 11-14,-10-11-18,9 10-11,-9-10-25,11 7-18,-11-7-41,11 5-20,-11-5-28,13 3 5,-13-3-28,12 2 33,-12-2-38,14-2-18,-14 2-64,10-4-429,-10 4-297</inkml:trace>
  <inkml:trace contextRef="#ctx0" brushRef="#br2" timeOffset="738486.0368">31595 17255 113,'0'0'715,"0"0"-154,-6 8-42,6-8-47,0 0-56,8 7-13,-8-7-25,9 3-35,-9-3-19,15 2-34,-15-2-9,16-2-33,-16 2-9,18-3-42,-18 3-16,18-2-25,-18 2-7,16-3-5,-16 3-17,13-4-17,-13 4-8,11-7-11,-11 7-17,9-8-13,-9 8-4,8-8-15,-8 8-6,4-11-5,-4 11-13,0 0-5,5-10-3,-5 10 2,0 0-22,-4-9-20,4 9-41,0 0-44,-9-4-31,9 4-16,0 0-63,-14 1-66,14-1-74,-13 5-60,13-5-90,-10 7-36,4 0-715,6-7-874</inkml:trace>
  <inkml:trace contextRef="#ctx0" brushRef="#br2" timeOffset="739268.5655">32164 17340 442,'8'-4'527,"0"-1"-109,0-1-21,-1 0-53,1 1-37,0-1-17,-2 0-26,1 1-21,0-2-8,-7 7-4,9-12-13,-9 12 16,6-9-31,-6 9-18,3-11-46,-3 11 13,0 0-23,-3-14 19,3 14-30,-7-7 5,7 7-17,-11-7 1,11 7-21,-15-3 0,15 3-18,-15-1-3,15 1-17,-19 0 1,8 1-3,0 2 8,1-1-16,-2 3 2,1-1 4,-2 2-12,0 1-1,2 0-9,-1 1-2,-1-1-1,3 2-6,0 0-2,0 1-2,1 1-4,1-2 2,0 0-4,2 1 0,1 0 8,1-1-13,4-9-2,-5 15-9,5-15-8,-3 15-13,3-15-8,1 13-5,-1-13-12,4 10-7,-4-10-17,7 8-14,-7-8-4,9 5 9,-9-5 2,14 5 3,-14-5-7,13 2-6,-13-2 42,15-2-12,-15 2 23,14-2-15,-14 2 4,16-5-8,-6 2 9,-1-1 0,1-2-8,-1-1 1,1 0 11,1-1-4,1-3-17,-1 1 15,3-3-18,-2-2 21,2-1 4,-2 0 13,1-1 9,-2-1 7,-1-2 0,1 1 7,-3-4 6,0 2 6,-2-1 15,0 1 5,0 0 10,-3 1 0,-1 0 4,-2 1-8,0-1-3,-3 2 6,1 2 9,-2-1 4,-1 0 14,0 2 7,1 1 3,-3 1 4,2 0 8,0 0 1,-1 4-6,1 0-1,1 0-4,4 9-1,-9-13-8,9 13-7,-9-9-1,9 9 7,0 0 29,-9-6 16,9 6-3,0 0 1,-6 11 2,6-11-3,0 17 15,0-17 7,0 23-23,2-6 28,0 1-54,0 1-6,2 3 1,-1 0-10,-1 2 1,2-1 1,-2 0-9,1-1-2,-2 2 0,2-2 2,-2-2-11,2 1 1,-2-4-13,1 1-3,2 0-2,-1-2 3,-1-1-11,2 0 1,-1-2-4,-1-3-47,2 1-43,-1-1-35,-1-1-34,-2-9-22,7 16-66,-7-16-73,8 12-94,-8-12-60,8 8-92,-8-8-182,9 7-434,-9-7-784</inkml:trace>
  <inkml:trace contextRef="#ctx0" brushRef="#br2" timeOffset="739537.9838">32600 17281 549,'0'0'1012,"0"0"-159,0 0-109,0 0-56,0 0-59,0 0-54,0 0-53,0 0-36,3-11-50,-3 11-35,0 0-16,0 0-18,0 0-26,0 0-138,0 0-203,0 0 0,9-2 0,-9 2 0,0 0 0,0 0 0,0 0 0,0 0 0,0 0 0,0 0 0,12-2 0,-12 2 0,0 0 0,0 0 0,0 0 0,0 0 0,0 0 0,0 0 0,0 0 0,0 0-268,0 0-287,0 0-125,0 0-172,0 0-989,0 0-1553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04-30T08:13:09.807"/>
    </inkml:context>
    <inkml:brush xml:id="br0">
      <inkml:brushProperty name="width" value="0.05292" units="cm"/>
      <inkml:brushProperty name="height" value="0.05292" units="cm"/>
      <inkml:brushProperty name="color" value="#00FFFF"/>
    </inkml:brush>
    <inkml:brush xml:id="br1">
      <inkml:brushProperty name="width" value="0.05292" units="cm"/>
      <inkml:brushProperty name="height" value="0.05292" units="cm"/>
      <inkml:brushProperty name="color" value="#FFFFFF"/>
    </inkml:brush>
    <inkml:brush xml:id="br2">
      <inkml:brushProperty name="width" value="0.05292" units="cm"/>
      <inkml:brushProperty name="height" value="0.05292" units="cm"/>
      <inkml:brushProperty name="color" value="#FF00FF"/>
    </inkml:brush>
    <inkml:brush xml:id="br3">
      <inkml:brushProperty name="width" value="0.05292" units="cm"/>
      <inkml:brushProperty name="height" value="0.05292" units="cm"/>
      <inkml:brushProperty name="color" value="#FFD700"/>
    </inkml:brush>
  </inkml:definitions>
  <inkml:trace contextRef="#ctx0" brushRef="#br0">9220 3323 432,'-5'-13'807,"5"13"-89,-5-10-39,5 10-45,-4-11-51,4 11-36,-5-9-47,5 9-73,-4-9 15,4 9-61,0 0-63,-4-9-51,4 9-55,0 0-36,0 0 23,0 0-11,0 0 52,-6 6 2,6-6-43,-3 19-199,1-7 0,1 1 0,0 0 0,1 4 0,0 1 0,0 0 0,0 0 0,1 2 0,-1-1 0,1 2 0,-1-1 0,2 2 0,-2-3 0,2 1 0,-1-1 0,0 2 0,-1-3 0,2 0 0,-1-1 0,0-1 0,0 0 0,1 0 0,-2-3 0,1 0 0,0-1 0,1 0 0,-2-12 0,1 22 0,-1-22 0,1 18 0,-1-18 0,0 15 0,0-15 0,1 12-146,-1-12-388,2 11-91,-2-11-136,0 0-159,0 0-727,0 0-1310</inkml:trace>
  <inkml:trace contextRef="#ctx0" brushRef="#br0" timeOffset="786.5599">8754 3382 370,'-13'-4'647,"3"-1"-119,-2-1-56,3 3-24,0-1-47,1-1-32,8 5-18,-13-8-20,13 8-12,-12-6-34,12 6-28,-10-6-19,10 6-27,0 0-24,-9-8-19,9 8-19,0 0-9,0 0-11,5-10-17,-5 10-12,17-8-1,-4 4-12,3-1-16,5-1-9,3 0-16,5-2-4,5 0-13,1 2-5,7-5 27,-1 2-37,4 0-16,-1 0 10,-2 0-2,2 0 9,0 1-13,1 0 1,-3-1-1,2 2-1,-1 0-2,-1 0-1,-4 2 0,-1-2 0,-2 1-1,-1-1-1,-3 2 6,-4 1-9,-2-1 1,-2 0 4,-3 1 10,-3 0-22,-1 0 8,-1 0 6,-3 0 0,-1 0 1,-11 4-2,17-5 0,-17 5 3,11-7-2,-11 7 3,0 0-17,6-5 12,-6 5 4,0 0-2,0 0 1,0 0 4,-11 3-5,11-3 1,-10 12 5,3-5 1,1 5-4,-1 2 0,-3 3 10,3 3-4,-2 4 0,0 0-3,0 5-3,2 0 20,0 1 13,2 2 6,2-1-13,1-3 4,0-1-11,2 1 9,2-1-13,-1-2-6,2-1 2,0-1 5,2-2-4,0-5-8,1-1 3,0-2 0,2 0-3,1-5 1,-2-1 10,2-3-13,3-1-4,-12-3 0,22-1-1,-10-4 9,0-1-12,2-2 11,-3-3-10,2-3-7,0-2-3,-2-2 10,1-2-6,-3 0 11,0-1-17,0-1 13,0 2-10,-3 0 10,2 2-7,-3 5 12,1-1-3,-1 3 3,-1 0-10,0 2-1,0 1-4,-4 8 8,8-9-1,-8 9 12,0 0-13,15 2 13,-15-2-15,10 10 11,-3-2 16,0 1-4,-1 1-9,1 2 26,-1 3-16,3-3 7,-2 2-4,0 0 1,2 1-17,0-1 11,0 0-15,0-2 1,1 1 4,-1 0 0,0-4-5,0 3-3,1-2-4,-1 0 17,2-1-119,-1-1-70,0-2-59,-1-1-103,4-2-100,-3-2-126,4 1-58,-14-2-253,22-3-351,-10 0-836</inkml:trace>
  <inkml:trace contextRef="#ctx0" brushRef="#br0" timeOffset="1218.9218">10309 3529 505,'0'0'571,"0"0"-77,12-6-43,-12 6-35,12-6-42,-3 2-16,0 1-17,0-2-40,3-1-18,0 0-39,0 1-29,2-3-17,-1 1-8,-1 1-21,0-2-20,-2 0-28,2 0-20,-5 2-15,2-1-11,-1 0-2,-2 0-9,1 1-1,-7 6-18,8-14-8,-8 14-9,3-14-3,-3 14-7,-1-10-3,1 10-5,-4-10 2,4 10-7,-9-6 2,9 6-2,-13-1-1,13 1-3,-16 0-1,16 0 0,-19 6 2,9-1 0,-2 1 0,1 2 3,-1 1-3,2 2 3,-2 2 5,1 1 10,2 1 20,-1 2 5,2 0 5,1 1 43,4-1-5,-2 0 6,3 0-6,2 0 7,4-2 2,0 0 5,1-1 0,3 1-16,1-4-4,3 0-2,0-2 10,3 0-16,-1-3 8,4 1-8,-1-2-9,1-2-15,0 2-7,1-5-4,0 0-13,-4 0-4,2 0-6,-3 0-2,0-3-5,-1 3-15,-1-3-67,0 1-95,-12 2-78,19-7-86,-11 2-140,-8 5-189,13-10-161,-13 10-783,10-14-1257</inkml:trace>
  <inkml:trace contextRef="#ctx0" brushRef="#br0" timeOffset="1820.5988">12108 3345 767,'-2'-12'711,"0"2"-70,2-1-31,-2 0 22,-1-1-41,3 12-42,-5-18-58,5 18-21,-4-17-44,4 17-50,-2-13-79,2 13-55,-4-9-33,4 9 45,0 0-32,0 0-5,-5 14-29,3-4 30,0 4-138,1 1-80,-2 4 0,2 0 0,-1 3 0,2 0 0,-3 5 0,3-4 0,-3 2 0,2 1 0,0-2 0,-1 1 0,1-3 0,0 2 0,1-3 0,-2-3 0,0 1-287,2-2-131,-3 0-33,1-2-66,-1-1-127,2-3-94,-3-1-136,4-10-479,-5 15-955</inkml:trace>
  <inkml:trace contextRef="#ctx0" brushRef="#br0" timeOffset="2306.3172">11993 3425 109,'-1'-21'699,"0"1"-137,-1-1-38,4 1-51,0-4-52,1-1-23,3 2-20,2-4-24,2 0-32,1 3 9,4 2-41,1 0-3,3 3-39,4 1-27,-3 1-4,4 2-31,1 2-1,0 6-30,0 2-3,-3 0-37,1 4-10,-1 1-6,-1 1-18,-1 6-19,0 0 1,-5 2-19,-1 0 19,-3 4-32,-4-2 11,2 4-19,-8-1 7,-1 1-14,-1 2 0,-8 1-6,0 2 10,-4 1-17,-4-1-3,0 0-18,-6-1-11,-1 0-34,1-2 18,1-3-18,-3 1-2,1-1 8,5-2 12,0-4 8,0 2 6,4-4 5,-2 0 18,1 0-7,3-2-3,1 1 4,12-5 3,-19 6 2,19-6 26,-18 5-41,18-5 12,-11 5-3,11-5 3,0 0 4,-5 9 6,5-9 1,2 10-1,-2-10-3,12 12 1,-3-2 2,2 0 4,5 1 0,0 1 4,4 0 8,1 2 25,4-2 37,1 1-20,1-2-1,2 1 28,2-1 19,0-1-10,1 1-12,-1-2-20,1 0-11,-3-2-8,-4 0-10,0-1-5,-4-1-6,-2-2-6,0 1-6,-2-1-5,-5 1-18,1-1-103,-3-1-68,-10-2-58,17 3-46,-17-3-109,13 2-135,-13-2-105,12 3-132,-12-3-620,0 0-991</inkml:trace>
  <inkml:trace contextRef="#ctx0" brushRef="#br0" timeOffset="3340.2732">12955 3584 407,'11'-9'598,"-4"1"-33,3-1-47,-4 0-48,1-1-48,-3 1-11,0-1-17,0 1-42,-2-2-7,-2 11-59,0-18-43,0 18-24,-6-16-28,0 9-24,-1 0-34,-3 2-8,0 3 7,-3-1-9,-1 3-21,-2 0-19,0 4-8,-3 1-7,-2 3-8,1 1-4,2 3-4,-5 3-7,3 2-2,2 1-5,0 0-2,5 0-16,-1-2-5,3 1-2,0 0-5,4-3 16,0 0-16,3-1-3,2 0 4,2-13 22,0 19-28,0-19 2,6 17 3,-6-17-8,14 12 1,-14-12 1,16 7-3,-5-7 3,3 0-5,-1-2 1,5-1 0,-3-1-1,3-3 32,1-2-42,0 0 20,-2-2-24,0-2 5,-1-2-2,-1 1 2,0-3 3,-3-2-2,0 1 6,-1 0-3,-2 1 2,-1 2 0,-2 1 13,0 1-10,-1 4 3,-1-1-4,0 2 4,-4 8 0,8-12-6,-8 12 5,0 0 5,7-5-3,-7 5 2,0 0 3,8 12-3,-8-12 3,3 16-1,-3-16-4,4 19-2,-1-9 1,-1 1 13,2 1-15,-3 0 5,3 0-4,0 3 40,0-2-48,1-2 6,2 4-29,0-5-51,0 1-23,3-1-45,0 0-39,1-2-48,0-2-30,0-2-71,0 0-19,1-4 21,-12 0 2,22 3-11,-22-3 19,21-6 16,-10 2 43,0-3-29,-2-1 84,2-4-28,1 1 85,-2-4-11,-1-3 84,1 0-17,-1-4 111,1-5-4,-2 0 76,1-2 5,-3 0 52,1-4-12,0 0 28,0 1-8,-3-1 29,1 2 5,1 2 36,-2 3-20,-1 2 48,0 2 11,1 4 21,-4 1-21,2 0-5,0 6-31,-2-1-28,0 12-43,5-20-33,-5 20-28,0-12-1,0 12 12,0 0 29,0 0-33,0 0-1,4 11-8,-2-1 15,0 6-9,-1 2-2,3 2-4,1 2-11,-3 3-3,0 0-9,3 2-5,-3-1-25,0 2 12,2-1-22,-1 6 3,-1-2-12,2 1 9,-1-4-13,-3-2 14,3-1-18,1 0-1,-2-1-7,0-4 5,-2-1 1,2-3 2,-2 1-5,3-3-2,-3-2 5,2-1 2,-2-11 1,2 16-5,-2-16 2,2 12 1,-2-12-5,0 0-11,0 0 17,10 5 4,-10-5-11,9-9 0,-5 0 4,5-2-8,0-2 4,0-2-9,2-2 27,3 0-31,1-2 6,5-1 1,-1 3 3,0 0-6,2 2-4,-3 1 12,2 2-8,-1 3 7,0-1-4,2 4 10,-3 2-6,-1 1-2,-1 2 1,-2 2 12,2 2 2,-1 1-10,-1 2 10,-1 1-18,-4 1 3,3 2 1,-4 1 9,-3 0-2,-1-1 17,0 0-5,-4 1 20,0 0-7,-4-1 6,0 2 10,-1-2-25,-4 1-3,-2-1 4,-2-1-6,0 1 1,-2-2-6,-3 2-1,-1-3 1,2-1 3,0 0-9,-4-1-8,3-1-6,1-1-3,1-1-55,3 0-59,-4-1-36,6-1-55,-2 0-57,-1-3-104,14 3-125,-20-2-94,20 2-160,-11-7-580,11 7-941</inkml:trace>
  <inkml:trace contextRef="#ctx0" brushRef="#br0" timeOffset="3609.8501">14092 3478 399,'0'0'725,"12"-10"-96,-12 10-29,6-8-76,-6 8-50,0 0-40,0 0-45,0 0-38,0 0-36,0 0-36,0 0-24,0 0-34,-6 13-36,4-3-29,2-10-10,-3 22-25,2-11-23,-1 2-16,0-1-25,2 0-6,0 1-4,0-1-10,0-1-10,0 2-8,0-13 0,2 22-7,1-13-7,0 1-7,-3-10-14,7 17-51,-7-17-52,8 12-56,-8-12-79,13 6-45,-13-6-105,12 2-82,-12-2-35,17-3-251,-9-2-336,2-1-725</inkml:trace>
  <inkml:trace contextRef="#ctx0" brushRef="#br0" timeOffset="3926.053">14012 3323 420,'-16'7'664,"5"-2"-60,1 1-28,2-2-88,8-4-51,-11 10-31,11-10-13,0 0-25,-5 11-45,5-11-36,0 0-26,11 7-32,-11-7-19,19 1-4,-7-2-19,1 0-15,2-4-10,0 2-46,3-1-6,-1-1-26,-2-3-7,1 0-5,-1-3-5,1 1-22,-5-2 3,0 2-23,-1-2 10,-4 1 6,0 1-6,-3 1-22,-1 0 11,-2 9-17,0-15 4,0 15-14,-4-13 9,4 13-7,-11-5 2,11 5 1,-14 0-2,3 4 5,2-1-82,-3 5-71,0-1-53,-1 3-45,3-1-72,-1 4-105,1-2-78,4 1-124,-3 1-152,7 2-452,-1-5-838</inkml:trace>
  <inkml:trace contextRef="#ctx0" brushRef="#br0" timeOffset="4443.0736">14353 3577 423,'0'0'675,"0"0"-93,0 0-71,6-6-67,-6 6-59,0 0-51,0 0-34,0 0-42,11-5-34,-11 5-22,0 0-14,10 4-15,-10-4-14,9 7-4,-9-7-29,13 11-5,-6-4-26,0 0-10,-2 0-16,-1 2-7,2-2-21,0 1 3,-6-8-15,9 16 1,-9-16-23,4 12 19,-4-12-15,6 11 10,-6-11-12,5 9 17,-5-9-3,0 0 14,2 10-19,-2-10 9,0 0-16,0 0 9,0 0-14,-11 2 8,11-2-7,0 0 9,-11-9-29,5 4 24,6 5-7,-12-15 6,5 6-5,3-3-2,0-3-1,-2 0 2,4-1 5,0-1-9,4-1 6,0-1 1,5-1-3,0-1 10,2 2 13,5 0 16,1 0 22,4 1 9,-2 4 7,3 2 5,1 2 0,-2 3 9,2 1 18,0 4-4,-2 0-11,2 5-8,2 1 28,-4 2 14,3 3-10,-3 3-21,1 3-3,-2 0 11,-1 1-19,-5 1-9,-1 0-20,3 0 0,-5 0-18,-3-2-2,2-1-7,-3 1-11,-1-1 4,-2-2-4,-2 1-23,2-1 0,0-2-34,-2-10-71,-2 21-74,2-21-95,-3 16-70,-1-7-66,4-9-166,-9 14-228,9-14-923,-11 9-1410</inkml:trace>
  <inkml:trace contextRef="#ctx0" brushRef="#br0" timeOffset="5229.694">15335 3488 415,'0'0'803,"0"0"-118,-7 6-23,7-6-46,0 0-40,0 0-47,0 0-62,0 0-43,0 0-31,12 4-60,-12-4-21,20-4-47,-7 3-11,5 0-23,1-2-32,-2 2-32,3 1-25,-2-3-17,1 3-12,0-2 1,-3 2-23,0-1-5,-2 1-28,0 0-3,-1 0-22,0 1 6,-13-1-35,19 0-4,-19 0 0,16-1 0,-16 1 0,13 0 0,-13 0 0,0 0-81,16 1-47,-16-1-89,0 0-89,0 0-79,0 0-124,0 0-208,0 0-323,0 0-485,-7 8-1157</inkml:trace>
  <inkml:trace contextRef="#ctx0" brushRef="#br0" timeOffset="5746.7559">16160 3364 163,'-3'-19'640,"3"19"-97,-1-20-15,0 8-51,0 0-36,1-1 6,0-2-23,0 2-33,0-1 11,-2 2-27,2 0-23,0 12-39,0-20-30,0 20-31,0-17-42,0 17-38,0-12-31,0 12 15,0 0-29,0 0 39,0 0-15,0 0-19,8 16 0,-7-5-24,2 6 17,-1 0 6,1 3-7,-1 4-31,1 0 21,0 1-36,0 0-78,0 2 0,1-1 0,0 1 0,1-3 0,-2 2 0,1-2 0,0-1 0,0-1 0,0-1 0,0-4-71,-2 0-232,3 0-58,-2-2-51,-1-5-60,2 1-101,-1-3-89,2 1-70,-5-9-730,9 11-1080</inkml:trace>
  <inkml:trace contextRef="#ctx0" brushRef="#br0" timeOffset="6147.8253">16522 3318 511,'6'-14'691,"-1"2"-52,0 0-30,-1 2-55,0 2-47,-4 8-46,6-16-58,-6 16-80,4-12-34,-4 12-15,0 0-3,0 0-37,0 0-36,0 0-41,0 0 11,-17 7-35,8 0-24,-3 0-21,-4 4-18,-1 0-12,-3 1-15,-1 4-7,-4 0-7,0-2-4,1 1-8,-1 1 5,1-1-13,0 0 1,1-1-10,4-3 9,1 0-11,-1-1 4,4-2-3,0 1-3,4-4 3,0 2 2,0-2 11,11-5-3,-16 9-18,16-9-2,-12 4 4,12-4 3,-9 4-6,9-4 8,0 0-6,0 0 4,0 0-2,0 0-1,0 0-1,0 0 11,10 9-7,-10-9 10,19 8-8,-6-4 1,2 4-1,2-2 7,3 0-1,3 3 0,1-2-4,6 3 10,1 0-2,-2 0-1,0-1 6,1 1-6,-3 0-11,1-1 0,-4-2-7,0 0 3,1 0-40,-4-1-53,1-1-58,-2 2-59,-1-2-41,-2-1-75,1 0-64,-1 0-20,1-1-63,0 0-58,-1-2-26,0 2-495,1-3-677</inkml:trace>
  <inkml:trace contextRef="#ctx0" brushRef="#br0" timeOffset="6602.3349">17028 3646 176,'12'-7'546,"0"-1"-107,-1 0-6,-2-2-29,3 1 11,-3-3-76,-1 0 9,-1 2-6,-2-2-10,-2 0-35,-1 0 16,0 2-39,-4-1-27,0 0-17,-3 2-28,-3 1-12,-1-1-15,-3 1-18,-1 3-20,-2 1 0,-2 1-6,-1 3-24,-2 3-18,1-2-2,0 6-18,-3-1-9,2 3-11,2 2-2,2 1-12,0 0 20,0 1-34,4 2 0,-1-1-4,4-1 6,2 0-18,1 1 0,0-3-2,4 0-3,2-11 28,0 21-29,0-21 2,7 17-4,0-10 0,-1-1-14,3-1 2,1-2-19,0-1-24,2 0-6,2-2-7,-1 0 6,1-3-2,0 0 1,2-1-15,-1-3 14,0 0 4,-2-3-6,1 2 8,-3-3 12,1 1 13,-2-2 4,-1 2 10,0-1 0,0 1 10,-4 3 5,1-1 9,-6 8 3,11-13 1,-11 13-1,8-7 4,-8 7 19,0 0 22,0 0-1,13 2 9,-13-2 1,8 8-13,-8-8-9,5 10-5,-5-10-6,9 17 0,-4-9-7,0 0-1,2 2-4,1 0 0,0 0-8,0-1-4,1 0-14,1 2-65,1-5-56,1 3-103,2-2-50,-1-2-120,1 1-49,0-1-39,-1-2-77,-3 1-105,2-3-314,-12-1-585</inkml:trace>
  <inkml:trace contextRef="#ctx0" brushRef="#br0" timeOffset="6950.0454">17357 3577 588,'0'0'562,"3"-19"-66,-3 19-21,4-20-60,0 12-63,-1-2-59,1 2 15,4 1-6,-2 0-31,3 1-34,0 2-44,4 1-25,-2 0-19,-11 3-17,27 0-18,-13 3-18,0 1 15,3 2-5,1 4-2,-3-4-24,-2 3-4,1 1-18,-3 1 2,0-2-18,-1 3 9,-2-1-22,-2-1 5,-1 0-12,-1 1 2,1-3-8,-5-8 5,3 16-9,-3-16 5,0 15-7,0-15 5,-2 12-10,2-12 11,0 0-7,-6 11 12,6-11 7,0 0 29,0 0-3,0 0-6,-10-3-1,10 3-3,-2-13-4,2 13-3,2-18-9,-1 7 2,0-1-8,3-2 2,1-1-12,2 1-4,-1-2 7,0 3-6,3-1-4,0 2-4,1 0-3,1 1-4,1 0-1,1 2-8,1 0-64,-1 2-54,0 1-68,2-1-47,-1 3-89,2 1-81,-1 1-91,2 0-64,-3 4-716,1-2-892</inkml:trace>
  <inkml:trace contextRef="#ctx0" brushRef="#br0" timeOffset="7266.5247">18098 3476 602,'0'0'579,"0"0"-74,0 0-21,0 0-38,0 0-42,2-12-8,-2 12-3,0 0-16,0 0-28,-5-9-36,5 9-38,0 0-37,0 0-42,0 0-36,0 0-31,0 0 8,0 0 40,0 0-13,0 0-19,-7 11-5,7-11 12,-1 19-12,1-5 9,0 4 38,-1 6 4,1 1-20,-2 2-25,1 8-9,-2 0-8,2 3-8,0 0-62,-3 8-59,2-2 0,-1 0 0,1 0 0,0-1 0,0-7 0,-1 2 0,2-1 0,-2-1 0,2-1 0,-2-2 0,2 1 0,0-8 0,-1 1 0,2-2 0,-2-3 0,2-1 0,2-4-83,0 0-214,-2-4-17,1 1-47,0-2-24,2-2-104,-3-10-135,4 12-91,-4-12-845,0 0-1202</inkml:trace>
  <inkml:trace contextRef="#ctx0" brushRef="#br0" timeOffset="7589.4504">18115 3754 608,'-5'-21'582,"1"4"-59,2-3-59,2 3-12,0-2-69,1 1-45,2 0-23,3-2-38,0 1-13,2 1-21,3 0-7,2 1-5,0 5-17,3-2-1,2 2-21,0 3-21,3 2-7,-3 2 1,2 3-13,0 2-28,1 2 9,3 2-18,-1 4 2,0 0-9,-4 1 29,2 3-19,-2 1-19,-4-1-16,2 3 1,-6-1-1,0 2 12,-4-3 0,-3 0-10,-1 1-11,-5-3 8,-1 0-15,-6 3-9,0-4-11,-5 2-9,-3-1-11,0-3-6,-4 3-2,-1-5-9,-2 1-16,1-2-59,-3 0-76,2-1-102,-2-1-80,2 0-77,3-2-110,-3 2-230,3-5-1052,3 1-1493</inkml:trace>
  <inkml:trace contextRef="#ctx0" brushRef="#br0" timeOffset="8454.0507">19628 3387 442,'-10'-9'801,"10"9"-90,-7-8-19,7 8-55,-5-10-81,5 10-57,-6-10-50,6 10-49,-6-7-67,6 7-69,0 0-51,-8-5-32,8 5 35,-8 7-39,8-7 8,-9 17-33,3-5-22,1 3-3,-3 4-11,3 0-17,-2 3-18,-1 0-10,1 0-20,-1 1-8,3 0-4,-3 1-9,2-2-7,0-1 10,1 1-19,-2-1-5,1 0-1,2-4-11,0-1-3,1-2-56,0 1-56,0-4-79,1 0-58,-1-2-33,3-9-31,-1 15-65,1-15-91,0 0-78,1 13-70,-1-13-806,0 0-1040</inkml:trace>
  <inkml:trace contextRef="#ctx0" brushRef="#br0" timeOffset="8707.9987">19547 3413 703,'2'-17'606,"-2"1"-68,1 3-5,0 1-73,2-1-26,-3 13-33,4-19-39,-4 19 34,11-13-49,-11 13-47,16-1-19,-4 4-5,2 3-10,5 3-30,-1 3-7,4 4-48,2 2-13,2 4-35,0 0-10,-2 3-34,1-1-4,-4-5-26,3 6-12,-6-5-9,1 0-2,-2 0-3,-1-1-10,-1-2-13,0-2-8,-2 2-4,-1-5-38,-1 2-85,-2-2-69,1-1-72,-4-3-60,1 0-59,-4 1-82,-3-9-84,2 13-57,-2-13-175,-5 13-361,-3-8-759</inkml:trace>
  <inkml:trace contextRef="#ctx0" brushRef="#br0" timeOffset="9140.3504">19499 3710 389,'-13'-6'592,"4"1"-101,9 5-76,-13-10-54,13 10-62,-2-10-49,2 10-33,9-12-17,2 5-19,3-1-25,8-1-27,9-1-9,6 0-23,6-3-21,-1 3-16,2-1-12,2 2-9,-3-1-14,2 0-30,-3-1-34,0 1-40,-8 2-27,-1 0-14,-3-1-6,-4 4 11,-3-4 2,-1 4 33,-3-2 0,-4 1 19,-1 0 10,-2-2 23,-1 2-15,-2 0 26,-2-1-8,-1 0 32,-2-1-4,1-1 23,-5 9 29,5-17 3,-2 7 15,-3 10 24,1-20 29,0 9-6,-1 11 19,-1-20 36,1 20 14,-1-19 20,1 19-6,-2-15-7,2 15-1,-1-14-6,1 14-19,0 0-26,-1-15-19,1 15 37,0 0-26,0 0 30,0 0 13,0 0-8,2 20-25,-2-8 30,2 2-11,-1 3-5,0 2-19,0 2-10,2 2-2,-2 2-15,2 0-18,-2 0-20,2 0-18,-2-1-11,0 0-12,2 0-4,1-2-8,-2 0-2,1-2-11,-1 0-3,2-2-51,-1-1-77,1 2-82,-1-4-98,3 2-69,0-2-61,0 0-127,-1-1-102,3-1-94,1-2-674,0 0-1037</inkml:trace>
  <inkml:trace contextRef="#ctx0" brushRef="#br0" timeOffset="10158.769">20742 3733 608,'10'-12'639,"-3"0"-66,1-1-64,-2 1-6,1 0-76,0-1-69,-2-1 12,-1 0-23,-1 1-21,-1 0-53,-2 0-30,0 1-9,-1-2-27,-2 2-25,-1 1-16,-1-1-21,-1 1 5,-3 1-22,0 0-30,-3 4-15,1 1-7,-1 4-17,-1-2-11,-2 3-8,0 0-11,-2 3 2,1 2-13,-3 2 0,1 2 0,0 2 5,1-1-22,3 3 9,-1 0-9,2 2 3,2-1-6,2 0 1,2 0 1,2-1 4,0 2-5,4-4-1,0 0 5,3 0-4,2-1-9,2-1-6,1-2-8,2 2-9,3-2-22,1-3-12,2-1-4,0-1-5,0 0 6,0-2-4,3-2 11,-1 0-5,0-1 19,-1-1-1,0-4 13,3-1-2,-2-1 3,-3 0-6,2-3 9,-3 2 8,0-3 4,-1-1 2,-2 5 11,-1-1-3,-1-1 4,0 2-1,-1 2 5,-2-1-4,0 2 7,1-1 1,-6 8 1,6-8-4,-6 8-1,0 0 8,0 0 10,13 5 28,-13-5 6,5 18 12,-3-6 5,0 2 5,0 4-1,1 2-7,-2 5-1,2 1 84,-2 9 28,4 0-65,0 7-11,0 2-16,2-1-14,-1 0 2,2 1-6,-1-2-20,1 3-12,0-4-1,2 1-13,-4 1 1,2-5-8,-2-3 3,2-4-7,-3 2-5,-1-3-3,0-4-1,-2-3 8,0 1-3,-1-7-2,-2 1 8,-1-2-8,-2-2 5,1 0-3,-4-3-1,-3 0 13,0-4-18,-2 0 19,-2-3-21,-1-1 6,-2-3-4,1-3 0,-6-2 4,-1-4 31,-4-6-40,0 0 3,-1-7-2,0-1 4,4-3-2,-1 0-2,5-1-2,6 1 7,1-1-3,3 0-17,4-1-10,3 3-28,4-3-49,3-2-7,4-1-17,6-4-15,1 0-8,6 2-12,1 0 2,4 0-6,4 2-11,0 0 4,10-4-20,-7 6 45,2 0-18,-1 2 30,1 0 18,-1 2 25,1 1 6,-3 1 28,-2 2 12,-5 4 12,-1 2 8,-5 2-4,-4 3 14,-2 1 11,-1 1-2,-3 3 9,-1 0-2,-8 5-5,9-4 7,-9 4 3,0 0 2,7 7 7,-7-7 2,0 11 3,0-11 0,0 18 31,0-4-24,0-14 11,0 24-4,0-12 37,1 1-17,2 0-1,-1 3-6,2-3 0,1 0-34,0 0 29,2-4-23,0 3 17,2-4-23,1-1 23,-1-2-20,4 0 13,-1-3-16,1 1 30,-13-3 11,26-1 27,-12-2 11,0-1 6,0 0-11,-1-2 13,0-3-9,-2 0-4,-1-2-8,-3-1-5,1-2-9,-3-2 7,-3 0 15,0-1-9,-4 2-4,1-1-1,-3 1-16,-1 0-5,-4 1-12,0 2-8,-2 0-8,-2 3 0,-1 0-5,-1 1-10,-1 4 6,0 0-4,2 2-18,-2 0-85,1 4-55,-3 0-69,4 2-95,-1 0-136,-1 4-93,4-1-239,1-1-423,4-1-820</inkml:trace>
  <inkml:trace contextRef="#ctx0" brushRef="#br0" timeOffset="10644.5174">21509 3635 789,'1'-14'664,"-1"14"-62,1-15-52,-1 15-62,4-13-53,-4 13-46,9-13-48,-2 6-42,3 1-50,0 2-22,2 3-16,2 1-24,0 1-29,4 2-27,0 2-13,2 2-16,0 2-13,0 0-22,-1 1-10,-3 2-13,0 0-2,-1 1-12,-2 0-6,-4-2 6,1 1-12,-4-3-6,1 3 4,-3-2-10,-4-10-4,5 18-3,-5-18-1,1 14 0,-1-14-6,-3 12-3,3-12-13,-5 8-17,5-8 7,-9 5 1,9-5 5,0 0-6,-15-1-23,15 1 20,-9-10 1,9 10 21,-8-14-16,6 4 14,-1-2-5,2-2-16,2-3 29,0 1 2,3-1 2,1-1 2,3-2 2,4 2-2,-2 0 12,4 2 1,3 1 15,0 2 13,1 2 21,3 1-2,-1 3 17,2 2-1,-2 0 11,1 5 10,-2 0 7,1 5-12,1 1 2,-3 3-24,-2 1-1,-2 1-22,0 2-12,-3-1-3,-4 2 4,1-2-16,-2 2-2,0-2-5,-4 1-9,-1-1-25,1 0-94,-4-1-81,1 0-46,-1-1-55,-2-2-101,-3 0-109,1-1-108,-2-1-837,1-1-1070</inkml:trace>
  <inkml:trace contextRef="#ctx0" brushRef="#br0" timeOffset="10929.7469">21770 3460 656,'4'-8'584,"1"-1"-26,2 0-18,2 0-88,1-3-26,4-1-3,1 1 10,0 0-54,-1-2-65,0 1-10,-1-1-48,-2 2-38,1 1-10,-3-1-37,-2 0-26,2-1-19,-4 1-26,-1 2-22,-1-1-17,-3 11-8,0-19-8,0 19-15,-7-16 4,1 9-10,-4 2-3,1 2-8,9 3-1,-23-1-7,9 2 8,-3 4-7,2-2 7,-4 7-10,1-1-3,-1 3 3,2 1-79,0-1-73,3 4-56,3-1-64,-1 0-91,5 4-107,3-5-126,1 3-230,5 1-361,1-4-796</inkml:trace>
  <inkml:trace contextRef="#ctx0" brushRef="#br0" timeOffset="11230.8187">22249 3338 712,'-3'-17'690,"1"2"-30,-2 1-63,1-3-43,0 2-33,-1 1-64,1 2-48,1 1-39,-1 0-54,0 1-52,1 1-39,2 9-44,-3-13-38,3 13-24,0 0-1,0 0-13,0 0-9,0 0-16,0 0 1,-1 18-17,4-5-1,-2 4-4,3 1-3,-2 4-8,2 4-14,1-1 2,1 4-16,0 0 7,0 0-9,1 0 26,-2 0-43,2-1 4,-2-4-17,0-1-31,2 0-71,-3-2-98,1 0-22,0-4-52,-3-3-46,1 1-94,-2-1-95,1-2-84,-2-1-201,0-11-316,-4 18-737</inkml:trace>
  <inkml:trace contextRef="#ctx0" brushRef="#br0" timeOffset="11816.8231">22025 3645 156,'-11'-10'642,"2"3"-118,1 0-86,2-1 8,2 0-81,4 8-73,-4-16-56,4 16-51,8-16-34,-1 9-32,4-3-20,4 2-23,2-2-17,3 1-11,1 0-7,7 0-13,0-2-12,0 3-20,1-2-9,1 1-11,-4-1-17,-1 2-8,-4-2-11,-1 0 9,-1 0-6,-3-2 19,0 2-5,-5-1 10,-1-1 4,1-1 12,-4 1 4,0-1 14,0-1-1,-2 3 17,-1-2 8,0 1 18,-1 0 36,-1 2-7,0-1-4,-2 11 27,2-18 36,-2 18 5,3-15-4,-3 15-9,3-13-33,-3 13-7,0 0-18,2-13-2,-2 13 31,0 0 8,0 0-18,0 0 14,1 19 27,0-8-21,0 3-2,1 2-9,-1 2-10,2 3 6,-2 1-14,1 4-5,0 0-10,-1-1-14,0 2-4,2-2-3,-2 0-16,2 0 3,-2-2-11,0-3-3,1 0-1,-2-3 4,2-1-13,-2-2 7,1-1-11,-1-1 11,0-12-16,0 20 11,0-20-8,0 12 13,0-12-8,-3 12 5,3-12-10,0 0 3,0 0-4,-7 8 13,7-8 0,0 0-3,-6-8-13,6 8 14,-2-12-12,2 12 3,2-19-2,-1 6 2,2-1 1,1-1 2,1-2 2,2 3 0,0 1-1,0-1 11,1 0 24,3 4 22,-2-1-4,0 3 7,1-1-5,1 4 13,-2-1-4,2 3-1,-11 3-8,21 0-1,-9 1-3,-1 4-24,1-1 1,0 3 1,0 1-2,-1 2-9,0 1-6,-2 0-12,2 1-37,-2 0-112,-2 0-98,2 1-64,-3-2-146,1 2-145,-2-1-171,2-1-601,0 0-972</inkml:trace>
  <inkml:trace contextRef="#ctx0" brushRef="#br0" timeOffset="12534.3074">22922 3589 69,'0'0'681,"7"-12"-71,-7 12-74,7-9-35,-7 9-62,8-5-6,-8 5-45,0 0-55,14-1 18,-14 1-57,14 5-16,-6 0-40,-2 1-20,2 1-36,1 0-21,-2 2-20,0-1-34,-1 1-14,0 0-6,0 2-16,-1-4-13,-1 3-16,-4-10-7,5 17-5,-5-17-5,4 15 4,-4-15-14,5 12 2,-5-12-6,1 10 2,-1-10 2,0 0-2,1 11-3,-1-11-2,0 0-1,0 0-2,0 0 0,0 0-2,0 0 3,-9-7-1,9 7-2,-1-12-4,1 12 8,1-19-5,1 7 1,3-3-7,0-2 3,1-3 2,3 3-2,0-2 1,1 3 5,1-1-2,0 2 3,2 1 0,-2 4 8,3 0-6,-1 2 8,1 1-5,-1 3 0,3 0-8,-3 3 14,1 1-2,0 2 9,2 2-11,-2 2-14,-1 1 21,1 3-6,-1-1 6,0 4-6,-1-3 1,1 3 1,-2 3 0,-2-4-2,1-1 7,-2 2-9,-3-1-8,2 0 0,-2 0-1,0-4 5,-3 2-4,-2-10-1,5 17 2,-5-17-1,3 14 1,-3-14 0,-1 12 3,1-12-6,-4 9-5,4-9 5,0 0-4,-10 8 5,10-8-3,0 0 0,-12-3 2,12 3-8,-7-8 10,7 8-11,-8-16 16,4 7-13,0-5-3,3-2 4,1-2 0,1-2 1,2-3-10,3 0 9,-1-2 0,3 1 3,0 3 3,2 0-4,1 2 6,1 1-11,2 1 19,1 1 8,2 5 63,0-1-10,2 6 16,-2 0-9,1 3 26,3 3 11,-1 3-3,1 5-3,-2 1 4,1 2 13,0 7 3,-1 0-39,-3 4-93,0 0 0,-4 5 0,0-4 0,-4-1 0,-3 1 0,0-1 0,-3 1 0,0-3 0,-4-1 0,1 4 0,-1 0 0,-4 1 0,-3 1 0,-2 1 0,-3 1-215,-6 2-194,-3 0-54,-1 0-77,-5 0-199,-3-1-247,-3-2-548,-4-1-1170</inkml:trace>
  <inkml:trace contextRef="#ctx0" brushRef="#br0" timeOffset="13521.3827">9192 4313 682,'-15'0'599,"2"-2"-53,-1 2-33,14 0-54,-22-3 20,22 3-51,-20-2-5,20 2-50,-14-1-30,14 1-33,-14-1-51,14 1-34,0 0 13,0 0 13,0 0-43,0 0-25,0 0-18,19-5-7,-1 2 8,9 0-23,6 0 2,12-3-8,2 1 4,5-2-27,4 1-14,5 0-16,-1 1-9,9-2-7,0 0 10,-9 1-9,1 0-40,-2 2-29,-2 0 0,-2 0 0,-2 0 0,-5 0 0,-7 2 0,-4 0 0,-6 1 0,-3-2 0,-1 2 0,-8 0 0,0-1 0,-2 1 0,-5 0 0,1 1 0,0-2 0,-13 2 0,18-1 0,-18 1 0,15-3 0,-15 3 0,9-2 0,-9 2 0,0 0 0,0 0 0,7-7 0,-7 7-194,0 0-237,0 0-77,-8-5-175,8 5-250,0 0-787,0 0-1401</inkml:trace>
  <inkml:trace contextRef="#ctx0" brushRef="#br0" timeOffset="14254.6302">12420 4399 513,'-19'-1'421,"0"1"-42,1-2-26,1 1-19,1 1-11,3-1-39,-2 0-9,3 0 17,12 1-19,-19-3 7,19 3-38,-17-1 23,17 1-35,-13 0-12,13 0-19,0 0 13,0 0-28,0 0-5,0 0-25,17-3-14,-2 2 7,6-1-15,8 2-5,3 0-13,9-3-1,11 2 11,7 0-10,4-1-12,14-2-11,3 1 3,3-2-10,5-1-2,0 0-11,8-2 22,1 2-12,5-1 4,0-1-11,-3-1 18,3 4-6,-6-3-13,-4 1-11,-4 0-4,-7 1-1,-3-1-4,-8 1 2,-14 1-5,-6 0 5,-10 3-1,-4-3-36,-7 3-18,-4-1 0,-4 2 0,-4-1 0,-3 1 0,-1-1 0,-13 2 0,17-4 0,-17 4 0,0 0 0,0 0 0,0 0 0,0 0 0,0 0 0,-10-7-48,10 7-274,0 0-60,-18 0-55,18 0-114,-18 4-182,7-1-251,11-3-518,-18 6-1129</inkml:trace>
  <inkml:trace contextRef="#ctx0" brushRef="#br0" timeOffset="15003.4598">16310 4446 270,'-25'0'526,"5"3"-97,-2-3-56,2 0-18,0 0-36,1 0-35,4 0-9,0 0-2,2 0 24,13 0-19,-22 0 17,22 0-26,-18-3-26,18 3-1,-14 0-16,14 0-14,0 0-13,-13 0-1,13 0-12,0 0-5,0 0 4,13-3-31,-13 3-12,31-1-22,-6 0 7,6-2-5,6 2-14,13-2-8,2 1 19,7-2-20,14-1 20,4-1-22,6 2-13,2-2-5,2-1-11,2 3-8,0-1-9,-2-1-6,-2-1-7,-2 2-2,-1 0-8,-5-2-3,-3 3 0,-12-1-8,-3 2-1,-2-1 0,-4 1-7,0 0 1,-12 1-4,-3-1-1,-6 2-1,-4 0 7,-4-1-12,-2 0 2,-3 2-3,-5 0 2,0-3-1,-14 3-9,21 0-13,-21 0-39,0 0-63,16 0-82,-16 0-71,0 0-77,0 0-58,0 0-209,0 0-218,0 0-780,0 0-1276</inkml:trace>
  <inkml:trace contextRef="#ctx0" brushRef="#br0" timeOffset="15705.3828">19252 4456 480,'-20'7'427,"1"0"-76,3-2-35,2 0-43,3 0-4,1-1 19,2 2 3,8-6 13,-12 7 9,12-7-20,-7 7-1,7-7-14,0 0-26,5 9 2,-5-9-35,10 7 13,0-5-39,4 0 3,4 3-16,8-4 0,4 0-33,11 1-2,16-2-32,8 0 6,18-3-12,10 0 8,9 0-21,26-1-10,8-3-10,8-1-8,8 0-13,7-1-23,4 0 0,6 0-8,6 0-7,0-3-6,2 1-5,-1 2 5,-3-2-16,-7 0-6,-6-1-27,-9 3-20,-9-3-11,-8 4 5,-8-3 0,-22 5-10,-4-2-13,-6 1-16,-3 1 4,-8-2 12,-6 3 23,-8-2-1,-14 2 21,-7-2 9,-10 2 5,-3 0-5,-3-2 15,-7 3-18,-3-2-4,0-1-44,-7 2 1,-1-1-42,-1-1 8,-3 2-62,-1-1-50,-1 0-89,-8 6-89,9-9-146,-9 9-643,5-10-811</inkml:trace>
  <inkml:trace contextRef="#ctx0" brushRef="#br0" timeOffset="31409.4108">16763 19041 6694,'0'-33'27,"0"-5"20,0 1-23,-1-2 22,1 1-30,0-2 29,0 1-41,0-7 25,0 1 2,0 1-11,0-1 18,0-3-20,0 1-9,1-2 15,-1-2-18,0-3 0,0 0 8,0-4-5,0-1-7,0 1 6,1-1-22,-1 0 25,0 1-20,0 0 8,2-3 13,-2 2 13,0 0-26,0 1 16,1 0-8,0-1 16,-1 2-11,2 1 5,-2-2 12,1 0-13,-1-2-4,0 1 3,0 1-7,0 0 13,0-1-3,2 2-3,-2-1-3,0-2 0,0 1 7,1-11 1,-1 2-7,2 1 12,-1 7-7,0-9 2,-1-1-2,2 3 41,-1-1-45,1 0 3,0-1 6,-1 0 7,0-4-4,1 0-4,-1-2-3,-1 2-7,0 1 39,1 0-40,-1-3 32,2 3-33,-2-1 20,0 1-32,0 1 3,0 1-2,0-5 29,0 4-34,1-1 28,-1-1-34,0 0 41,1 1-35,0 0 30,1-3-37,0 1 44,1 1-39,-2-1 29,-1-2-31,1 2 27,-1-1-1,1 2-1,1-1-5,-2 1-4,1-2-26,0 2 28,-1-1-26,0-1 31,0 2-2,0 1-10,0 0 2,0 0 29,0-1-26,2-1-4,-2 2 0,-2-3-1,1 1 1,0 1-3,1 1-7,-2-1 0,1 2 21,0-1-25,-3-1 29,4-2-29,-2 0 27,0-2-23,1 1-2,0-2-1,0-1-1,-1 0 28,2 1-29,-1-3 27,1 0-29,-1-4 13,1 0-26,0-2-2,0 0-5,0-1 41,0 1-34,-2-1 14,2 0 15,-1 1-31,1-2 37,0-2-44,0 3 40,0 0-30,-1-1 33,2 1-33,-1 1 38,0-2-31,0-1 31,1 0-33,-1 0 33,0-3-33,0 3 32,0-2-39,-1 1 38,1-2 10,0 2-42,0-1 27,-1 0-21,-1-2 31,1 1-34,-1-1 26,0 3-31,1 1 41,0 2-31,-1-1 31,1 0-30,-2 2-3,1 2 14,1-1 20,0 3-32,-1 2 30,1 2-34,1 1 39,-1-2-28,0 1 25,1 1-34,0-2 6,-2 0-1,2 1 27,-1 0-31,0 1 28,1 0-26,0 2 31,-2 1-31,1-1 4,0 1-1,-2 0-1,2 1 5,1 1 2,-1 3 0,-1-2-5,1 4 35,1 10-34,-1 0 29,-1 0-31,2 3 9,-2-3-1,2 4-5,-1-4-2,1 3 0,-1-2 4,1 2-1,-2-2 0,2 3 2,-1 1 1,1-1 1,0 4 5,0-1 25,0 0-38,-1 3 3,1 2 0,0 2-37,-2 5 55,2 2-43,0-1 56,0 2-61,-1-2 57,1 1-48,0 3 49,0 0-49,-1 6 51,1-1-47,0-5 46,0 7-46,0 1 44,-1-1-44,1 2 45,-2 1-40,2 3 43,0 1-49,-1 3 49,1 1-45,-1 3 47,1-1-48,-2 2 48,2 12-47,0-20 49,0 20-51,-1-17 47,1 17-51,-1-13 52,1 13-50,0-13 38,0 13-61,-1-10 24,1 10-82,0 0-2,-3-12-81,3 12-58,0 0-53,-1-12-113,1 12-121,0 0-157,-3-10-837,3 10-1163</inkml:trace>
  <inkml:trace contextRef="#ctx0" brushRef="#br1" timeOffset="53349.9483">584 5320 482,'0'0'575,"0"0"-52,-6 7-45,6-7-29,0 0-79,0 0-5,0 0-36,-6 9-25,6-9-22,0 0-3,0 0 5,0 0-1,0 0 15,4 10-37,-4-10-44,0 0-15,13 4 22,-13-4-34,0 0-13,20 1-32,-20-1 10,23-2-48,-10 2 3,1-3-27,0 2-6,4 0 4,1-2-30,0 1-9,1-1-3,0 1-9,3 0-1,-3-1-7,2 2-3,-2 0-9,1-2 7,-3 1 0,0 0 2,-2-1-3,-3 3 7,0-1 0,1 0 2,-14 1 6,19-2 7,-19 2 5,17-1 0,-17 1 4,13-2-3,-13 2-1,0 0-12,16-2 0,-16 2-8,0 0 8,11-2-20,-11 2 2,0 0-30,0 0-60,12-2-70,-12 2-112,0 0-96,0 0-86,0 0-98,6-8-138,-6 8-154,0 0-691,0 0-1153</inkml:trace>
  <inkml:trace contextRef="#ctx0" brushRef="#br1" timeOffset="57608.622">2167 5320 76,'5'-12'726,"-5"12"-117,5-12-57,-5 12-34,2-12-44,-2 12-39,2-15-6,-2 15-12,1-13-14,-1 13-20,1-13-24,-1 13-21,2-10-20,-2 10-13,0 0-53,2-13-31,-2 13-22,0 0-52,0 0-15,0 0-14,0 0 36,0 0-20,0 0-1,5 14-5,-3-3-11,-1 3-3,0 1-114,1 4 0,2 3 0,0 0 0,-1 2 0,0 2 0,0-3 0,1 3 0,0-2 0,0-2 0,1 1 0,-1-3 0,-3-2 0,4 0 0,-2-2 0,1 0 0,-3-2 0,3-1 0,-3-1 0,2-3 0,-3-9 0,2 17 0,-2-17 0,4 13-163,-4-13-127,2 9-55,-2-9-68,0 0-35,0 0-80,0 0-43,0 0-68,0 0-138,0 0-492,0 0-878</inkml:trace>
  <inkml:trace contextRef="#ctx0" brushRef="#br1" timeOffset="58363.6626">1873 5317 699,'0'0'672,"-18"-4"-83,18 4-56,-13-2-75,13 2-45,-11-4-17,11 4-51,-11-2-29,11 2-57,0 0-32,-12-2-48,12 2-19,0 0-44,0 0-4,0 0-26,0 0 0,0 0-27,0 0 4,13-9-22,-13 9 3,26-3-13,-8 3-11,3-2 9,4 1-14,-2 1-6,5-2 0,2 1 7,0 0-14,1 1 10,0-1-12,1 1 7,-2 0-13,2 0 14,-1-2-12,-3 2 9,4 0-21,-3-2 5,-1 1-24,2-1 3,-4 0-8,0 2 8,-4-1-9,0-1 20,-4 0-5,-1 0 17,1 1-9,-5-3 17,-1 2-7,0 1 13,-3-4-20,0 2 11,-9 3-6,14-8 11,-14 8-12,7-6 13,-7 6-13,0 0 16,4-9-14,-4 9 12,0 0-12,0 0 13,-4-11-5,4 11 26,0 0-17,0 0 9,0 0-11,-11 6 12,11-6-18,-7 11 7,7-11-4,-4 18 10,2-4 5,0-2-10,2 5 6,-1 1-11,0 1 11,-1 0-16,1 2 14,-2 2-11,3 1 10,-1-2-2,1 0 10,0-1-12,0-1 9,0-2-12,1 0 9,-1-1-10,0-3 11,0 0-15,2-3 10,-2 1-10,0-12 13,0 19-9,0-19 13,1 14-9,-1-14 4,0 0-9,-1 13 6,1-13-8,0 0 11,0 0-18,0 0 14,0 0-11,0 0 8,2-13-11,1 4 14,0-1-14,-1-1 9,3-2-8,1-1 8,1 1-12,-1-2 11,3 1-10,3 0 11,1-1-11,0 2 11,2 0-8,0 3 7,0 0 4,1 3 2,-1 0 3,0 4 21,1 1 64,-1 0-36,-1 2 18,0 2-8,1 2 3,1-1 27,-2 4-16,-3 1 2,3 0 7,-2 1-6,-1 3-10,0 0 2,-2 0-26,-1 0 4,-1 2-22,-2-2-8,0 1-6,-1 1-10,-1-3-39,-1 0-88,-1-1-72,2 2-101,-3-12-46,1 17-136,-1-17-90,1 17-56,-1-17-835,2 13-1069</inkml:trace>
  <inkml:trace contextRef="#ctx0" brushRef="#br1" timeOffset="58648.8844">3188 5508 104,'-2'-12'821,"2"12"-154,-1-17-35,1 17-98,-1-13-25,1 13-42,-3-13-38,3 13-55,0 0-57,-2-12-59,2 12-33,0 0 2,0 0-20,0 0-2,0 0 0,0 0-38,-8 9-23,8-9-15,-1 17-16,0-6-20,1 1-10,0-1-13,1 4 15,0-3-44,2 2-8,-2-2 8,0 2-20,2-3-8,1 1 4,-2 0 5,2-2-5,0 1-38,0-3-52,0 1-48,-4-9-50,10 12-38,-10-12-67,10 8-11,-10-8-100,10 2-31,-10-2-73,13-2-26,-13 2-155,11-8-465,-5 1-752</inkml:trace>
  <inkml:trace contextRef="#ctx0" brushRef="#br1" timeOffset="58965.3598">3144 5306 670,'-7'6'621,"7"-6"-85,-8 10-29,8-10-98,-4 7-22,4-7-54,0 0 10,3 11-33,-3-11-28,0 0-46,13 4-22,-13-4-26,16-3-21,-16 3-8,20-5-20,-8 1-13,0-1-2,1-2-13,-1 0 2,1 0-9,-3-1-5,0-1-11,2-2-18,-5 2-9,1-3-7,-1 1-2,-1 2-10,-2 0-5,0-2 2,-4 11-18,2-17-7,-2 17-5,0-13-4,0 13-4,-4-9-2,4 9 0,-9-4 2,9 4-6,-11 3-36,11-3-49,-13 5-76,5 2-44,-1-1-84,2 0-74,-2 6-90,0-3-97,0 4-276,2-1-315,0 1-759</inkml:trace>
  <inkml:trace contextRef="#ctx0" brushRef="#br1" timeOffset="59513.7004">3750 5537 722,'5'-8'663,"-5"8"-59,10-13-76,-10 13-58,8-16-71,-8 16 2,5-16-37,-5 16-60,5-17-48,-5 17-7,1-14-43,-1 14-31,-1-15-18,1 15-27,-6-14-29,6 14-18,-9-8-17,1 2-15,8 6-10,-18-4-7,18 4-12,-20 1-1,7 1-5,1 1 0,-3 3-4,2 0-4,-2 1-11,2 1 9,-1 1-9,3-1 6,0 3-7,0-1 9,2-1-13,1 1-1,2-2-10,1 1 5,5-9-13,-5 15 13,5-15-11,1 14 18,-1-14-13,10 14 9,-3-9-8,2 3 17,2-3-10,1 4 6,2-4-7,1 1 7,2 0-6,-1 1 15,1-1-5,0 1-4,3 0-4,-3-2 8,-1 2-9,1 0 13,-2-2-14,-1 2 16,1-2-12,-3 2 11,1-2-7,-4 2 12,-2-2-6,0 0 33,-7-5 15,9 10 23,-9-10 12,0 0 29,0 15-2,0-15-8,-10 7 1,10-7-5,-15 7-13,5-4-11,-3-1-6,1 0 1,-2-2-16,0 1-7,-2-1-11,1 0-7,-2 0-6,1-1 16,-2 1-27,2-3-2,-1-1-2,1 1-15,1-1-67,1 1-63,-1-2-60,2-1-92,1 2-68,2-1-157,0 1-118,0 0-244,10 4-431,-15-8-908</inkml:trace>
  <inkml:trace contextRef="#ctx0" brushRef="#br1" timeOffset="60532.0812">5043 5616 220,'0'0'607,"0"0"-104,8-10-49,-8 10-4,0 0-50,9-10-3,-9 10-48,6-8-10,-6 8-41,8-10-7,-8 10-19,5-9-19,-5 9-20,4-9-20,-4 9-18,0 0-24,1-14-22,-1 14 7,0 0-10,-9-8-32,9 8-13,-13-1 4,13 1-2,-19 3-5,8 2-28,-3 2-10,1 1-13,-4 5-1,3 0-12,-2 3-7,-1 2-3,0 1-6,4-2-11,0 2 13,1-2-14,2-2 6,0 2 0,3-2-4,1-1 4,1 0-4,2-3-8,3-11-3,-4 18 3,4-18 1,7 13 1,-7-13-11,10 8-25,-10-8-23,16 1-44,-4-3 5,0-1-19,3-2 1,-1-3 8,2 2-2,1-4 12,0 0 5,-2-1-13,0-2 29,-2 1 0,1-4 27,-2 1-1,-2 1 18,-1 1 6,-3 0 10,1 1 3,-2 3 5,0-3-4,-1 5 11,-4 7 29,6-15-25,-6 15 15,5-10-4,-5 10-4,0 0 10,7-8 10,-7 8-3,0 0 11,0 0-21,8 8 1,-8-8-1,4 10 3,-4-10-14,5 15 8,-5-15-15,7 15 16,-3-7-4,0 1-1,2-1-4,-6-8-1,9 16-27,-4-9-44,-5-7-59,12 12-26,-12-12-73,15 9-60,-15-9-70,18 7-70,-18-7-88,16 0-122,-16 0-370,19-4-603</inkml:trace>
  <inkml:trace contextRef="#ctx0" brushRef="#br1" timeOffset="60832.8938">5355 5401 182,'-1'-14'721,"1"2"-156,-2 0-50,2 12-34,-1-18-19,1 18-50,-1-18-16,1 18-26,-1-14-29,1 14-50,-2-11-47,2 11-25,0 0-13,0 0-19,-2-11 1,2 11 24,0 0-32,0 0 5,4 13-16,-4-13 4,5 16-10,-3-4-27,3 2 10,-1 1-11,0 2 1,0-2-8,0 2-15,0 4-14,-2-2-12,2-2-14,1 6-11,0-2-9,-2-4-9,0 1-9,0 0-11,0-1-3,-1 1-3,1-2-4,-1-2-9,2 3-5,-3-2-28,1-3-73,-1 0-71,0 0-79,0-2-54,1 2-52,-2-12-82,1 20-73,-1-20-93,1 16-47,-1-16-157,2 12-441,-2-12-859</inkml:trace>
  <inkml:trace contextRef="#ctx0" brushRef="#br1" timeOffset="61820.1292">5861 5722 6,'6'-5'796,"2"-3"-165,-3 1-98,-5 7-42,6-15-51,-2 6-2,-2-2-56,-1 0-47,-1 11-30,0-22-42,-3 12 8,2-1-15,-2 1-35,0 2-30,-3 1-33,-1-2-9,-2 4-8,0 2-5,-2-1-19,11 4-24,-24-1-12,10 3-11,2 1-10,-5 2-13,3 4-10,-3 0-7,2 2-4,0 1-7,1 3-2,0 2-5,2-3 3,2 1-6,0 0-5,3-1 3,2 1-3,1-1-2,2-4 0,0 1-4,2-11-15,4 18-14,-4-18-16,8 16-6,-8-16 0,13 9-7,-13-9-1,19 5-3,-19-5-2,23 0 2,-23 0 8,24-4 1,-10-1 5,-1 1 11,2-2 4,-2-2 5,0 0 7,-2-1-2,2 0 16,-3-2-1,-1 3-1,-2-1 5,0 1-1,0-1 1,-1 2 2,-1-1 7,-5 8 10,9-13 8,-9 13 2,7-9-10,-7 9 0,0 0 12,7-4 23,-7 4 13,0 0 9,5 7-3,-5-7-10,4 14-1,-4-14 4,4 20 3,0-3 129,0 2-15,0 3-34,1 2-26,0 0-8,1 6-1,3 3-5,1 3-13,1 1-20,0 2-1,-1-1-24,1 2-7,0-2-4,-2 3-10,0-3-1,0-1-7,-3-3 0,1-1-4,-3-1 4,-1-1-10,1 1 5,-1-5-8,-2-1 2,-1-1-5,-1 1 1,-2-4 3,1-1-1,-2-1 0,0-3 0,-1-1 0,-2-1 1,-1-1 0,-1-1-1,-2-2 0,-1-1-3,-1-5-1,-1 1-12,-3-2-8,1-3-9,-2-2-5,-2-2 3,1-1 1,-3-6 2,-2-4 16,1-2-29,1-2 8,-2-9-21,3-1 3,0-2 4,4-2-29,2-4-14,4 2-18,3 0 8,4 1-20,0-1 13,7-1-23,1-1 19,3-2-20,2-3 6,5 4-4,2 1 1,2-2-4,1 2 1,4 1-6,1 2 15,2-2 1,0 2 14,1 2 6,0 1-7,1 1 41,-1 5-21,-1-1 51,-5 6-26,-1 2 42,-5 3-24,-1 1 36,-3 4-20,0-1 27,-4 3-27,-7 7 28,13-9-23,-13 9 27,0 0-20,0 0 27,12 3-26,-12-3 26,0 0-20,3 13 21,-3-13-24,4 13 28,-4-13-29,8 14 25,-8-14-3,9 15 15,-4-8-17,0 0 52,-5-7-22,14 10 33,-6-5 10,1-2-6,-9-3 6,19 6-8,-19-6-5,23-2 0,-10-1 9,-1 1 0,0-3 18,1 1-8,-1-3-9,-3 1 13,-1-1 0,1 0-9,-4-1-8,0-1 28,-2-1-20,-3 10-15,0-17 12,0 17 6,-5-17-19,-2 8-13,0 2-11,-1 0-10,-1 1-6,-4 0-4,2 3 1,-1-2-7,0 3-5,-1 1-6,0-1-63,0 4-63,0-1-80,1 3-74,0-1-125,-3 2-130,3 2-123,2 1-773,1-2-1039</inkml:trace>
  <inkml:trace contextRef="#ctx0" brushRef="#br1" timeOffset="62305.3188">6495 5727 661,'0'0'715,"0"0"-93,0 0-11,0 0-70,0-13-59,0 13-50,0 0-48,-3-12-38,3 12-51,0 0-50,1-17-25,-1 17-18,8-10-29,-8 10-25,13-12-25,-4 10-13,-9 2-9,18-3-21,-6 4-4,0 1-14,3 3 6,-2-1-29,1 4-6,-1-1-6,1 1-6,-3 3-5,1-2 1,-2 0-9,0 2 18,-2-1-21,-3 0 14,1-2-18,-2 1 9,-4-9-11,4 16 10,-4-16-20,2 13-8,-2-13-11,-3 10 20,3-10-32,0 0 27,-8 8-18,8-8-2,0 0-3,0 0 3,-15-4 7,15 4 6,-6-10 2,6 10 4,-3-17-6,2 5 11,1-2 0,2-3 0,1-2 2,3-1 0,1-1 0,3 1 2,1 1 1,6-2 8,0 3-8,3 1 0,-2 3 1,2 4 9,3 3-3,0 1 10,-2 2 14,-1 4 19,3 2 0,-1 1 1,1 4 5,-3 1-8,0-1-4,-1 4-5,-3-1-6,-2 1-5,-3 0-1,0-1-4,-3 0-7,-2 2-12,-2-3-73,1-1-61,-5-8-71,1 16-58,-1-16-60,-5 13-97,5-13-100,-10 12-72,1-6-789,-1-2-982</inkml:trace>
  <inkml:trace contextRef="#ctx0" brushRef="#br1" timeOffset="62621.7963">6794 5449 180,'5'-15'856,"-5"15"-160,8-16-31,-2 8-94,3 0-85,-1-2-35,2 2-39,1-3-49,-1 1-43,2 0-20,5-1-25,-3-2-38,2 1-17,1 2-18,-3-1 5,-1 3-6,1-2-18,-4 1-20,1 1-24,-3 1-15,0 2-34,-2-2-10,-6 7-15,9-9-11,-9 9-22,0 0-3,0 0-11,-6-11-1,6 11-1,0 0 0,-16 3-12,16-3 6,-16 8-10,7-3 0,0-1-14,0 4-51,1-1-57,-1 2 7,0-1-66,2 3 0,-1-1-83,2 2-45,2-2-96,0 2-124,-1 3-84,5-4-193,0 1-485,5-1-895</inkml:trace>
  <inkml:trace contextRef="#ctx0" brushRef="#br1" timeOffset="62938.2503">7360 5462 508,'0'0'694,"-7"-19"-111,4 9-9,-1-2-60,0 1-63,-1-2-34,0 1-22,-2 0-27,2 2-53,1-2-38,-1 3 5,1-1-11,-1 1-16,0 1-35,0 0-13,5 8-16,-6-12-35,6 12-28,-7-9-29,7 9-21,0 0-19,0 0 3,0 0-13,-15 5-12,15-5 0,-4 17-7,3-5 2,1 2-3,0 3-1,0 3-8,1 1 0,2 3-2,-1-1-1,2 3-7,2-1 2,0-2-6,0 1-29,0-1-45,1 1-40,0-3-34,0 1-34,-1 0-18,1-4-45,0 0-34,-2-1-54,0-2-67,1-3-49,-3 0-27,0 0-90,0-3-167,-3-9-303,0 13-644</inkml:trace>
  <inkml:trace contextRef="#ctx0" brushRef="#br1" timeOffset="64157.0206">7053 5710 565,'-9'-6'547,"3"-2"-68,1 1-82,5 7-54,-4-16-79,4 16-50,6-17-43,2 7-43,2 0-20,5-2-22,3 1-14,3 1-16,4-2-18,2 0-14,1 2-19,3-2-24,-2 1-4,3 0-33,0-1-20,0 2-1,-2-2-11,-1 2 23,-2-2-3,-5 3 23,-2 0-1,-2 0 20,-4 1 3,0 2 33,-4-4 27,-1 1 36,0 1 7,-4 1 16,-1-2 17,-4 9 15,6-15 29,-6 15 19,3-12 9,-3 12 6,1-10-9,-1 10-12,0 0-39,3-12-11,-3 12-25,0 0 9,0 0 23,0 0 1,0 0-7,0 0 24,4 17-29,-3-7 25,0 2-24,3 4 2,-1 2-25,-1 1-12,1 4-3,1 0 8,-2 1 29,2 1-19,0-1-13,0 0-17,-1 0-17,0-1 0,-1-1 1,1-4-20,0 1 7,-2-2-19,0-3 9,0-3-7,1 1 1,-2-12-7,1 20 11,-1-20-14,0 13 1,0-13-7,0 0 19,-3 10-27,3-10 13,0 0-13,0 0 7,0 0-9,0-12 8,0 12-7,3-16-3,0 6 9,-2 0 1,2-2-9,0-2 14,4 0-23,-2-2 15,1 2-10,1-2 12,1 3-8,-1 0 8,2 1-13,-1 2 10,2 1 2,-1 2 28,1 2-1,1 1 13,-11 4 20,21 0 5,-10 2 17,2 5-17,0-2 27,-2 4-15,0 1-2,0 0-13,-1 2-3,1 1-11,-3-2-8,1 1-9,-1 0-2,-1 0-9,-1 0 1,-1-2-10,-1 0 4,0 1-12,-2-2 2,-2-9-12,4 16-32,-4-16-40,3 13-6,-3-13-19,1 11-31,-1-11 1,0 0-27,0 0 0,1 11 14,-1-11 22,0 0 11,0 0 3,5-9 9,-5 9 18,3-13 21,1 5 7,-2-4 7,2 0 11,0-1 3,1-1 7,0 0 4,3-1 6,-1 2 7,0 0-1,1 0 1,0 1 2,1 2 3,-1 2 2,1 0 17,0 3 23,-1 0-1,1 1-4,-9 4 5,19-1 4,-19 1 24,20 5-9,-11 0-7,1 0 11,0 2 3,1 1-8,-2 1-2,1 0 3,-1 1 8,0 0-17,-1 0-6,0-1-6,0 1 1,-1-1-8,-1-1 2,0-1-2,-1 1-2,-5-8-6,8 13 1,-8-13-4,7 9 1,-7-9 5,7 8-4,-7-8 2,0 0-7,0 0-3,5 6-4,-5-6 21,0 0-30,0 0 2,0 0 1,-2-13-3,2 13 5,-2-12-5,2 12-5,-3-22 9,3 22-9,2-19-3,-1 7 2,-1 0 2,4 2-3,-1 1 5,3-4-4,-1 1-7,3 1-1,2 1 14,0 1 2,1 1-3,3 0 0,-1 4-2,0 1-3,0 0 6,1 3 2,0 0 1,2 3 1,-2 0 0,2 1 11,0 3 1,-1 1 7,0 2 12,1-2-3,-5 3 10,2-1 0,0 0 6,-3-1-8,0 3-2,-2-3-6,0 2 9,-2-2-18,-1-1-1,1-1-4,-6-7-4,8 14-4,-8-14 10,4 13-6,-4-13-2,0 0-4,3 11 5,-3-11-8,0 0 3,0 0-14,0 0-3,0 0-10,0 0-14,0 0-14,-11-7 4,11 7-19,0-17-14,2 3 17,-1-1 2,1 1 11,2-3 1,1 0 17,2-3-3,0 4 13,1 2-3,0 3 5,3-1 2,-2 1 9,1 3-4,3 2 20,-3 2 7,2 2 5,-12 2 27,26 2 3,-11 3 4,-1 2-2,1-1 4,2 5-10,-1 2 1,0 1-9,-1-1 13,1 1-25,-3 2 1,0-2-12,0 2 1,-3-2-7,-2 0 2,-2-2-6,2 1-14,-4 1-56,-2-2-114,-2 0-92,-2-1-135,-3 2-177,-4 0-225,-5-1-931,-2-1-1424</inkml:trace>
  <inkml:trace contextRef="#ctx0" brushRef="#br1" timeOffset="65498.0764">9618 5710 619,'0'0'531,"0"0"-47,-4-8 24,4 8-48,-4-9 38,4 9-8,-6-9-30,6 9-4,-5-11-15,5 11 1,-7-10-13,7 10-29,-4-10-35,4 10-43,-4-8-52,4 8-54,0 0-47,0 0-27,0 0 5,0 0 33,0 0-35,0 0-128,16 6-17,-10 1 0,1 1 0,-1 1 0,-1 0 0,3 2 0,-3 0 0,2-1 0,-3-2 0,2 4 0,-3-3 0,3 1 0,-6-10 0,7 15 0,-7-15 0,5 14 0,-5-14 0,3 11 0,-3-11 0,0 0 0,-4 8 0,4-8 0,0 0 0,0 0 0,-13-3 0,13 3 0,-5-9 0,5 9 0,-6-17 0,3 8 0,0-4 0,2-1 0,2 0 0,1-3 0,0 2 0,4-2 0,0-2 0,4 2 0,-1 0 0,3 1 0,2 1 0,0 2 0,0 4 0,-1 0 0,3 3 0,-2 2 0,3 1 0,-2 3 0,0 3 0,0 1 0,1 1 0,-3 2 0,0 0 0,1 3 0,-4-2 0,1 4 0,-2-2 0,-1 1 0,0 1 0,-1-2 0,-3 0 0,1 0 0,-2-1 0,-3-9 0,5 17 0,-5-17 0,3 12-9,-3-12-19,0 0-8,1 15-7,-1-15 6,0 0-2,0 0-2,0 0-2,0 0 12,0 0-11,0 0-1,-6-6 3,6 6 11,0-16-2,0 16 9,2-19-1,-1 7 10,3-1-6,1-1 1,-1 0 3,1 0 3,3 1 1,-2 0 1,4 1 3,1-1 4,0 3 3,2 0-5,0 2-4,1 1 3,0 0-2,1 5 10,-2-1-4,1 3-1,-2 3 3,0-1-1,0 5 3,-2-2 2,-1 5 7,1 0-5,-3 0 1,-2 1 0,0 3-2,0-1-6,-1 0 12,-2-1-7,-1 1-3,1 0-75,-4-1-99,1 2-47,-1-2-78,-2 1-54,1-2-102,1 0-64,-1 1-37,2-2-56,1-10-123,0 17-388,0-17-737</inkml:trace>
  <inkml:trace contextRef="#ctx0" brushRef="#br1" timeOffset="65983.5327">10566 5760 331,'10'-7'600,"0"-2"-79,-2 0-46,0-2-41,-2 0-40,3-2-42,-4 0-1,-1-2-16,0 1-34,-2-2-27,0 3-36,-1 1-1,-1 0-36,-1 0-10,-1 2-47,0 0 9,-2-1-37,-1 5-2,-2 0-41,7 6 9,-16-5-21,16 5-4,-18 0-7,8 4-6,-1 1-2,0 2-22,1 3 4,1 2-4,0-1-4,-1 2-6,3 2-2,1-1 1,1 0-1,2 2-1,-1-4 1,3 0-3,2-1-2,1-1 2,1 0-1,0 0-1,1-2-6,1-1 8,1 0 3,-6-7-12,17 7-14,-17-7-22,17 2-1,-17-2-13,19-2-12,-19 2-2,20-7-2,-11 2 0,0-2 6,2 0 6,-1-3 7,-3 0 7,0-2 6,1 0 7,-2 0 6,-1-3 5,-1 3 7,-1 2 0,0 1 11,1-1 10,-4 10 6,6-15-5,-6 15 1,5-9 10,-5 9 3,0 0 36,0 0 20,0 0-5,12 1 2,-12-1-3,6 11-6,-6-11-10,9 14-9,-9-14-9,5 17-7,-1-8-7,-1 2-2,1-4-9,-2 3 2,-2-10-14,5 17-50,-5-17-67,6 15-65,-6-15-60,6 14-77,-6-14-56,3 11-36,-3-11-37,7 6-72,-7-6-33,10 4-422,-10-4-565</inkml:trace>
  <inkml:trace contextRef="#ctx0" brushRef="#br1" timeOffset="66268.7558">10908 5467 592,'0'-17'604,"0"2"-42,-1 3-25,-1-2-49,0 1-39,0 1-20,0 1-30,0 1-6,-1 1-53,3 9-12,-2-15-64,2 15-29,-3-12-59,3 12-6,0 0-26,-1-11 29,1 11-25,0 0 17,0 0-27,6 8 28,-6-8 8,7 15-42,-3-5-9,-1 2-10,1 5 8,1-3-6,-2 4-20,1 0-20,0 3-12,-1 0-9,1 0-9,-1-3-7,-1 1-11,2-1-3,0 0-7,-1-1-41,-1 0-39,1-2-61,-2 1-74,1-4-31,0 0-64,1 1-19,-2-4-61,-1-9-64,1 18-37,-1-18-42,2 14-57,-2-14-140,2 11-479,-2-11-802</inkml:trace>
  <inkml:trace contextRef="#ctx0" brushRef="#br1" timeOffset="66569.6448">11189 5491 330,'3'-12'643,"0"3"-80,-3 9-45,1-18-66,-1 18-52,-1-17-13,1 17-18,-6-17-24,6 17-58,-8-14-25,8 14-37,-12-12-1,12 12-39,-16-5 13,16 5-47,-17-2 19,17 2-26,-23 4 11,12-1-36,-2 2 4,0 2-27,0 3 12,1 0-12,-2 4 1,2 1-14,1 2-1,0-3-16,3 3-13,2 0-8,1-1-2,1 0-15,3 0 3,0 1-6,2-2-2,1-1-11,3 1 8,2-2-17,0 0 4,5-3-21,-2 2-35,4-3-56,-1-1-21,2-1-74,2-2-49,1-2-47,-2-1-65,3-1-50,0-1-30,0-1-27,1-2-108,-3-1-89,2-1-337,-4-2-602</inkml:trace>
  <inkml:trace contextRef="#ctx0" brushRef="#br1" timeOffset="67218.1893">11331 5625 401,'-2'-9'668,"2"9"-103,0 0-39,0 0-46,4-13-27,-4 13-60,7-12-26,-7 12-45,7-12-41,-1 6-41,-1-3-26,3 2-14,-1-4-4,1 2-38,2-3-2,-3 3-28,3-3 22,-2 2-40,-1-2 0,2 0-46,-2 2 14,-1 0-28,-2 1 10,1 1-25,-1-2 12,-4 10-30,6-14 17,-6 14-28,3-13 16,-3 13-26,-3-9 22,3 9-26,0 0 19,-10-7-22,10 7 23,-9 3-23,9-3 29,-13 7-30,4-2 23,4 2-23,-5 1 26,2 3-24,1-1 22,0 0-21,1 2 3,2 2 0,-1-2-1,1 0 3,3 0 3,-3 1-1,4-1-1,0-12-2,1 23-9,2-13-2,-3 2-8,5-2 6,-1-2 0,1 3 0,0-5-2,1 3 4,1-3 0,2 0 1,-2-1 4,2 1-1,3-2 2,-12-4 3,19 5 3,-19-5 1,23 1-4,-23-1 5,24-1-2,-11-2 1,1 2 2,2-4-2,0-1 3,2-1-2,2-3 20,-1 1-25,-2-1 22,3-3-25,1-1 23,-3-3-22,2 1 22,-5-1-28,1 1 22,-3-2-11,-1 1 19,-1 0-22,-2 2 23,-2 1-23,-2 0 18,-1 4-24,0-2 23,-4 12-22,0-18 22,0 18-20,-4-16 22,4 16-25,-9-10 24,9 10-27,-12-8 21,12 8-17,-13-4 23,13 4-24,-14 2 23,14-2-23,-13 5 21,13-5-19,-8 10 10,8-10-39,-1 14 4,1-14-29,4 19 7,1-9-26,0 2 14,3 1-15,-1-1 7,2 2 13,0-1 16,0 1 3,3 0 10,-2 1 8,-1-1 8,1-2 6,-3 0 3,-1-2 25,-1 0 20,0 0 17,-1-1 5,-4-9 7,0 17-7,0-17-17,-6 14-4,6-14-5,-8 15-4,0-9-7,1-2-44,-1 1-63,-2-1-64,-1 0-102,11-4-120,-21 4-99,21-4-133,-22 0-641,11 0-855</inkml:trace>
  <inkml:trace contextRef="#ctx0" brushRef="#br1" timeOffset="68104.7027">12521 5402 603,'0'0'662,"-4"-14"-103,4 14-30,-7-15-59,7 15-20,-10-12-23,10 12-62,-11-8-28,11 8-75,-10-4-11,10 4-44,-13 1 8,13-1-46,-14 9-14,9-2-38,-1 2 1,0 3-48,0 1-4,2-1-7,2 0-5,2 3-9,0-1-9,2 0-8,2 3-1,2-2-6,2-3-5,1 2-4,1-2 2,2-2-2,-1 0-4,4-1-1,0-2-2,1-3-8,1-2-20,-3 0-4,1-2-10,-1-2-12,2-1-12,0-2 4,-1 0 8,-1-2-1,-3-2-3,1-2 3,-3 0 5,1-4 9,-3 2 23,1-1-16,-4-2 23,0 2-17,-2-1 21,1 2-14,-1 3 36,-2-1-13,0 11 23,0-19-19,0 19 16,0-13-23,0 13 19,0 0-22,-4-8 29,4 8-15,0 0 13,0 0-18,-5 12 22,5-12-16,0 14-6,0-14 3,0 18-2,2-6-4,0-1 3,3 1 1,1 0-7,2 0 2,-2 0 0,1-2-3,2 1 3,2-3-8,-2 1 7,4-1-5,1-3 3,-1 0-12,1-1-3,-1-4-1,1 1 2,1-1 4,0-1-2,2-2 2,1-1 4,-3-2-2,6-2-1,-3 0 0,-2-4 5,-2 1 0,-1-2 1,0-3 14,-4 0-18,0 2 22,-4 0-10,1-2-10,-4 2 4,1 0 10,-3 2 3,0 0-4,-5-1 6,3 2-1,-3 2-2,1-2-1,-4 2 0,1 1-3,-1 1-3,0 2 0,-1 0-5,-1 2 0,10 3-7,-13-2 5,13 2-4,-13 3 1,13-3 0,-7 8 23,7-8-27,0 14 24,0-14-18,7 19 22,0-9-27,1 4 2,3-2-6,3 3 9,-1 2-2,1-3 4,2 3-1,2-2 2,-1 0-3,-2-1-1,2 0 5,-3 1 1,-1-2-2,-3-2-1,-2 0 9,-1 0 5,-1-2 32,-6-9 26,8 15 9,-8-15-7,0 12-9,0-12-4,-8 10-8,8-10-13,-15 7-4,6-3-9,-2-1-5,-2-3-3,-1 1-7,0-1-46,0 0-43,1-1-67,-3 1-58,3-2-65,0 1-94,-1-1-120,5-3-144,-3 3-856,12 2-1102</inkml:trace>
  <inkml:trace contextRef="#ctx0" brushRef="#br1" timeOffset="68490.1093">13286 5427 74,'0'0'855,"13"-4"-158,-13 4-33,14-6-96,-14 6-62,18-8-73,-7 5-34,2-3-71,0-1-37,3 2-48,0-3-14,-2 3-52,3-4 1,-3 2-45,1-1 5,0 2-27,-2-3 1,0 2-42,-2-2-11,-2 2-10,1 0-14,-4 1-8,-1-1-7,-5 7-7,8-12-3,-8 12-6,0 0-2,-2-13-8,2 13-8,-6-6 0,6 6 0,-13-1 1,13 1 0,-19 5 3,8-2 20,-1 2-22,-1 4 21,3-1-17,-2 3 25,1 2-6,4 0 60,0 1-12,2 2 24,1 1 42,4-3-23,0 1-12,5 2 12,-1-2 18,3 1-10,4-1 3,0 0-18,5-3-6,-1-1-19,0-3-12,0-1-14,5-2-3,-1-1-10,-2-1-8,2-2-6,0-1-65,0-1-75,-1-1-74,-3 0-54,-1-3-79,1 0-87,-4 0-162,-1 1-150,-1-2-897,-1-1-1284</inkml:trace>
  <inkml:trace contextRef="#ctx0" brushRef="#br1" timeOffset="70426.2481">1693 6873 97,'0'0'724,"-4"-9"-127,4 9-76,-6-8-56,6 8-80,-7-7-45,7 7-20,-8-5 1,8 5-60,0 0-17,-19-1-44,19 1 17,-15 3-25,6 3-18,-2-1-19,3 3-21,-5 0-29,4 2-10,-1 2-14,-2-3-11,5 5-11,-2-2-14,1-1-7,4 1-6,-2 0-9,2 0-4,1-1-2,3-11 4,-1 18 6,1-18-2,7 15-3,-7-15-1,11 10-4,-2-6-1,-9-4-5,24 0 8,-10-2-30,2-3-21,-1-1-27,5-1-5,1-1-11,-2-3 10,1-1-22,2-2 15,-4 2-2,1-2 31,-3 1-5,0-1 21,-3-1-18,-3 1 26,-1-1-12,-5 3 23,1 0-16,-4 0 8,-1 12-11,-2-20 21,2 20 27,-8-15-18,2 7-1,-3 4 15,-1-1 9,1 3 3,9 2 7,-23-2 1,23 2-21,-23 3 7,11-1-23,2 2 18,-3 0-10,5 2 14,-1 0-14,1 1 8,4 0-16,4-7 16,-7 14-17,7-14 19,3 12-21,-3-12 14,10 10-15,0-7-3,2-1-47,2 0-8,2-2-51,4-2-7,4-1-46,-1-2 6,0-2 14,4 1 14,1-2-10,0-1 15,-5 0 13,-1 0 27,-1-2 18,-1 2 10,-4-2 15,-1 0 10,-3 0 8,-4 1 7,2-3 11,-6 2 22,1-3 28,-3 2-6,-2-1 33,-1 1-18,0-1 56,-4-2-14,1 2 3,-2 1 11,0 1 11,1-2 3,-1 6-6,2-1 7,-2-1-5,6 9-9,-12-12-12,12 12-13,-10-5-2,10 5 7,-11-3-12,11 3-9,-11 3 3,11-3-3,-9 12-4,5-5 7,2 3-5,-3 2 13,5 2 8,-3 1-2,3 2-3,-2 1-1,4 2 25,0 2-9,-1 3 1,3-1-8,-1 2-9,1-1-3,0 2 20,1 2-43,0 1 5,3 2-18,-2-1 67,1 2 12,-1 0-33,1 1-14,0 0-9,0 0-8,0 5-8,0-7-3,2 2-15,-4 1-4,1-5-4,1 3-4,-2 0-3,2-2-6,-2-1 1,-1 1-3,0-7 2,-1 1-2,1 1 1,-3-3 0,1 1-1,-1-4-3,1 1-3,-2-1 2,0-2 1,0-3-1,0 3 1,0-4-1,4 0-5,-4-2 4,0-12 0,1 22-4,-1-22 2,3 17-2,-3-17 2,6 12 1,-6-12-2,10 8-2,-10-8-3,15 3-5,-15-3-2,20-4-6,-8 0-4,1-2-7,4 0-3,-3-2 1,2-4-9,0 2 16,0-2-8,-1 0 15,-1-2 1,-2 2 11,2-3 3,-3-1-4,-1 1 11,0-2-11,-2-1 1,-3 3 2,0-3 4,-2 2 4,-1-1 0,-3 1-5,-2-2-2,-3 0 0,-3 0 0,-4 0 2,-5-1-1,-2-1-1,-4 5 0,-2-2-3,-6-1-18,0 3 17,-1-1-6,5 2 11,-2 2-11,1-1 8,3 2-7,-1-1 16,3 0 9,3 0-18,4 0-22,0 1-23,4-3-21,2 2-46,4-1-46,3 0-35,2-1-72,4 1-53,2-4-127,4 0-126,6 0-83,-1 0-843,6-4-1127</inkml:trace>
  <inkml:trace contextRef="#ctx0" brushRef="#br1" timeOffset="76492.5877">3487 7192 485,'0'0'653,"-16"7"-95,16-7-10,-10 7-67,10-7 1,-9 7-47,9-7-60,-6 8-16,6-8-57,-5 7-3,5-7-22,0 0-21,5 10-23,-5-10-23,10 4-26,-10-4-27,17 3-20,-17-3-20,23-3-23,-8 2-13,0-4-10,2 1-11,0-1-17,-1-1-7,2-2-4,1-1-7,0 0 22,-2 1-34,-2-1-1,-3 0-4,-1-1 3,1 0-2,-4 2 4,-2-1 8,-2 0-12,-4 9-8,3-15-6,-3 15-1,-8-10 36,0 5-38,-4 3-2,-2 1 2,0 2 3,-4 4 1,-3 1 7,0 0 6,0 4 9,-1 1 9,1 4 4,0 0 8,3-1 22,2 1-14,1 1 6,4 1 2,0-2 3,1 2-15,4 0 7,1-4-12,2 3 3,0-4-15,3 2 1,3-2-8,1-1 0,1-2-8,2 3 5,4-4-8,-1-2-6,3 1-58,4-4-50,0-1-61,1-1-69,1-2-47,2-1-43,2-2-28,1-2-68,0 0-7,-1-2 11,-1-1 4,3-3-70,-4 2 42,-1-1 100,-3-3-56,0 0 96,-3-3-531,1 0-373</inkml:trace>
  <inkml:trace contextRef="#ctx0" brushRef="#br1" timeOffset="76699.6356">3871 7117 1434,'4'-20'284,"-1"1"14,-2 1 15,0 0 12,-2 1 13,1 2 24,-3-3-10,1 4-14,-1-1-27,-2 4-28,3-1 3,-1 2 7,3 10 7,-5-16-48,5 16-17,-5-14-55,5 14 4,0 0 14,-5-8-10,5 8 0,0 0-2,-4 15 16,4-15 4,1 23-18,0-8-15,1 3-7,-1 3-38,0 2-128,1 1 0,0-1 0,-1 1 0,1 1 0,0 0 0,-2-1 0,2-1 0,-1-3 0,-1-1 0,0 1 0,1-1 0,0 0 0,2-2-86,-2 1-253,2-3-90,2 1-62,-3-2-112,1 1-106,1-4-117,0 0-667,0-2-1121</inkml:trace>
  <inkml:trace contextRef="#ctx0" brushRef="#br1" timeOffset="77680.2989">4032 7358 783,'0'0'672,"0"0"-89,0 0-59,5-11-76,-5 11-16,7-10-55,-1 4-43,2-2-46,0 0-39,2-1-30,1-1-30,0-1-21,-1 1-15,2-3-16,1 1-13,-1 0-15,-2 1-10,0-2-3,-2 2 2,1 0-9,-1 1-16,-2 1-11,-2-1-11,1 3-3,-5 7 1,4-14-18,-4 14-7,0 0 1,-4-13-5,4 13 3,0 0 4,-14 0 14,14 0 12,-13 8-13,5 0 11,1-1-10,0 2 12,0 4-5,-1-2 7,2 2-17,2 1 3,-1-2-13,1 2 3,1 1-14,1-3 1,0 1-4,2-1-1,0 0-5,3-1-4,-1-1-41,-2-10-38,8 19-57,-3-12-32,3-2-67,-8-5-48,17 9-24,-17-9-52,20 4-28,-20-4-8,19 2-5,-6-5 19,-2 0 46,1 0 20,2-3-22,-1 1 80,-1-1 53,-2-1 48,0-1 45,-1-2 85,-2-1 32,0 0 71,-2-2 29,-1 1 23,-1 1 44,0 1 72,0-2 3,-1 2 3,1 2-4,-3 8 7,4-16-28,-4 16-41,2-12-37,-2 12-22,0 0 0,7-10-5,-7 10 7,0 0-1,11 2-3,-11-2 0,8 8-6,-8-8-23,9 14-16,-5-6 1,2 2-11,-2-2-14,-1 2-3,0 1-4,1-2-4,-1 3-8,-2-3-6,1 3-4,-2-12-5,3 18-2,-3-18-6,3 16-2,-3-16 2,1 13-5,-1-13 2,-1 10-2,1-10 0,0 0-3,-3 10-1,3-10 0,0 0-1,0 0 2,0 0-2,-6-8 0,6 8-4,-2-12-2,2 12-1,3-19 0,-2 9-1,3-3 1,0 0-1,3 1 0,0-2-1,0 3-1,2-3 0,3 2 4,-2 2-7,3 0 2,0 4 3,0 0-2,2 2 10,-2 3 10,1 1 1,0 1 0,2 3 1,0 0-5,0 3 2,-2 0 0,2 1 2,-4 1-3,2 0-5,-2 2 2,1-1 14,-4 1-19,0 0 13,-2-1-12,1 0 7,-3-1-15,0 1 15,-2 0-18,-3-10 17,4 15-16,-4-15 15,0 14-24,0-14 19,-4 13-20,4-13 12,-4 8-37,4-8 21,0 0-19,-9 5 8,9-5-9,0 0 18,-10-3-17,10 3 5,-5-9 8,5 9 1,-3-17 1,2 8 4,1 9 3,1-25 1,0 12 5,3-1-3,0-1 2,4-1 2,-2 2-1,2 1 3,1-1 20,2 3-24,-1 0 21,2 1-20,1 3 28,0 2-9,0 1 32,0 1-20,1 3 43,-1 1-12,1 3 43,-1 2-30,-1-2 17,0 6-7,0-2-12,-3 1-7,1 0-12,-4 2 10,1 0-32,-2 2 18,0-4-32,-3 3 9,1 0-15,-1-2-46,-2 2-64,2-1-40,-4 1-77,1-1-62,1-11-78,-1 21-113,1-21-55,-1 19-31,1-19-152,0 15-530,0-15-851</inkml:trace>
  <inkml:trace contextRef="#ctx0" brushRef="#br1" timeOffset="78466.6633">5182 7394 741,'0'0'638,"9"-5"-87,-9 5-44,0 0-90,9-9 0,-9 9-55,10-9-45,-10 9-34,13-13-43,-5 6-23,2-1-23,-1-1-27,0 0-20,0 0-17,-1 0-14,1-1-14,-4 0-12,1 1-8,-1 1-13,-1-1-10,-1 1-6,-3 8-2,2-15-11,-2 15-10,-1-11-5,1 11-7,-5-7-16,5 7 17,-10-6 6,10 6 7,-12 2 1,12-2 1,-14 5 11,14-5 13,-15 13-2,7-5 1,1 3 18,-1 0-14,1 1 9,2 1-28,-1 0 9,2 1-24,-1-1 9,2 3-22,1-4 13,2 1-22,0-2 15,0 1-19,2-2 14,1 2-21,2-3-27,0-1-69,0 2-34,2-6-56,0 3-31,3-2-40,1-2-42,-11-3-21,23 3 0,-23-3 24,23-3 28,-11 2 30,-1-3 31,1 0 19,0-2 39,1-1 30,-3-1 30,0-1 22,0-2 21,-2 0 47,0-3 53,-1 0 24,1 0 33,-3 1 23,0-4 11,0 3 25,-1 0-4,1 1 40,-2 3-10,2 0-15,-1 0-23,-4 10-51,8-12 16,-8 12 2,7-7 0,-7 7 2,0 0 1,15 3 5,-15-3-18,9 9-4,-3-3-15,-3 3-10,1 0-14,-4-9-8,8 16-10,-6-7-8,1 0 19,0 2-32,-3-11 16,2 18-32,-2-18 21,3 16-29,-3-16 21,2 17-25,-2-17 24,2 11-27,-2-11 24,1 11-22,-1-11 20,0 0-19,0 11 23,0-11-27,0 0 19,0 0-20,0 0 18,-9 4-19,9-4 23,0 0-17,-8-11-8,8 11 1,-6-11 3,2 0-1,4 11 2,-4-18-1,3 7 2,1-3 1,1 1-3,2-3 0,2 1 7,-1 0-6,2 0-1,0 1 22,3 0-23,1 3 25,1-1-32,0 1 25,2 3-21,0 2 30,1 0-5,-1 4 34,-1 0-21,1 2 34,-1 3-10,0 1 29,1 1-6,0 2 23,-1 2-2,-1-1-7,1 2-8,-3 0-20,0-1-4,-1 3-13,-1-2-6,-2 2-10,-1-3 2,-2 2-4,1-1-5,-3-10-44,0 21-88,0-21-76,-1 19-50,-2-9-79,1 0-67,2-10-71,-6 14-69,2-5-52,4-9-160,-5 11-521,5-11-863</inkml:trace>
  <inkml:trace contextRef="#ctx0" brushRef="#br1" timeOffset="78736.2619">5973 7035 259,'0'-18'782,"-1"3"-112,0 4-43,-1-3-88,0 2-52,-2 3-21,4 9-59,-4-20-39,4 20-87,-2-12-22,2 12-34,0 0 20,0 0-30,0 0 13,0 0-30,-4 12-18,7-2 21,-1 6-36,1 0-4,3 5-22,-2 1-3,1 2-5,-1-1-15,2-1-12,-1 3-14,2-1-20,-2 0-8,-1-2-12,-1 3-11,1-3-9,-1 2-2,-1-3-7,0-2-14,0-1-66,0-1-70,0 0-73,-2-4-70,0 0-82,0-1-41,-4 0-120,2-3-97,2-9-69,-8 17-831,3-9-1142</inkml:trace>
  <inkml:trace contextRef="#ctx0" brushRef="#br1" timeOffset="78936.8106">5803 7331 223,'-5'-10'762,"5"10"-172,-6-15-42,6 15-88,-3-15-29,3 15-28,2-15-52,1 6-15,3 0-68,0 1-37,3 0-56,0 0-6,2 1-48,3 0-32,-1-1 10,2 2-45,0 0-7,1 1-8,0 0-18,-1 0-33,0 2-52,2 2-73,-3-3-76,1 2-58,1 1-53,-1 1-65,3-1-65,1 2-81,1-1-410,-2 1-527</inkml:trace>
  <inkml:trace contextRef="#ctx0" brushRef="#br1" timeOffset="79337.8949">6396 7178 413,'12'-1'557,"-12"1"-57,18-6-56,-18 6-26,10-8-60,-10 8 3,4-7-23,-4 7-34,0 0-27,-3-14-34,3 14-25,-9-8-31,0 3-47,0 2 30,-1 0-10,-3 0-5,13 3 3,-24 2 15,10 1-47,-1 0 17,-1 1-25,0 6 3,-1 1-30,2 1 5,-1 1-33,4 1 11,-2 1-35,3 2 13,0-2-31,3 2 11,3-3-15,0-1 8,2 1-18,2-3 15,1 1-20,1-1 20,2-2-27,1 1 19,-4-10-19,10 15 21,-2-9-26,-8-6 17,16 6-35,-16-6 0,21 3-33,-21-3 18,24-2-28,-11-2 10,0 1-27,1-3 9,0-2-24,-2 0 3,1-1 5,0-2-12,-3 0 39,1-1 12,-1-1 10,-1-1 10,-2 3 15,0-1-4,0 2 10,0 0-3,-2 3 24,-5 7-26,6-12 33,-6 12-8,0 0 29,12-4 16,-12 4 12,0 0-1,5 11-3,-5-11-9,1 17 10,-1-17-32,0 21-8,1-9-4,-1-1 17,0 1-28,0-1 13,2 2-48,-2-13-38,0 22-67,0-22-60,1 19-108,-1-19-87,-1 16-68,1-16-131,0 14-616,0-14-815</inkml:trace>
  <inkml:trace contextRef="#ctx0" brushRef="#br1" timeOffset="79701.2279">6686 7177 342,'0'0'794,"3"-14"-170,-3 14-65,5-10-78,-5 10-48,6-8-51,-6 8-64,8-6 11,-8 6-61,12-3-15,-12 3-55,15 1 4,-5 3-30,0 0 11,1 0-49,0 4-18,2-2 9,-3 4-32,2-1 19,-1-1-38,-2 2 4,-1 0-32,1-2 8,-4 1-28,1-1 14,-1 0-24,-5-8 14,7 13-22,-7-13 17,5 12-19,-5-12 0,5 10-39,-5-10 13,0 0-33,2 12 8,-2-12-33,0 0 21,0 0-25,0 0 22,0 0-34,0 0-3,0 0 5,7-7 0,-7 7-24,2-12 0,2 1-27,0 1-34,0-5-19,2 1-10,1-1 12,-1 1-1,1 0-2,0-1-5,-1 1-15,0 1-18,0 0-53,1 1-34,-1 3-146,-2-2-309,-1 3-297</inkml:trace>
  <inkml:trace contextRef="#ctx0" brushRef="#br1" timeOffset="80409.8444">6686 7216 743,'0'0'602,"-2"-10"-64,2 10 0,-3-10-54,3 10-34,-2-12-43,2 12-21,0-11-12,0 11-62,1-12-9,-1 12-59,0 0 8,5-9-28,-5 9-11,11-3-21,-11 3-13,13 3-24,-2 1-1,1 1-7,0 3-12,1 1-24,1 2-3,2 2-21,-2-1-13,2 1-10,-2 2-17,-1-1-10,1 0-4,-2-2-2,-1 1-8,-2-1-1,-2 0-9,0-2 9,-1 1-7,-2-2-10,-2 0 0,-2-9-1,2 13 3,-2-13-3,-3 11-4,3-11 6,-5 8-4,5-8 3,0 0-2,-10 3-3,10-3-2,0 0 0,-9-8-2,9 8 3,-3-11-1,3 11-2,0-18-3,2 7 1,1-6-2,1 0-2,3-3-20,3 0 6,0-4-7,3 1-14,1-1-6,0 2-24,3 1-31,-1 1-17,-2 5-42,0 0-7,3 1-59,-3 0-14,0 5-46,-1 1-54,0 0-37,-2 3-23,2 1-12,-3 1-40,-10 3-27,19-2-70,-19 2-410,16 0-552</inkml:trace>
  <inkml:trace contextRef="#ctx0" brushRef="#br1" timeOffset="80942.5013">7208 7054 1211,'0'0'354,"10"5"-39,-10-5 49,0 0-22,0 0-27,6 7-1,-6-7-5,0 0-2,-1 11-33,1-11-22,-3 9-2,3-9-38,-3 17-9,0-8 0,0 2-20,0 0-24,2 0 2,-1 1-51,1-2 9,1-10-29,0 22 5,0-22-34,4 21 15,-4-21-30,7 17 17,-2-10-28,2 0 19,-7-7-37,16 12 14,-7-9-22,-9-3 15,21 4-21,-21-4 20,22 1-20,-10-2 16,1-1-29,0 0 22,-2-1-25,2-4 18,1-1-36,-3-1 17,1 1-35,-1-3 22,-2 0-17,1-1 25,-3-2-19,1 0 27,-2-1-17,2 0 25,-2 1-19,-2 1 26,0-1-26,-1 4 30,1-1-24,-4 11 27,3-18-17,-3 18 27,3-14-31,-3 14 21,0 0-20,5-10 46,-5 10-13,0 0 23,0 0 3,2 15 27,0-2-2,-1 1 14,0 3 18,1 2 9,-1 5 1,3 8 56,-2 1 33,2 2-39,0 8 2,-1 0-47,0 1 26,-3 2-51,0 0-33,-2 0-64,1-2 0,-2 2 0,1 0 0,-2-3 0,0-2 0,0-4 0,0-2 0,-1-2 0,0-3 0,0-4 0,1-3 0,-1-3 0,1-2 0,1-2 0,0-2 0,-2-3 0,1-3 0,-1 0 0,5-8 0,-13 9 0,13-9 0,-17 0 0,8-3 0,-5-4 0,1 0 0,-3-2 0,-1-1 0,-1 0 0,0-2 0,-2 3 0,0 1 0,-1-1 0,-2 5 0,-1 0 0,0 4 0,-3 3 0,-4 2 0,0 4 0,1 1-234,-5 3-283,7 2-110,-4 5-147,3 0-239,7-3-578,0 2-1243</inkml:trace>
  <inkml:trace contextRef="#ctx0" brushRef="#br1" timeOffset="82061.0053">8267 7146 819,'0'0'762,"-4"-14"-81,4 14-69,-2-10-70,2 10-31,0 0-82,-4-12-59,4 12-58,0 0 8,0 0-23,0 0 0,0 0-41,4 15-10,-2-6-21,2 2-16,-1 3-29,3 0-10,-2 1-15,0 1-13,0 1-20,1-2-20,-1 2-17,-1 1-12,2-3-12,-1-1 21,-1 1-44,-1-2 24,1-1-44,-3-12-5,4 18-13,-4-18 0,2 16 0,-2-16 0,0 12 0,0-12 0,0 0 0,-7 9 0,7-9 0,0 0 0,0 0 0,-16-2 0,16 2 0,-7-8 0,2 0 0,1 0 0,0-4 0,0-2 0,1-1 0,0 0 0,3-2 0,3 0 0,0-1 0,1 0 0,2-1 0,3 1 0,1 1 0,2 2 0,1 0 0,1 2 0,1 3 0,0 2 0,0 2 0,0 2 0,-1 3 0,2 1 0,0 3 0,0 3 0,0 0 0,0 4 0,-1 2 0,0 1 0,-4 2 0,-1 1 0,-1-1 0,-1 0 0,-3 0 0,1 0 0,-2 1 0,-1-3 0,-1 2 0,1-3-73,-2 1-284,1-3-88,-1 1-42,-1-11-93,3 17-66,-3-17-36,3 12-111,-3-12-515,9 8-911</inkml:trace>
  <inkml:trace contextRef="#ctx0" brushRef="#br1" timeOffset="82493.3959">8781 7210 503,'0'-12'776,"0"12"-79,0-21-65,0 21-60,-1-18-70,1 18-29,-4-13-88,4 13-20,-5-9-46,5 9 11,0 0-38,0 0-8,-14 8-18,14-8-16,-6 14-34,4-3-5,1 1-33,-1 1-24,2-1-17,0 2-20,3 1-17,-1 2-18,1-2-18,3-1-6,-1 1-11,2-1-11,-1-3-7,3 0-2,1 1-9,-1-5-9,4 1-28,-1-3-13,-1 0-18,2-4-16,0 0-21,1-1-3,-2-1-19,5-1 1,-3-4 18,0-1-26,2-1 6,0-2 0,-2-1 30,-1-3-8,1 0 31,-4-2-10,2 0 32,-3 2-11,-3-3 30,-1 2-17,0 1 24,0 2 9,-2-1 32,-1 2 21,-2 11 23,3-19 15,-3 19 3,3-13-8,-3 13-8,0 0 44,0 0-35,0 0 3,0 0-11,0 0 4,0 0-6,0 13-11,0-13-11,1 18-6,-1-18-13,1 22-7,1-11-5,-1-1-7,1 1-5,1 1-19,1-1-27,1-1-58,0 0-1,3 0-104,-1-1-41,3 1-45,1-3-73,-1 1 8,4-3-78,0-1-41,-1-2-31,1 1-14,1-3-57,-1 0-116,3-4-327,-3-1-617</inkml:trace>
  <inkml:trace contextRef="#ctx0" brushRef="#br1" timeOffset="83279.9595">9333 7078 805,'0'0'770,"0"0"-111,0 0-92,0 0-39,0 0-78,0 0-8,0 0-63,0 0-35,10 10-55,-5-2-4,-5-8-64,9 15-11,-4-6-37,1 3-5,-2-2-36,1 2-28,-1 1 0,-1 1-19,0-5-17,-1 4-19,1-3-5,-2 1 2,3 1-19,-4-12-4,1 20-2,-1-20-2,1 16-5,-1-16 0,0 14-1,0-14-12,0 13 13,0-13-1,0 0 1,0 12-5,0-12 0,0 0-4,0 0 0,0 0-1,0 0 1,0 0-4,0 0-1,-5-8-11,5 8 15,5-17-3,-2 7-1,2-4 0,1 2 8,1-2-22,1 2 6,0-2 2,3 2-1,1-2-1,1 3 7,-1 1 0,2 1-1,-2 2 9,2 2-12,-2 3-3,2 1 11,-14 1-4,23 2 2,-10 2 0,-3 0 2,0 4 7,0 0-9,-1 1-2,0 0 5,0 0 6,-2 2-10,-2-1 2,0 1-1,-1-1 1,1-1-3,-1 1 1,-2-2 3,-2-8-7,5 15 1,-5-15-2,4 13 2,-4-13 0,3 10-7,-3-10-22,0 0-3,0 0-1,0 0 6,-2 12 4,2-12-17,0 0 26,0 0-29,0 0 23,-3-12-16,3 12 21,1-14-15,-1 14 26,4-20-20,-2 8 25,2-5-20,0 5 20,4-5-16,-3 2 13,2 1 7,1-1-5,2 4 7,1-1-7,-1 1 3,2 2 1,-1 0 1,3 4 2,-1-1 12,-2 3 12,3 2 19,-1 2 14,1 1 3,0 3 7,1 1 9,-1 1-10,0 2 31,-1-1 13,0 5-54,1-1 37,-2 2-60,-1-2 30,-3 1-48,1-1 30,0 2-44,-3-2 32,-1 2-16,0-3-15,-1 0-68,0-1-76,-3 1-44,-1-11-53,3 15-57,-3-15-63,-1 15-84,1-15-80,-3 11-54,3-11-61,0 0-125,-4 11-335,4-11-711</inkml:trace>
  <inkml:trace contextRef="#ctx0" brushRef="#br1" timeOffset="83796.9981">10099 7045 366,'3'-20'592,"-2"4"-83,2-2-50,-2 1-8,2 2-43,-2 1-14,0 3-15,1-2-46,-2 13-35,2-19-70,-2 19-39,3-13-43,-3 13 43,6-7 1,-6 7-15,0 0-15,12 5-9,-12-5-17,9 15 2,-3-1-8,0 0-3,1 4-18,0 1-13,0 2-31,-1 0 12,0 1-26,1-2 19,-2 1-35,0 1 13,-1-1-17,1 0 14,-3-1 0,1-1-5,0-2-8,-1-2-6,0 2-10,-1-5 2,0 0 0,0-2-4,-1-10-2,2 19 5,-2-19-3,1 14 3,-1-14-8,0 0-4,1 12-5,-1-12-1,0 0-15,0 0-1,0 0-1,0 0-2,3-12-13,-3 12-5,4-15 22,1 6-15,-2-2 18,4 1-14,1-2 23,2-1-18,0 2 45,2 1-48,0 0 25,5 1-10,-2 1 9,1 1-17,0 2 19,1 1-10,1 1 26,-2 2-29,1 1 19,-3 3-18,3 0 22,-3 1-12,1 2 25,-2-1-9,1 2 28,-3 0-7,1 1 15,-2 0-3,-4 1 6,0-1 2,0 0-2,-4 2 8,-2-10-18,-1 18-1,-4-10-4,0 2-1,-4-2 14,-3 3-29,0-3 2,-2 1-7,-4-2-1,-1 2-10,-2-4-3,3 1-2,0-2-23,1 1-26,-1-3-29,1 1-22,2-2-31,1 0-37,0-1-55,2-1-15,12 1-83,-22-4-109,13 0-49,9 4-78,-11-12-165,11 12-493,-4-13-823</inkml:trace>
  <inkml:trace contextRef="#ctx0" brushRef="#br1" timeOffset="84398.3176">10613 7232 506,'18'0'670,"-18"0"-99,17 0-38,-7-4-55,-10 4-46,22-4-30,-12 0-59,4-2-15,-3-1-67,2 2-7,1-2-47,-1-3-4,0 3-46,-2-4 7,-2 3-48,3-2 4,-5-2-43,1 3 6,-3-1-10,0 2-19,-1 0-7,-4 8-11,1-14-26,-1 14 14,-4-10-4,4 10-25,-8-8 24,8 8-20,0 0 32,-17 1-15,17-1 31,-15 11-7,7-7 25,0 7-11,2 0 20,-3 1-10,3 2 12,0 1-7,1-1-7,1 4-17,0-4-12,2-2-6,1 2-3,0-1-4,2-1-8,2-2-15,0-1-33,1 1-39,2-6-45,1 3-61,1-2-11,2-1-31,-10-4-2,19 4-10,-19-4-8,23-2 18,-10 0 8,-2-2 37,0 0 27,1-1 27,0-2 30,-2-3 17,0 1 14,0-1 11,-3-2 13,-1-1 14,2-4 19,-2 2 33,1-3 38,-1 3 9,2-4 30,-2 4 11,0 0 4,1 1 6,2 0 0,-2 4-5,1 0-16,-1 5-11,1 0 24,-8 5 3,17-4-9,-17 4-26,19 6 37,-9 2-29,0 1 15,0 1-30,0 3 23,-4 0-15,4 1 26,-2 0-6,-1 3 0,0-3-5,-2 1 1,0-1 8,-1-2-2,-1 0-1,-1-1 3,-2-11 34,3 16-41,-3-16 31,0 13-19,0-13-19,0 0-7,-5 9-9,5-9 1,0 0-11,0 0-9,0 0-8,-15-3-16,15 3-14,-6-14-21,4 4 0,1-1 0,-2-2 0,3 1 0,0-5 0,1 2 0,2-2-93,3 0-88,-2-1-38,6 0-98,0 2-63,2-1-87,4 1-120,0 2-135,2 1-180,3-1-472,3-1-974</inkml:trace>
  <inkml:trace contextRef="#ctx0" brushRef="#br1" timeOffset="85369.8456">12152 6897 675,'-6'-10'832,"2"-2"-103,-2-2-124,1 2 4,-2-1-52,2 0-16,-1 1-66,2 1-25,-1 2-23,5 9-31,-6-17-62,6 17-56,-6-11-50,6 11 2,0 0 13,0 0-27,0 0 4,4 16-74,2-2-146,-2 1 0,1 2 0,1 4 0,-2 1 0,1 0 0,2 3 0,-2-2 0,-1 1 0,-2-2 0,2 0 0,-2 0 0,0-4 0,1 0 0,-1 1-201,-2-3-146,0-3-13,0 1-46,-2-3-13,0 1-63,-1-2-28,1 0-1,-4-1 5,0-2 28,-1 0-7,-1 0 32,-2-2-63,-1 1-281,-4-3-322</inkml:trace>
  <inkml:trace contextRef="#ctx0" brushRef="#br1" timeOffset="85872.8685">11964 7224 1226,'-15'0'309,"-1"-4"-5,2 0 24,0 0-2,4-1-11,-2 1 9,3-3-13,2 3-46,-1-4-18,8 8-49,-9-11-22,9 11-55,1-14-14,-1 14-36,12-18 0,-1 9-28,3-3 1,3 2-41,7-3-37,2 0-35,1 0-22,1-1-30,1 2-22,0-1-16,1 1-13,-2-1 14,3 0 24,-6 0 23,2-3 0,-2 4 26,-4-3 30,-2 1 14,-3 2 33,-2 0 34,0 0 32,-4-1 18,-1 3 26,-1-1 15,-2 3 25,-2-1 3,0 1 21,-4 8 10,5-14-25,-5 14 2,0 0-23,0 0 21,0 0-23,0 0 15,0 0-30,0 0 4,-4 13-12,6-1-1,-2 0-32,0 2 21,2 3-28,-2 2 19,0-1-26,2 2 17,-2 0-31,2 1 16,-1-3-32,1 3 20,-2-3-25,0 1 14,0-1-28,0-3 18,0 1-24,-2-5 12,2 1-15,-1 0 18,-1-1-17,2-11 22,-4 15-25,4-15 23,-6 14-24,6-14 21,-5 6-20,5-6 15,0 0-22,0 0 20,-17-3-23,17 3 22,-3-9-27,3 9 28,-3-12-27,3 12 21,4-17-18,1 8 22,0 1-19,0-1 22,3 1-15,1 0 38,3 1 5,-2 1 5,1 1-4,3 5 11,-1 0 4,1 0-7,2 2 4,0 1-8,-1 4-6,-1-1-7,0 2-6,2 0-10,-4 1-6,1 2 5,-1-2-28,-1 1-46,1 0-68,-3-1-36,-2 2-78,2-4-51,-2 0-103,-1 2-69,-2-1-45,-4-8-129,7 12-646,-7-12-890</inkml:trace>
  <inkml:trace contextRef="#ctx0" brushRef="#br1" timeOffset="86488.3064">12682 7207 574,'6'-4'611,"1"-4"-96,4-2-37,0 2-47,0-4-31,3 0-41,1-1-27,-1 0-50,-1-2-7,2 1-61,-2-1-3,1-2-42,-2 1 12,-1 1-33,-1 0 9,-3 2 0,-1 0-12,1 1-9,-3 2-17,-2 0-13,-2 10-20,0-14-14,0 14-7,-4-9 1,4 9-1,-11-1-1,11 1-3,-16 5-8,9 0 8,-3 3 0,1 3-5,-3 1 3,5 1-2,-3 5-5,2-3-8,1 2-10,3-2-6,0 2-4,1-2-2,1 0-7,2-2 0,0-1 9,5-1-16,-1 1 2,3-3-4,4 0-10,-2-1-13,4-2-37,4-2-8,-2 0-38,5-4 9,-2 0-25,0-3 14,3-1-36,1 0 12,0-3-16,1-2 29,-1-2-15,-4 1 25,0-2-16,0-2 19,-4 2 6,-3-4 33,2 1-4,-6 0 29,-1 1-9,-1 0 23,-2 2-16,-1-1 36,-2 13-17,2-16 39,-2 16-6,-2-13 34,2 13-8,0 0 36,0 0-10,0 0 26,-16 4-18,16-4 14,-7 13-26,7-13 16,-2 18-41,2-18 10,-2 20-17,2-20 16,4 21-28,-3-11 17,3 0-26,0 0 18,1-3-27,4 2 24,-2-1-20,4-1 17,0 0-24,2-2 26,0 0-26,1-3 21,0 0-18,0-1 26,1-1-22,1-3 32,-1 1-16,2-1 22,-2-1-29,1-1 25,-3-2-25,1 0 17,-3-1 3,-2-1 3,0-1-2,-2 1-1,-1-1-5,-3 1-1,1-2-9,-4 11-4,0-22-5,-4 11-6,3 0 5,-5-3 0,-1 2-7,1 2 4,-2-2-4,0 2-11,-1 1-18,0 0-44,-2 1-55,2 2-79,0 1-37,-1 0-90,-1 1-118,11 4-63,-22-2-128,22 2-641,-15-1-889</inkml:trace>
  <inkml:trace contextRef="#ctx0" brushRef="#br1" timeOffset="86842.5054">13483 6917 218,'7'-7'839,"-7"7"-151,0 0-72,7-10-16,-7 10-59,0 0-65,5-10-76,-5 10-93,0 0-41,10-3-37,-10 3-25,11 3-30,-1 2-25,1 2-23,1 1-29,-2 3-9,-1 1-39,3 0 12,-3 1-34,0-1 14,-1 2-26,0 1 24,0-3-35,-3 1 24,-1-2-28,-2-1 21,1-1-23,-3-9 24,0 17-27,0-17 26,-3 15-27,3-15 25,-2 8 0,2-8 16,-8 8 1,8-8 26,0 0-1,-11 2-6,11-2 9,-8-5-11,8 5-4,-7-10 1,7 10-14,-4-14-8,4 14-9,2-18-2,0 6-11,1-1-4,6 1-6,0-4-63,4 1-52,3-2-80,0 1-87,6-2-84,-1 1-72,-4 5-40,2-1-6,1 4-77,-2 0-112,-4 1-336,1 1-618</inkml:trace>
  <inkml:trace contextRef="#ctx0" brushRef="#br1" timeOffset="87174.6934">13883 6889 200,'0'13'758,"0"-13"-121,0 0-42,2 12-59,-2-12-62,0 0-30,10 4-81,-10-4 0,0 0-74,19-2-14,-19 2-38,19-7-39,-8 4-22,1-2-19,1-1-26,-1-1-20,0 1-19,-1-1-18,-1-2-29,1 1 2,-5 0-26,1 2 21,-2-3-33,-5 9 21,7-13-28,-7 13 11,0-11-21,0 11 22,-4-9-27,4 9 24,-10-4-25,10 4 25,-11 1-28,11-1 22,-17 6-17,9 0 21,1 3 4,-1-2 21,0 2 25,2 4 16,1-1 0,1 0-1,2 1 2,0 0 4,2-2 2,2 3 1,0-3 1,2 0 15,-1-1-28,5 1 1,0-1-11,2-3-8,-1 0-18,3-2-7,-3 1-4,4-4-3,-1 0 30,1 1-58,3-3-12,-3-2-109,1 1-77,2-3-59,-1 1-95,1-4-115,-4 1-141,5-1-207,-1-2-658,1-2-1101</inkml:trace>
  <inkml:trace contextRef="#ctx0" brushRef="#br1" timeOffset="92225.1569">14265 6635 615,'2'-18'800,"-2"18"-119,3-18-46,-3 18-57,2-15-11,-2 15-40,2-13-59,-2 13-48,3-10-93,-3 10-35,0 0-8,0 0 12,0 0-27,11 2-16,-7 6-27,-1 5-27,1 5 0,2 1-17,-3 3-15,4 2 9,-2 0-146,-1 5-30,3 0 0,-1-1 0,2 0 0,-4-4 0,0 3 0,2-4 0,-1 1 0,1-3 0,0 0 0,-1-1 0,-1-3 0,2 0 0,-2-5 0,1 2-252,-3-4-71,4 0-23,-3-1-41,-3-9-57,5 14-81,-5-14-54,0 0-22,4 10-111,-4-10-559,0 0-879</inkml:trace>
  <inkml:trace contextRef="#ctx0" brushRef="#br1" timeOffset="92494.7459">14186 6991 747,'-9'-5'672,"1"1"-67,8 4-48,-12-8-64,12 8-55,0 0-74,2-15-40,4 9-77,6-3-26,3 3-34,2-5-35,10 1-9,3-3-34,7-1 9,2 3-19,0 0 10,1 1-13,-7 2 9,2 2-29,-5 1 13,-3 2-34,-2 1 8,-3 2-32,-1 1 18,-3 1-26,-2 4 27,1 0 4,-3 1-7,-1 2-7,-4 1-21,1 1 21,-4 0-28,-1 1 20,1 1-26,-4-1 19,1-1-26,-2 0 21,0 0-26,1 0-11,-2-11-67,0 17-18,0-17-71,0 14-17,0-14-35,0 11-47,0-11-45,0 0-51,0 12-60,0-12-81,0 0-157,0 0-321,0 0-584</inkml:trace>
  <inkml:trace contextRef="#ctx0" brushRef="#br1" timeOffset="92795.5119">14490 6733 734,'0'0'805,"0"0"-123,-7-6-83,7 6-49,0 0-73,7-14-38,2 9-65,-2-1-51,2-1-47,4-2-4,-1 2-25,-1-2-21,2 0-12,-4 1-36,2-2-5,-1 1-25,0-1-17,-5 0-6,0 2-24,0-2-15,-3 1-21,-2 9-22,2-16-1,-2 16-11,-4-13-6,4 13-5,-12-12-10,12 12 7,-15-5-22,15 5-68,-21 0-24,10 3-59,0-1-36,-1 6-40,-1-1-36,4 2-40,0 1-58,3-2-31,0 3-50,2 0-16,4 3-115,4-2-629,5 1-816</inkml:trace>
  <inkml:trace contextRef="#ctx0" brushRef="#br1" timeOffset="93116.5441">15067 6803 532,'18'-4'729,"-2"0"-85,-2 1-40,-1-3-74,-2 3-59,-2-3-28,0 1-59,-9 5-44,14-10-65,-14 10-4,8-10-61,-8 10-21,0 0-52,0 0 7,-4-14-39,4 14 13,-14-1-36,3 4 8,0-1-27,-6 5 5,1 1-18,-3 5 11,-3 1 2,3 4 5,0 0-18,1 1 2,7-1-10,0 0-4,2-3-4,4 4-12,1-4 11,1-1-3,3 0 8,3-1-13,1 0 13,6-2-5,-1-1 4,1 1 4,4-4-2,-1 0-1,4 0-9,-2-5 28,1 2-38,1-3-6,2 0-22,-4-1 20,5-1-23,-1-2-58,-2 0-39,-1 2-96,0-5-53,-4 3-89,2-2-97,-3 1-124,-1 0-145,-3-2-764,0-1-1100</inkml:trace>
  <inkml:trace contextRef="#ctx0" brushRef="#br1" timeOffset="94636.65">1817 8620 633,'-9'-7'663,"9"7"-68,-12-10-31,12 10-18,-11-10-54,11 10 6,-10-7-36,10 7-29,-11-5-10,11 5-31,-6-7-26,6 7-54,0 0-59,-11-5-45,11 5-36,0 0-9,0 0 15,-7 10-20,7-10-6,-1 17-16,2-4-18,-1-1-21,1 5-11,0 0-11,1 2-59,1 0-16,0 4 0,0-1 0,-2-4 0,1 2 0,0-2 0,0 2 0,1-2 0,0-1 0,-2 0 0,1-2 0,0-3 0,-2-1 0,2 0 0,0 0 0,-2-11 0,3 16 0,-3-16 0,1 11 0,-1-11 0,0 0 0,0 0 0,0 0 0,-2 11-66,2-11 3,0 0 4,-8-12 15,8 12 2,-5-15 9,3 4 8,-2-2 4,2-3 3,1-2 0,0-1 7,0-1-1,2-5-4,1 2 4,2-4 1,3 0-1,1 0 6,2 1 1,1 1 0,-2 4 0,4 3 3,0 1 8,1 4 17,0 1 15,0 4 11,1 1 13,3 1 9,-1 5-3,-2-1 20,2 4-7,2 1-81,-1 2 0,1 4 0,0-1 0,-1 1 0,0 3 0,-2-1 0,-3 3 0,4 1 0,-6-1 0,1 2 0,-2-1 0,-2 0 0,-2 1 0,-1-2 0,-1 2 0,0-2-207,1 0-171,-4-2-54,2 0-73,-2 1-88,0-3-90,-1-10-114,2 19-662,-2-19-1077</inkml:trace>
  <inkml:trace contextRef="#ctx0" brushRef="#br1" timeOffset="95041.4737">2365 8655 646,'0'0'742,"2"-17"-63,-2 17-108,0 0-67,0-16-75,0 16-52,0 0-33,0 0-36,0 0-23,0 0-30,-11 4-11,11-4-25,-8 19-23,4-7-25,1 2-4,-1 2-15,0 1-32,1 1-15,1-1-16,0 2-18,2-1-13,0 0-13,0-1 3,3 0-21,-2-1-8,4 0 2,-2-2 8,2-2-13,0 1 2,3-6-3,-1 2-4,1-3-4,1-1-4,3-3 1,-2 1-1,-10-3 0,24-1-2,-11-2 5,2-2 3,-1 1-7,0-4 3,0 1 1,-1-3-1,-1 1 2,-1-1-2,-1-3 0,-1 1-1,-2-2 0,-2 0-4,0-1-2,-4 2 7,-1-2 4,-1 0 0,-4-1-1,-1 2-4,-1 1 4,-2 0-4,-1 1-1,1 0-9,-3 3 15,-2 1 17,2 2-26,3 1-34,-4 1-45,1 2-60,0 0-47,12 2-84,-24 2-24,13 1-81,1 2-103,-1 2-65,1-2-124,1 2-622,2-1-893</inkml:trace>
  <inkml:trace contextRef="#ctx0" brushRef="#br1" timeOffset="95348.3446">2774 8526 279,'6'-15'877,"-5"3"-128,1 2-84,-1-2-73,-1 0-46,-1 0-38,-1 2-41,2 10-38,-1-19-18,1 19-35,-4-17-36,4 17-42,-2-14-55,2 14-46,0 0-49,-3-12-20,3 12 6,0 0-13,-1 14 7,1-2 1,0 3 1,0 3-16,0 3-10,1 5-26,-1 1-78,1 2 0,-1-1 0,0 1 0,2-2 0,-2 2 0,0-2 0,1 0 0,-1-1 0,1-1 0,2-1 0,-3-2 0,1-3 0,2 0-224,-1-2-39,1 0-74,1-3-57,-2-1-60,2-4-87,-1 3-59,-3-12-60,3 16-207,-3-16-347,5 9-822</inkml:trace>
  <inkml:trace contextRef="#ctx0" brushRef="#br1" timeOffset="95610.4117">2691 8843 378,'-7'-10'661,"7"10"-116,-2-18-65,2 18-82,6-21-68,0 9-29,2 0-46,4-2 0,2 1-46,1 2 24,4 0-26,2 1-21,-2 3-6,3 1-12,-2 3 11,1 1-6,-1 2-1,0 2 2,0 1-11,1 4 13,1 0-6,-3 3-9,-1 1-8,0-1-15,-3 3-14,0 2 8,-2-1-29,0 2-24,-1-1-8,-2 2-10,-1 0-18,-2-1-11,-2-1-11,1-2 2,-2 1-15,-1-1-74,0-2-47,0 0-81,0-2-40,-3-9-89,1 13-126,-1-13-87,-1 13-97,1-13-216,-6 7-329,6-7-788</inkml:trace>
  <inkml:trace contextRef="#ctx0" brushRef="#br1" timeOffset="95901.8397">2961 8623 519,'0'0'746,"0"0"-112,0 0-36,0 0-95,0 0-36,0 0-36,11-3-30,-11 3-47,13-7-45,-3 2-24,-1 0-29,1-4-19,1 1-10,0-1-33,-1 2-8,0-3-37,-1 0-14,-3 3-27,0-4-11,0 3-16,-2-2-6,-4 10-11,4-17-12,-4 17-10,0-16-10,0 16-6,-3-16-10,3 16-7,-5-9-14,5 9-45,-12-7-36,12 7-52,-11-3-14,11 3-78,-14 3-37,14-3-100,-14 8-105,6-1-68,1 1-128,0 1-684,1 2-953</inkml:trace>
  <inkml:trace contextRef="#ctx0" brushRef="#br1" timeOffset="96296.4157">3346 8649 444,'0'0'709,"0"0"-106,0 0-34,0 0-103,0 0-23,0 0-42,-8 10-51,8-10-33,-5 10-53,5-10-41,-6 17-38,6-17-32,-5 21-18,4-9-21,-1-2-19,4 3-6,-2-1-15,2-1-12,3 2-8,-2-1-10,2 0-4,0-3-8,0 1-3,2 0-7,1-4 0,0 0-4,1-1-1,2-1-11,0-2 5,0-1 2,3-2 2,-2 0-1,4-3-3,-1-1 1,0 1 13,0-3 11,0 0-2,-2-1 3,1-1-2,-2-3 6,-2 2 5,0-2-5,-2-2 4,-3 2-12,-1-4-6,-1 2-5,-2-1 6,-2 1-8,-1 0-5,-2-1 18,-1 1-25,0-1 17,-3 5-26,-2 1 18,1-1-23,-1 3 22,0 2-26,0 0 21,-1 3-22,0 0-14,11 2-95,-23 1-55,11 2-66,2-1-71,1 2-100,-1 4-67,2-2-45,1 1-194,0 0-416,2 0-748</inkml:trace>
  <inkml:trace contextRef="#ctx0" brushRef="#br1" timeOffset="96735.2364">3745 8664 661,'0'0'707,"13"-3"-112,-13 3-55,0 0-115,11-2-47,-11 2-43,0 0-29,13 2-41,-13-2-39,9 10-21,-9-10-29,9 14-30,-5-6-20,0 2-7,2-2-27,-2 3-18,-1-1 4,1-1-17,0 1-7,0-1-9,0 1-2,-4-10-6,7 15-9,-7-15 0,4 14-4,-4-14 1,3 12-3,-3-12 1,0 0-6,2 13-4,-2-13 1,0 0-2,0 0-4,0 0-2,-6 7 1,6-7-2,0 0 3,-9-8-1,9 8-1,-5-12 2,5 12 4,-8-17 1,4 5 10,2-2 10,-2-1 7,1 0 9,2-3-4,1 0 2,1-1 19,1 0-31,3-2 14,1 0-12,3 2 23,4 2 2,0 0 29,3 2 7,1 1 4,3 5 0,1-3 48,1 7-5,1 2-43,-3 0 15,-1 5 4,3-1 4,-2 3-7,1 0-9,-1 5 14,-1-1-29,-2 1-26,-3 0-68,-2-1 0,0 2 0,-1 0 0,-2 0 0,-2 2 0,-2-2 0,-1 1-4,-1-1-341,-3 2-156,-2 1-170,2 3-246,-2-2-899,2-2-1520</inkml:trace>
  <inkml:trace contextRef="#ctx0" brushRef="#br1" timeOffset="99103.4213">5200 8609 49,'10'-5'652,"-1"1"-118,-1-2-34,0 1-24,2 0-33,-2-2 5,1 2-37,1-2-36,-3-1-8,1 3-57,1-2 0,-1-1-43,-1 2 5,0-4-40,-2 3 20,1 0-22,-6 7-5,7-13-31,-7 13-21,2-12 7,-2 12-67,-4-9 22,4 9-63,-12-5 24,12 5-38,-20 0 19,7 2-32,-3 1-9,0 4-8,-3 1-10,-1 1 3,1 2-6,0 0-3,-2 6-2,4-3-9,1 1 4,0 1 0,3-1-13,-1 0 16,4 0-23,2-2-28,3 0-7,1-1-5,0-3-13,4-9 0,5 17-19,-5-17 9,12 15-17,-3-9 29,1-1-36,4-1 29,2 0-26,0-2 24,3 1-14,0 1 8,3-1-12,-2-3 14,1 3 2,3 0 15,-2-1 7,-2 3 9,-2-1 9,1-1-20,-3 0 35,-1 1 4,-3-2 0,-1 4 3,-2-1 6,-9-5 4,10 9 22,-10-9 17,0 0 42,0 16-24,0-16 26,-10 10-18,2-3 24,-4 1-28,-1-3 10,-4 0-30,0 2 17,-2-1-28,-4-1 20,4-2-33,-1 0 17,-1 0-23,2-1 8,0-1-12,-1 0 9,2-1-41,2-1-24,0 0-78,0-1-49,3-1-109,1 0-125,2 1-109,10 2-130,-13-6-740,13 6-997</inkml:trace>
  <inkml:trace contextRef="#ctx0" brushRef="#br1" timeOffset="99573.5961">5693 8628 678,'-2'-14'797,"2"14"-85,-4-11-85,4 11-81,-6-13-32,6 13-71,-7-11-46,7 11-77,-10-7-17,10 7-73,-10-3-18,10 3-48,0 0-7,-14 3-40,14-3 1,-10 11-27,6-3 23,4-8-62,-5 19 7,3-8-28,1 0 10,1 2-25,0-1 7,1 1-5,1-1 3,0-1-21,1 0 19,-1 0-18,5-2 17,-4-1-18,3-1 14,0 0-17,1 0 7,-7-7-43,15 6 5,-15-6-33,15 2 12,-15-2-34,19-2 10,-8-1-29,0-2 13,1-2-31,1-1 24,-1-2-25,0 1 32,3-3-3,-2 0 30,-1-3-11,0 1 31,0-1-3,-1 1 29,-2 0-13,-1 1 28,0 1-4,-1 2 42,-1 0 3,-1 4 27,1-2-22,-6 8 15,8-10-20,-8 10 32,0 0-5,8-5 23,-8 5-19,0 0 21,8 8-20,-8-8 14,4 12-33,-4-12 14,2 16-33,-2-16 16,2 20-29,-2-20 19,3 18-29,-3-18 16,3 19-68,-3-19-34,1 17-89,-1-17-40,5 16-104,-5-16-82,5 12-56,-5-12-96,8 10-113,-8-10-452,11 5-729</inkml:trace>
  <inkml:trace contextRef="#ctx0" brushRef="#br1" timeOffset="99901.2852">6252 8518 394,'2'-11'655,"-2"11"-87,2-17-46,-2 17-52,0-12-43,0 12-24,-3-10-74,3 10-5,0 0-29,-8-10-49,8 10-4,0 0-11,-16 1-20,16-1-14,-14 9-37,6-2 26,-1 0-38,2 5 15,-1 0-36,0 1 9,1 1-27,0 0-5,1 1-20,1 0-13,-2 1-13,4 0-2,-1-2-19,1 2-3,2-4-13,0 1 6,2-1-14,0-2 4,2-1-13,-1 1-26,3-1-48,3-3-11,-2-1-53,2 1-13,1-3-46,1 1-16,-10-4-48,19 1-14,-19-1-26,22 0-12,-12-3-28,2 0-2,-1-1-14,2-1-22,0-3-1,0 0-7,-1 0-25,0-2-386,2-2-319</inkml:trace>
  <inkml:trace contextRef="#ctx0" brushRef="#br1" timeOffset="100375.7956">6467 8398 456,'2'-12'519,"-2"12"-79,0-20-44,0 20-14,-2-15-17,2 15-14,-4-14-3,4 14 0,-7-10-44,7 10-7,-6-9-50,6 9-8,-6-8-42,6 8 1,0 0-36,-9-4 13,9 4-40,0 0 5,-8 8-21,8-8-2,0 0-12,0 18-8,1-6-5,-1 1-4,1 0-13,2 4-3,-3 1-9,3 1-1,-2-1 12,3 4 7,-2 1-6,2 1-6,2-2-11,0 2-4,-1 0-9,0-2-1,1 0-9,2 0-12,-3-4-23,1 3 18,0-5-2,-1-1-5,-1 1 0,0-3-4,0-3 2,-1 2 0,0-3 0,-1 1 4,-2-10 5,4 12 4,-4-12 1,3 12-5,-3-12 2,0 0-14,0 0 0,-6 9 12,6-9-26,0 0 11,-6-6 1,6 6-8,-7-11 6,3 2-12,0 0 9,0-3-2,1-2-1,1-3 0,0 1-2,2 0-1,0-1-2,3 0 0,0 1 2,3-1 47,1 2-56,1 1 43,4 0-43,-1 3 39,2 1-39,1 2 42,0 2-47,2 2 47,-2 3-47,0-1 54,0 5-38,0 0 8,1 2 14,0 0 16,-1 2 40,-1 0-37,0 2-7,-2 0-5,-1 0-5,0 3 7,-3-1-13,1 0 1,-4-1-48,1 0-46,-2 2-82,0-3-97,0 3-74,-3-12-145,0 23-182,-3-10-243,2-1-612,-3-1-1145</inkml:trace>
  <inkml:trace contextRef="#ctx0" brushRef="#br1" timeOffset="101447.4701">7624 8625 156,'0'0'724,"2"-15"-109,-2 15-36,1-14-33,-1 14-65,-1-19-24,1 19-35,-3-17-46,3 17-39,-4-20-18,0 11-7,4 9-28,-6-16 14,0 9-86,-1 1 26,7 6-72,-15-7 28,15 7-69,-19 2 36,8 2-55,-1 3 31,0 3-54,-1 3 25,1 1-44,0 3-11,1 2-12,0 0-6,4 1-5,-3-1-7,4 1-5,3-3-3,-1 0-3,2-2-2,1 1-1,2-4 8,1 1-15,0-3 0,3-1 34,3 0-38,0-4 25,1 1-71,1-4 16,-10-2-43,24-1-16,-9-3-12,1-1-14,-1-3 36,3-1-48,1-3 31,-1-1-5,0-4 25,1-1-13,-6 1 33,1 0 11,-2 0 9,-3 2 10,-1 0 5,-1 2 5,-1 0 0,-2 3 3,0 0 4,0 3-2,-4 7 0,5-12 6,-5 12-1,0 0 2,0 0 8,0 0 2,0 0 1,0 0 3,0 0 3,0 13-22,0-13 25,0 14-23,2-5 26,-2-9-27,4 18 20,-4-18-16,8 19 16,-4-11-15,2 1 18,3-3-22,-1 1 19,1-2-17,2 0 22,-1-1-29,2-2 14,2 0-32,0-2 21,1-2-30,2 0 22,2-3-19,1 0 24,0-3-11,0-1 22,0 0-21,-1-2 25,-2-2 2,0 0-3,0-2 1,-3-1 2,0-1-6,-3-3 0,-2 1 7,1-1 0,-2 1 3,-1-3-4,-2 5 11,1 1 7,-4-2 6,1 4-19,-2 2 11,-1 0-18,-1-1 24,-2 5-16,3 8 17,-7-16-26,7 16 20,-12-7-20,12 7 10,-10-5 1,10 5-3,-11 5-4,11-5 1,-11 6-2,11-6 2,-5 13-6,5-13-1,2 17-3,1-8-13,3 4-11,0-1-4,3 1-3,1 3 2,0-2 1,4 2 2,-1-4 7,0 2 6,0 0-20,-3-2 30,0-2-18,-1 2 29,0-3 4,0 2 40,-4-4 24,0 1 19,0 1 14,-5-9 2,3 14-2,-3-14-2,-3 12-11,3-12-3,-9 13-14,2-8-12,-2-1-13,0 2-9,-3-2-14,1-1 2,-1 0-4,0-2-36,-1 2-56,13-3-57,-26-3-71,13 3-48,1 0-84,0-2-123,0 0-119,-1 1-110,13 1-798,-21-2-1101</inkml:trace>
  <inkml:trace contextRef="#ctx0" brushRef="#br2" timeOffset="109990.674">9233 8433 208,'0'0'567,"3"-17"-62,-3 17-37,1-16 16,-1 16-26,0-17-8,0 17 10,-1-15-22,1 15-18,-2-16-24,2 16-18,-1-10-19,1 10 10,0 0-75,-2-15-4,2 15-88,0 0 15,0 0-45,0 0 57,0 0-32,0 0 11,0 0-16,-2 20-8,2-9-138,0 5-46,0 0 0,2 2 0,-2 0 0,1 2 0,0-2 0,2 3 0,-1-4 0,2 2 0,0 0 0,0-2 0,0 0 0,1 0-8,-1-2-309,1 1-68,0-3-46,1 1-36,-1-3-72,-1-2-48,0 0-38,-2 1-70,-2-10-616,4 14-914</inkml:trace>
  <inkml:trace contextRef="#ctx0" brushRef="#br2" timeOffset="110561.1259">9013 8671 348,'-10'-2'725,"10"2"-132,-17-8-68,17 8-83,-9-4-74,9 4-74,0 0-64,-6-10-41,6 10-40,8-8-24,-1 4-30,4-3-31,3 1-1,4-2-14,1 0-8,2-2-3,1 2-19,5-4-26,0 2-24,1-2-13,-1 1-35,0 0 15,-2 0-4,-2 1 20,-2 1-5,-2-1 23,1-1-4,-4 1 17,-1 2-7,-2-2 32,-3 1 19,1 1 36,-3 1 1,-1 0 19,-1 1-1,-6 6 13,9-13 34,-9 13 14,6-8-16,-6 8-17,7-7-16,-7 7-6,0 0 20,0 0 4,10 2-2,-10-2-12,6 13-4,-2-1-20,0-1 5,0 4-4,0 0-37,0 0 26,-1 1-32,2 0 26,-2 0-30,-1 3 16,2-3-24,-1 1 17,-1 0-25,0-2 16,0 0-24,0-3 22,-1 0-26,0-2 18,-1-10-21,0 19 28,0-19-26,0 15 20,0-15-33,-2 11 12,2-11-34,0 0 20,0 0-22,0 0 28,0 0-22,0 0 17,0 0-17,-4-10 6,4 10 6,6-18 22,-1 6-2,3-1 0,0 1 3,1 0-6,2-4 5,2 3-4,0 1 1,2 0 4,-2 3 21,2 3 10,-1 1 19,3 1 9,-4 1-2,2 3 38,-2 3 12,3 1 18,-3 1-11,1 0-5,-1 2 3,-3 1-24,3 2-11,-4-2-3,-1 3-18,0-2-11,-1 1-8,-2 0-8,-1-2-4,0 1-11,-1 1-52,-3-10-60,7 17-73,-7-17-106,1 16-44,-1-16-99,3 13-96,-3-13-84,1 13-149,-1-13-571,0 0-920</inkml:trace>
  <inkml:trace contextRef="#ctx0" brushRef="#br2" timeOffset="110893.2292">10006 8674 67,'9'-8'799,"-1"2"-150,1-1-56,1-1-49,0 0-43,2-2-86,-1 1-36,-1-1-45,3-1-51,-3 2-29,2-3-34,-2 1-28,0 0-22,-1 0-14,0-1-2,-2 0-31,-2 3-5,0 0-40,-5 9 17,5-16-40,-5 16 4,1-13-31,-1 13 13,-6-8-30,6 8 17,-10-3-22,10 3 13,-18 4-19,9 1 10,0 0-5,-1 2 12,1 4 20,1 0 8,0 1 4,1 3 23,2-1-6,1-1 6,1 3-3,2-1 2,2-1 38,2-2-62,2 3 38,0-2-62,5-1 41,0-2-56,2 1 3,3-2-4,2-1-3,3-2 0,-1-1-7,1-1-2,0-2-55,3-1-63,-1-1-72,0 0-97,4-4-83,0 1-171,-1-2-171,4-4-845,-1 1-1205</inkml:trace>
  <inkml:trace contextRef="#ctx0" brushRef="#br2" timeOffset="112027.4104">11153 8627 664,'0'0'635,"0"0"-101,-7 5-44,7-5-38,0 0-6,0 0-11,0 0-63,0 0-39,8 5-71,-8-5 5,18-5-33,-8 0-15,6-1-34,-1 0-28,4-3-27,1-1-19,2 0-21,-3-2-24,1-1-1,-3 0-7,1 2 16,-3 0-28,2-1 23,-6-3-27,-2 6 37,0-1-30,-2 1 26,-3 1-50,-4 8 28,1-12-46,-1 12 31,-5-9-34,5 9 25,-13-2-40,13 2 31,-21 4-28,9 3 25,-2-1-34,1 2 5,-2 5-1,0 1 4,1 0 15,3 3 13,-3 0 8,4 0 20,-1 1-3,3 1 15,0 0-4,3-1 18,1-2-15,1 1 33,3-3-58,1 1 28,3 0-40,3-1 36,2-2-52,3 0 40,6-2-49,0-2 29,5-4-93,2 1-58,-1-3-48,4-2-47,1-3-70,6-1 1,-1-4-57,1 1-39,0-3 28,1-2 18,0-2 33,-5 1 58,-2-1 41,-1 0 34,-2-1 56,-2-3 23,0-2 22,-6 1 17,2-2 43,-4 0 32,1 2 42,-3-3 67,-4 5 13,-4 2 41,0 1 0,-4 0-20,-1 3-6,-1 11 2,-2-19 1,2 19-11,-9-12-8,9 12 7,-17-4 9,7 6-7,-3 2 25,-3 2-25,-1 6 27,-2 0-55,-2 5-17,-2 0-11,4 0-14,-1 2-6,4 0-19,-3-1-17,5-1 3,3-1-18,3-1-5,-1-1-4,4-2-5,1-1-1,4-11 0,0 17-4,0-17-19,9 10-20,-9-10-19,14 6-13,-14-6-18,20 0-2,-20 0-13,21-5 9,-7 0 2,-2 0 13,2-4 12,-3 1 11,1-1 9,0-3 10,-1 2 8,1-4 4,-3 1 9,0 1 3,-1-1 25,2 2 8,-5 1 24,0 1 4,2-1 19,-7 10-20,10-13 6,-10 13-1,9-7 52,-9 7-31,0 0 73,15 5-58,-8 3 40,0 1-40,-1 3 44,1 1-61,-1 4 46,2 1-49,-3 2 45,3 8 2,2 1 123,2-1-58,2 6-8,0 0-77,-3-1-97,3 1 0,1-2 0,-3-4 0,-2-2 0,2 0 0,1 0 0,-3-4 0,0-1 0,0-1 0,-3-3 0,-1-2-87,1-1-231,0-2-75,-3-1-30,0-2-87,-4-9-128,5 13-162,-5-13-790,0 0-1241</inkml:trace>
  <inkml:trace contextRef="#ctx0" brushRef="#br2" timeOffset="112713.7535">12186 8482 571,'-6'-7'867,"-1"0"-82,3-1-103,4 8-60,-9-10-36,9 10-81,-7-9-61,7 9-69,-5-9-34,5 9-96,0 0 22,0 0-84,0 0 33,-13 7-70,13-7 24,-4 14-67,4-14 30,-2 20-74,2-8 29,2 0-50,-2 2 27,2-2-45,1 2 28,1-1-34,2-1 24,0 0-45,2-2 39,3-1-32,-2 1 23,3-5-48,1 1 4,-1-2-66,3-2-6,0-2-12,1 0-7,-1-5 4,4 3 2,2-5-1,-2 1 9,0-4 18,1-1 11,-3 1 10,1-5 9,-4 1 24,4 0-22,-5-1 37,-3 1-7,-1 2 18,-1 0 5,2 2 56,-4 0-10,-1 3 49,-1 0-54,-4 7 42,5-8-53,-5 8 51,0 0-47,0 0 51,0 0-51,0 0 41,0 15-60,0-15 45,0 17-74,-1-7 54,1-10-47,0 21 39,1-11-46,-1-10 46,4 20-79,-4-20 1,7 16-78,-2-9-22,1 0-34,-6-7-40,13 8-11,-13-8-43,16 5-26,-16-5-2,18 2-3,-6-5 22,-1 1 0,2-2 40,0-1 25,1-2 33,-3-1 38,1-1 11,1-1 39,-4 0 14,0-2 29,0 0 13,-2 0 61,-2-2 42,1 3 60,-2-1 12,-2 1 13,2 3 20,-4 8-29,4-17 13,-4 17-15,2-12-25,-2 12 12,0 0 20,0 0 6,0 0-14,0 0 1,0 0-7,0 17-3,0-17-15,-4 22-10,4-10-15,-2 0-24,-1 3-3,2-2-12,1 0-13,0 1-4,1-1-7,2 1-12,-1-1-1,2-3-5,0 2 6,-2-1-4,3-3-7,-1 0-26,3-1-28,-7-7-36,12 11-45,-12-11-19,13 6-52,-13-6-40,14 0-42,-14 0-51,19-3-32,-9-4-75,1 0-58,0-1-626,3-4-741</inkml:trace>
  <inkml:trace contextRef="#ctx0" brushRef="#br2" timeOffset="113014.5821">12746 8220 409,'-16'6'685,"3"0"-84,2 2-74,-1-1-54,4 0-52,1 1-62,0 0-42,7-8-50,-7 13-40,7-13-25,0 11-32,0-11-14,7 9-22,-7-9 1,12 4-4,-12-4-19,17 0-1,-17 0 9,21 0 2,-21 0 1,24-4 1,-24 4-3,18-7 1,-9 2-9,-2 0 1,-7 5-6,13-11-16,-13 11-19,6-11-2,-6 11 1,2-11-11,-2 11-22,-3-10-3,3 10-13,-7-10-2,7 10-3,-9-5-8,9 5-6,-11 0-14,11 0-63,-14 3-49,4 0-71,3 3-55,-3-1-89,-1 4-101,0 0-135,-1 2-102,0 1-710,0 2-984</inkml:trace>
  <inkml:trace contextRef="#ctx0" brushRef="#br2" timeOffset="113469.0757">12958 8412 424,'0'0'757,"4"-9"-134,-4 9-46,4-6-58,-4 6-41,0 0-51,7-10-57,-7 10-88,0 0-20,8-6-18,-8 6-11,0 0-28,15-3-35,-15 3-25,14 5-11,-6 0-21,1 2-7,0 3-17,3 1-12,-4 0-21,6 4-12,-5-1-7,0 0-9,0-2 1,0 3-4,0-4-5,-1 0-5,2 1-3,-3 0-1,-1-5-2,-1 1-1,1 0 1,2 0 3,-8-8 1,8 9-2,-8-9 2,9 6-4,-9-6 5,0 0 6,0 0 2,16-3 11,-16 3-2,9-10-1,-3 4-7,-3-4 4,4 0 6,0-3 42,-1-1-53,1-1 46,-1 0-59,2-5 43,-2 3-56,1 0 2,-1 0-1,2 2 2,-2 0-17,-1 1-51,1 1-51,1 0-69,-2 5-78,1-1-58,1 0-68,-3 3-35,-4 6-40,9-12-57,-9 12-141,12-5-454,-12 5-736</inkml:trace>
  <inkml:trace contextRef="#ctx0" brushRef="#br2" timeOffset="113934.269">13571 8306 315,'18'-3'752,"-18"3"-141,13-3-63,-13 3-53,9-6-12,-9 6-68,0 0-34,5-8-43,-5 8-22,0 0-14,-7-8-39,7 8-23,-11-2-8,11 2-24,-20 1-16,8 0-28,-4 4-24,3 1 18,-5 1-72,5 1 26,-5 3-64,4 2 35,-2 2-63,3-1 37,2 0-50,0 2 39,2-1-48,2-2 2,0-1-10,2 1 5,3 0 5,2-13 1,-2 17 0,2-17-6,7 15-8,-7-15-12,14 10-11,-14-10-13,17 4-5,-17-4-15,21 0-5,-7-2-13,-3 0-7,2-3 12,3 0 9,-3-2-15,1 1 5,-3-2 13,0 0-3,0-2 2,-2 2 16,-2-3 12,2 3 12,-4-1 9,-1 1 6,0-1 10,-4 9 25,3-15 11,-3 15 0,2-9-13,-2 9 17,0 0 9,0 0 3,0 0 3,0 0 0,0 0 9,0 0-22,-3 13 5,3-13-18,0 15-4,0-15-5,1 14-2,-1-14-3,2 15-2,-2-15-4,6 17 1,-1-7-12,-5-10-13,11 12-50,-11-12-45,11 12-19,-11-12-44,17 5-10,-7 0-43,-10-5-44,23 2-20,-10-3-14,-1 0-18,1-1-19,3-3-31,0-3-1,-2 1-58,3-2-390,1-4-364</inkml:trace>
  <inkml:trace contextRef="#ctx0" brushRef="#br2" timeOffset="114217.4567">13924 8176 636,'-4'-17'563,"0"-1"-84,-2 2-29,2 1-40,-1-2-6,-1 2 6,-2-2-30,4 3-40,-1 2 6,-1 0-38,2 3-7,1 1-56,3 8-4,-9-15-55,9 15 6,-4-8-5,4 8 18,0 0-10,0 0-6,-5 13-3,5-13-21,3 22 11,-2-9-16,2 2-23,-1 3 15,3 1-24,-1 5-4,-1-3 11,1 2-48,2-1-13,-3 2-74,3-3 0,0 1 0,-2 0 0,2-1 0,-1-1 0,-1-3 0,0 0 0,2 1 0,-2-2 0,-1 0 0,1-1 0,-2-2-30,0-2-178,0 1-97,1-1-54,-3-11-78,2 16-59,-2-16-82,2 15-42,-2-15-78,2 12-719,-2-12-1025</inkml:trace>
  <inkml:trace contextRef="#ctx0" brushRef="#br2" timeOffset="114988.5016">14077 8422 132,'0'0'839,"-12"-2"-228,12 2-79,0 0-51,0 0-48,8-9-37,-8 9-55,10-8-36,-10 8-31,15-8-31,-5 3-26,-1-2-31,2 0-30,1-1-28,-2 1-17,0-3-14,3 3-31,-4-2 4,1 1-29,-2 1 19,-3-2-5,3 2 18,-8 7-35,7-14 10,-7 14-24,5-14 29,-5 14-28,0 0 25,-2-14-17,2 14 25,0 0-14,-9-8 37,9 8-1,0 0 4,-14 3-6,14-3-9,-12 12 6,6-6 7,2 2 37,-1 2-63,1 3 39,0-1-66,2 2 47,-2-2-59,2 1 42,0 0-59,4-1 56,0 1-71,-1-1 52,4 0-56,-1-2 17,1 0-94,1 0-40,1-6-49,2 4-39,-3-1-43,1-2-17,2-1-39,-9-4-35,20 5-5,-20-5 19,17 0 11,-17 0 26,17-2 9,-17 2 52,18-7-6,-11 2 60,-7 5 5,13-12 70,-8 5 0,0-2 75,-1 0 6,1-2 51,-1-1 33,-2 1 27,0 0 43,0 1 28,3-2 15,-2 0 13,-3 12 15,2-16-8,-2 16-11,4-13-40,-4 13-11,3-9 29,-3 9 7,0 0 5,0 0-26,0 0 15,13 1-11,-13-1-14,5 12-2,-5-12-6,7 16 0,-4-8-13,-3-8-1,3 20-8,-3-20-1,4 19-7,-4-19-18,2 18 0,-2-18 3,1 16-6,-1-16-4,0 15-8,0-15-6,0 0-5,0 17-8,0-17-2,0 0-7,-5 9-4,5-9-5,0 0-2,0 0-1,-8 5 28,8-5-41,0 0 27,-9-9-31,9 9 23,-3-12-30,3 12 30,-5-20-26,3 10 30,2-2-30,2 0 3,0-2-2,3-2 2,0 2-2,3-1 3,-1 2 2,2 0-16,2 3 30,-1-1-9,0 0 24,2 4 13,1-1 32,1 2 7,1 3-7,-1 1 10,-1 0 1,2 2 8,-2 3 32,2-2-26,1 2 29,0 4-54,-2 0 26,0-2-55,0 5 23,-2-3-46,-1 3 29,-2 0-39,0-1 27,-3 1-41,2 2 13,-4-4-97,-2 4-20,-2-12-129,3 17-59,-3-17-75,-1 17-88,1-17-122,-6 18-18,6-18-111,-3 11-725,3-11-1046</inkml:trace>
  <inkml:trace contextRef="#ctx0" brushRef="#br2" timeOffset="115304.9474">14881 8274 723,'8'-13'665,"-2"2"-67,2 1-76,-5 1-49,3 2-17,-3-3-68,-3 10-52,7-17-49,-7 17-20,0-14-38,0 14-3,0 0-49,-3-13 0,3 13-37,-7-5 4,7 5-30,0 0 28,-17 5-24,9 2 10,2-2-29,-3 5 0,1 1-1,-2 1-3,1 1-2,4 1 29,-3-2-64,2 4 43,1 0-66,0-2 43,2 0-66,1-1 49,0 0-56,1-2 43,1 3-54,1-3 45,2 0-50,1-1 43,1-2-66,1-1-1,3 0-100,-2-2-45,4-2-47,2 1-31,-2-3-47,3-2-99,2-1-22,0-1-87,1-1-40,0-2-156,3-3-415,-1 1-740</inkml:trace>
  <inkml:trace contextRef="#ctx0" brushRef="#br2" timeOffset="115674.7533">15121 8290 794,'0'0'642,"0"0"-80,0 0-41,5-7-77,-5 7-34,9-7-60,-9 7-25,10-5-50,-10 5-6,13-8-43,-4 2-6,1 3-36,-1-3 5,1 1-44,-1-3 5,2 1-28,0 0 6,-3 1-40,1-1 8,-3 0-33,3-2 3,-4 2-34,-1-1 0,0-1-15,-4 9 13,2-15-26,-2 15 18,-2-14-27,2 14 20,-7-10-27,7 10 23,-13-5-23,13 5 22,-17 0-24,17 0 23,-21 2-23,10 4 16,-2 1-12,2 2 22,-1 2-1,2 0 44,1 6 21,1-1 19,-1 4 70,6-1-31,-1 0 34,2 2-55,2-2 41,0 1-35,2-1 23,2-1-43,-1 0 25,4-1-45,2-2 35,1 1-36,4-4-11,0-4-67,2-1 0,0-2 0,3-3 0,1-1 0,0-1 0,0-1 0,-2-1-2,3-3-238,-5 0-87,-1 1-97,1 0-142,-6-2-178,-2 1-240,-8 5-570,11-8-1195</inkml:trace>
  <inkml:trace contextRef="#ctx0" brushRef="#br2" timeOffset="117062.8856">2312 10089 167,'0'0'652,"-6"-6"-131,6 6-76,-6-9 30,6 9-26,-7-8-66,7 8-28,-7-9-53,7 9 13,-8-8-52,8 8-8,-10-6-48,10 6-15,-16-6-18,16 6 10,-16-1-27,16 1 11,-25 2-28,12 0-15,-2 3-27,0 2 11,2-1-14,-1 5-8,-1-1-17,2 2-19,-1 1-2,2 1 1,1 0 6,2 1-26,1-2-1,2 0-10,-2 0-6,4-1-1,1-2-3,0 1 2,3-11-1,-1 18-4,1-18 3,2 14-2,-2-14 2,7 12-2,-7-12 2,14 5-7,-14-5 2,19 0 0,-8-1-6,1-3-16,3-3-29,-1 2 2,2-4-4,3 0 4,-5-2-31,-3 3 14,1-2 2,-1-1 20,-3-1-14,-1 1 16,-4 1-8,2-1 15,-5 11-3,0-17 15,0 17-2,-6-17 10,6 17-9,-9-11 13,9 11-8,-11-5 13,11 5-13,-14-3 14,14 3-13,-13 0 13,13 0-11,-13 3 14,13-3-16,-10 5 17,10-5-12,-5 7 12,5-7-14,0 0 8,2 12-31,-2-12-27,8 7-55,-8-7-4,16 2-61,-4-2-25,2 0-45,-1-1-15,5-3-19,-2 0-29,2-1-19,3-3-9,0-1-17,2 0-30,2-4-45,0 0-290,-3-1-230</inkml:trace>
  <inkml:trace contextRef="#ctx0" brushRef="#br2" timeOffset="117611.13">2573 9857 539,'0'-13'476,"-1"1"-48,-1 0-24,-1 0-45,-2-2-14,1 2-9,-3-1-6,2 2-20,-1 2-23,0 0 17,0 0-34,1 2-12,5 7-33,-9-13-18,9 13-36,-8-9-20,8 9-26,-7-5 4,7 5 14,0 0 10,0 0-29,-13 7-20,13-7 40,-4 11-27,4-11 17,-2 22-18,0-10-13,2 3 30,0 2 0,0 2 0,0-1-12,2 7 23,-1-2-31,0 4-3,1-1-4,-2-1-5,3 2 4,1 4-21,0-1-12,0 0-28,2 1-44,-1-1 0,1 3 0,-1 1 0,0 0 0,0 1 0,0 0 0,0 7 0,-1-6 0,0 1 0,-2-2 0,0 3 0,-2-1 0,0-2 0,-2 0 0,1-1 0,-2-2 0,1 0 0,-1-4 0,1-1 0,-2-4 0,2 1 0,-1-3 0,2-3 0,-1 0 0,0-3 0,2 0 0,0-3 0,0-1 0,1 1 0,2-3 0,1-1 0,2 0 0,-6-8-11,15 7-61,-15-7-1,22 3 18,-11-6-21,5 0 1,-1-1 0,2-4 5,2 0-6,0-2 0,1-3 25,1-2-11,1 1 8,-3-3 16,-4 2-1,2-2 5,-4 1-7,-1-2 24,-3-2-9,-1 2 6,-2-3 8,-1-1-9,-2 4 1,-3-2 6,-1 1 3,-6-2 1,1 2-9,-4 0-12,-6-1-3,0 1-7,-6 1 9,-1 1-2,-1 0 2,-3 2 1,-3 2 3,2 1 3,0-1 16,1 4-8,3 0 6,3 0-4,3 0-12,-2 0-8,6-1-32,2 3-21,1-3-70,5 2-58,3-2-103,3 10-102,3-22-108,6 10-168,5-2-617,6-4-917</inkml:trace>
  <inkml:trace contextRef="#ctx0" brushRef="#br2" timeOffset="118244.19">3708 9978 778,'0'0'689,"2"-20"-34,0 10-60,-1-2-82,-1 0-33,1 2-15,-1 10-27,0-21-32,0 21-22,2-17-9,-2 17-18,0-15-35,0 15-46,0 0-49,0-14-37,0 14 7,0 0 9,0 0 27,0 0-9,1 14-43,-1-14-181,1 22 0,-1-6 0,2 2 0,0 1 0,0 3 0,0 2 0,0 0 0,1 1 0,-1-2 0,2 1 0,-1-1 0,1 1 0,0-2 0,0-1 0,-1-3 0,1 0 0,0-1 0,0-2 0,-1 0 0,0-1 0,0-2 0,1-1 0,-1-2-184,-3-9-305,4 17-26,-4-17-62,4 14-71,-4-14-70,-1 10-885,1-10-1253</inkml:trace>
  <inkml:trace contextRef="#ctx0" brushRef="#br2" timeOffset="118845.709">3502 10282 2,'0'0'899,"-9"-7"-194,9 7-103,-4-8-74,4 8-103,0-14-47,4 5-77,1 0-13,4-2-31,4-2-26,1 0-25,4 0-6,5-3-23,1 1-5,1 1-20,0 1-14,2 1-10,-4 3-48,-2 2-16,0 1-12,-2 2-11,-1 4 0,-1 0-8,-1 2-8,0 3-5,-2 0-2,-2 3-5,0 1 0,-2 1-2,-1 2 0,-1 0-3,0 1-1,-1 0-2,-2-1 0,0 1-2,-1-2-1,1-3 1,-1 3-4,1-3-2,-5-8 5,8 13 3,-8-13-1,9 9 2,-9-9-1,14 5 0,-14-5-5,15-3-7,-3-1-11,-1-1-16,1-1-13,2-3-12,-3 0-3,5-2 13,-2-2 6,0 0 5,-1 0 7,-3-1 7,1 2 3,-3-1 3,-2 1 23,-1 2-17,-1 0 18,1 2-27,-5 8 22,4-12-19,-4 12 26,0 0-21,0 0 0,0 0 6,0 0 2,0 0 5,0 0 6,0 0 15,1 15-22,-1-15 5,2 15-7,-2-15 10,4 18-2,-1-8 0,1-2-1,0 0 4,4 0-9,-3 0 0,-5-8 2,14 9 1,-4-6 0,-10-3 4,19 2 7,-19-2-6,21-1-2,-10 0-2,2-4 3,0 0 13,1-2 19,-3 1 0,1 0 2,-1-3 12,0 1 11,-2-1 3,-2 1-10,-2-1 1,-1-1 16,0 0-37,-3 0 14,-1 10-29,-1-22 14,-3 10-28,0 0 20,-1 2-25,-1 1 19,1-2-19,-2 3 10,1 0-47,-1 1-16,-1 0-73,1 2-36,7 5-71,-11-8-85,11 8-79,0 0-74,-14-1-58,14 1-262,0 0-293,-8 7-699</inkml:trace>
  <inkml:trace contextRef="#ctx0" brushRef="#br2" timeOffset="119200.0333">4564 9973 707,'0'0'636,"7"-5"-85,-7 5-54,0 0-52,0 0-40,0 0-6,-11-4-36,11 4-10,-11 4-68,11-4-4,-16 13-57,9-6-8,-1 4-35,0 0-13,1 2-24,0 0-25,2 0 3,1 2-31,2 0-4,0 0-22,4-1-8,-1 0-12,3 1-5,1-3-7,1 0-7,3 0-12,0-3 6,1 2-1,3-5-5,1 0-2,0-3-3,2 0 29,-1-2-35,-1-2-2,4-2 0,-1 1 3,0-2-1,0-3 0,0 0 26,-2 0 13,0-1 24,-2-1-3,0 0 15,-3-2 23,0-1-14,-2 1-18,-2-2 3,-3-1-13,-1 2-12,-3-3-8,0 0-5,-4-1 11,0 1-25,-4 1-7,0 0-4,0 2-2,-4 1-7,2 1 5,-3 1-55,1 2-63,0 2-36,-2 2-90,2 1-42,-1 1-112,1 2-177,-1 2-195,0 1-820,-1 3-1235</inkml:trace>
  <inkml:trace contextRef="#ctx0" brushRef="#br2" timeOffset="120187.2656">5934 10131 531,'-7'-8'733,"7"8"-70,-9-10-31,9 10-52,-6-7-72,6 7-56,-9-7-83,9 7-54,0 0-28,0 0-8,0 0-37,-9 2 24,9-2-36,0 13-18,0-13-32,3 18-14,-1-8-24,1 2-20,1-1-4,-2 2-25,-1-1-18,2-2-15,-2 2-10,2-2 5,-2 3 12,-1-13-19,3 19-8,-3-19-4,1 16-6,-1-16-1,1 12 0,-1-12-8,0 0-1,-1 12-5,1-12-2,0 0-2,0 0-1,-10 5-4,10-5-12,-8-6 10,8 6-2,-4-11-3,4 11 4,-2-19-5,2 19 4,0-24 10,2 9-12,1-2 0,3 3 0,1-6-5,2 2-6,0 0 3,2 1 34,2 1-39,2 1 38,-1 4-29,3 0 24,-3 4-13,1 1 6,1 1 8,0 4 23,-2 1 6,1 1 10,1 3-2,0 0-13,-3 4-5,1 1-9,-4 1-1,1 2-17,-1 0-13,-2 1 0,-2 1 0,-1 0 0,-1 2 0,1 0-28,-2-3-116,-1 3-124,1-4-107,-2 0-75,0 0-100,1-2-121,0 2-111,-2-12-778,5 17-1202</inkml:trace>
  <inkml:trace contextRef="#ctx0" brushRef="#br2" timeOffset="120635.2624">6387 10101 491,'0'0'876,"-2"-15"-116,2 15-96,-4-12-97,4 12-56,-4-9-96,4 9-41,0 0-51,0 0 6,0 0-47,0 0-3,-13 6-37,13-6-29,-5 15-28,3-7-23,2-8-19,-1 23-25,2-10-5,-1 0-29,1 0-2,3 2-28,-2 0-12,2 1-13,1-2 0,2-1-10,-1 0 2,3 1-10,0-3-3,1-2-34,2 0-20,1-1-12,0-4-42,0 1 7,0-2-28,1-2 13,-1-1-22,2-2 21,-1-3-16,3 0 28,-3-1-9,1-1 37,-1-2-18,0-3 33,-2 2-9,2-4 30,-5 0-11,-3 0 28,2 0-17,-3 1 26,1-3 12,-2 3 55,-1 1 15,-1 2 37,0-2 4,-2 12-4,1-17-2,-1 17-2,0-12 0,0 12 2,-4-8 9,4 8 23,0 0 28,0 0-52,0 0-8,-9 6-17,9-6-9,-5 13-10,5-13-12,-2 17-17,0-7-7,2-10-5,2 22-10,-1-11-6,0-1-58,4 1-57,-1-2-49,0 1-58,1 0-41,0-1-69,2-3-17,0 1-65,-7-7-61,14 9-56,-14-9-2,15 7-23,-15-7-39,15 2-536,-15-2-730</inkml:trace>
  <inkml:trace contextRef="#ctx0" brushRef="#br2" timeOffset="121252.5199">6804 10176 708,'1'-12'465,"1"0"-25,-2 12-21,0-21 3,1 10-3,-1 11 2,1-17-44,-1 17-23,0-14-71,0 14-43,1-11-41,-1 11 31,0 0-19,0 0-8,0 0 1,13 3-2,-13-3-37,7 11 5,-4-2-20,1 0-10,-1 1-18,1 1-13,-1 1-9,1-1-15,-1 0-26,-1 0-2,1 1-16,-1-2-3,-2-10-13,3 19 5,-3-19-11,1 15 4,-1-15-5,0 0 0,0 17-4,0-17 2,0 0-6,-5 7-2,5-7-5,0 0 2,0 0-4,-10-3 8,10 3-2,-6-11-5,6 11 0,-4-17-6,3 6 1,-1-1-2,2-3-3,0-2 1,2 1-1,0-1-3,1 0 15,2 0-13,0 3 8,1-3 43,2 5-53,2 0-1,-2 1 2,2 2 48,1 4-53,0 0 3,-11 5-3,23-2 22,-12 4 13,1 1 20,2 4 25,-1 0-11,0 1 3,3 3 8,-1 1-8,-1 1-9,3-1-9,-4 1-8,-1 1-5,-3-2-7,2 0-2,-1 0-4,-1-2-3,-3 2-2,2-3-1,-2-1-5,-1 1-21,0-3-25,-5-6-15,7 13-14,-7-13-5,4 10 2,-4-10-2,0 0 6,1 10-5,-1-10-17,0 0 27,0 0-14,0 0 23,0 0-35,-4-8 20,4 8-12,0-14 27,0 14-16,1-21 20,1 9-18,-1-1 29,2 0-9,-1-3 25,3 4-14,0-2 29,-1 0-23,3 2 31,-2 2-2,1-1 1,3 0 0,-3 4 3,3-1-1,0 3 7,0 1 13,0 0 8,-9 4 34,19-1 2,-19 1 12,20 2 11,-8 2 6,-3 2 8,4 0-3,-3 1-15,-1 1-2,3 0-9,-5 2-13,1 0-8,-2-1-4,0 0-13,0-1-5,-2 2-3,-2 0-10,-2-10-65,5 16-73,-5-16-43,2 14-82,-2-14-39,1 13-82,-1-13-73,0 0-64,0 14-110,0-14-784,0 0-1005</inkml:trace>
  <inkml:trace contextRef="#ctx0" brushRef="#br2" timeOffset="121790.9527">7560 9840 80,'-3'-15'870,"-1"1"-124,0 2-37,1-1-80,-2 2-79,2 1-37,-1 0-62,0 0-16,4 10-63,-5-14-40,5 14-71,-4-12-7,4 12-79,0 0 3,0 0-22,0 0-15,0 0-17,0 0-8,9 16-12,-5-7-7,1 4 14,2 1-44,0 1 20,0 5-46,0-1 30,2 0-48,-3 1 29,1-1-42,-1 1 0,-1-2-6,1-2 4,-1 1-3,-1-1-1,-1-1-1,1-1 1,-2-2-8,0 0-19,0-2-9,1 0-13,-3-10-3,2 15-11,-2-15 4,3 14-19,-3-14-9,0 0 1,0 12 4,0-12 15,0 0-11,0 0 19,0 0-25,0 0 35,0 0-17,11-8 5,-11 8 9,9-12 6,-1 3 7,1 1 5,1-2-1,3 1 4,0-1 3,2-1 0,3 1 0,1 0 3,0 1 4,0 2-3,2 0 0,-3 3 5,0 0 4,-2 2 2,0 2 9,-2 2 5,1-2 8,-2 4 17,-1 0 20,-1 0 7,-2 3 12,1-1 13,-2 1 9,-3 2 2,0-2 3,-5-7-9,4 15 5,-4-15-12,-2 14-8,2-14-7,-7 17-6,0-9-5,-2 1-14,-2-2-12,-1 2 0,-3-3-4,0 3-3,-4-3-8,-2 1-3,2 0-9,0-3-28,1 1-43,0 0-33,-1-2-44,2 0-42,-1-1-67,4 0-20,-1-1-86,15-1-117,-23 0-90,11-3-114,12 3-739,-11-5-1030</inkml:trace>
  <inkml:trace contextRef="#ctx0" brushRef="#br2" timeOffset="122423.5024">8084 10024 727,'0'0'697,"18"-4"-71,-18 4-38,19-5-81,-10 1-44,2 2-89,0-2-22,2-2-47,-2 0-43,2-2-30,-3 1-26,3 0-38,-1-3-21,-3 2-19,2-1-38,-3 1 10,-2-1-9,1 1-14,-4 0-43,-3 8 12,8-13-32,-8 13 18,0 0-29,-1-16 18,1 16-25,-8-6 20,8 6-25,0 0 22,-15 2-25,15-2 35,-14 12 20,7-4 19,1 2 9,-1 3 0,1-1-5,0 1-2,1 1-5,1-1-6,1 2 3,1-4-25,0 4 0,1-3-10,1-1 11,1 1-27,1-1 15,-1 0-20,3-1 7,0-2-14,2-1-35,2-2-74,-1 0-24,1 0-52,-8-5-25,18 4-33,-18-4-27,18-1-27,-7-2 0,0 0-2,-1-2 16,0 1 15,0-3 27,-2 1 41,2-4 45,-1 1 37,-1-2 51,-1-1 28,2-1 58,-2 1 36,-1 0 45,-1-1 30,0 4 35,0 0 20,0 0-8,-5 9 0,8-16-55,-3 8 6,-5 8-28,8-10 14,-8 10-34,10-6 38,-10 6-33,0 0 24,14 5-1,-14-5-9,12 11-19,-7-3 19,0 1-14,-1-1 24,1 4-30,-1-3 39,1 1-17,-3 2 31,2-3-12,0 2 11,-1-2-35,-3-9 13,5 15-11,-5-15 20,5 12 17,-5-12 20,3 9 17,-3-9-7,0 0-35,0 0-23,0 0-20,0 0-12,0 0-12,0 0-11,0 0-9,-11-4-7,11 4 23,-4-14-42,4 14 32,-2-21-46,2 10 37,1-4-41,0 1 28,3-2-31,3 0-72,1-3-50,3 0-54,0 2-54,6-3-29,-4 3-63,2 0-22,4 0-105,-2 3-94,4-3-112,-1 1-837,-3 3-1130</inkml:trace>
  <inkml:trace contextRef="#ctx0" brushRef="#br2" timeOffset="128418.795">8980 9849 363,'0'0'784,"9"-2"-95,-9 2-56,9-5-64,-9 5-74,9-7-29,-9 7-68,6-5-27,-6 5-49,5-8-12,-5 8-66,0 0-3,0-12-47,0 12-14,0 0-40,-7-9-13,7 9-29,-13-5 0,13 5-20,-18-2-8,18 2-8,-24 4-6,11-3-10,-2 1-10,1 3-11,-2-1-4,3 3-7,0-1-1,0 3-3,1-1-3,2 1 43,1 1-52,0 0 22,3-1-28,1 0 2,1-1 0,4-8 4,-2 17-1,2-17 3,6 15-3,0-6-6,3-4-3,0 3 1,2-3-3,2 2-2,1 0 2,1-2 2,0 0-4,1-1 2,0 3 4,-1-2 6,-1 0-3,1-2 2,-5 2 17,1-1-21,-1 0 3,-10-4-1,15 8 5,-15-8 2,7 9 1,-7-9 1,0 0 9,-7 13 12,7-13 8,-15 10-1,4-5-3,-2 0-5,-3-1-4,0-1-4,-2 1 1,0 1-5,-3-3-2,1-1-1,1 1-17,-2-2-49,1 0-82,1 0-105,0-2-53,0 1-128,2-1-151,-1-3-203,4 1-716,-1-1-1127</inkml:trace>
  <inkml:trace contextRef="#ctx0" brushRef="#br2" timeOffset="129553.1441">10138 10026 505,'0'0'905,"-7"-15"-149,7 15-108,-5-12-55,5 12-70,-5-9-75,5 9-105,0 0-30,0 0-8,0 0-30,0 0-34,0 0-14,6 9-29,-6-9-30,8 17-21,-4-5-20,1-2-11,2 4-35,-1-2-11,-1 0-9,0 1 9,-1-1-21,0-2-8,-1 0-7,-1 0-5,-2-10-3,6 16-4,-6-16 0,2 14-5,-2-14 0,-3 12-8,3-12 6,0 0-3,-9 9 0,9-9-6,0 0 0,-13-1 6,13 1 30,-10-8-49,10 8 5,-7-14 31,3 2-41,1 2 35,2-4-40,0 0 41,1-3-49,2 1 47,1 0-40,3-1 35,2 2-32,1-2 37,0 3-44,3 4 31,1 1-34,1 2 38,3 3-39,1 1 47,-3 3-54,5 3 58,-2 0-43,0 2 48,3 2-51,-5 1 17,3 1-9,-3 3 4,-1 0 4,-1 0 2,-2-2 0,-3 1 0,0 0 0,-2 0 0,0 0 3,-4-1 2,1-1-2,-4-9 1,3 17 0,-3-17 2,-1 13 0,1-13-10,-4 11 3,4-11-8,-7 7 37,7-7-37,-10 4-11,10-4 5,0 0 3,-13-5-10,13 5-2,-9-11 5,4 4-4,5 7 4,-3-19 3,3 19 0,0-22 3,3 8 44,4 1-47,-1-2 48,2 1-46,3 2 46,3-2-49,0 1 47,3 1-50,-2 3 5,5 0 5,0 2 69,1 1-39,-2 2 53,1 3-42,-1 1 65,2 1-49,-2 3 37,-3-1-41,1 4 27,-2-2-40,-1 3 29,-2 1-40,-2 0 28,0 1-41,-5-1 36,1 1-40,-3 0 1,0 1-4,-3-11-60,1 22-73,-2-11-77,0-1-110,1-10-56,-4 19-134,4-19-153,-3 17-152,3-17-693,-1 14-1142</inkml:trace>
  <inkml:trace contextRef="#ctx0" brushRef="#br2" timeOffset="129938.7158">11077 9954 191,'1'-12'845,"-1"12"-169,-1-17-50,1 17-87,-4-11-33,4 11-99,-10-7 7,10 7-42,-13 0-18,13 0-44,-19 7 5,10 0-58,0 1 8,-2 2-79,3 2-30,-1 1-14,2 0-13,-1 2-15,3 0-11,-1 1-33,4-1-8,1 1-19,1-1-5,1 2-5,0-2-5,3-1-4,1-1-3,4 1-2,-1-2-3,1-2-8,1 0 1,3-2 3,-2-2-5,5-1 1,-2-1-1,1-3 4,0-1-8,3-1 2,-2-3 22,1 1-25,-1-2 11,1-2 2,-4 0-14,1-3-9,-3 1 5,0-1-6,-2-4 4,-2 0 35,-2 0-33,-3-3 34,-2-1-46,0 0 47,-1-1-50,-3 2 47,-1 3-51,-2-2 5,0 2-1,-1 1-5,-2 1 8,0 4-20,-2-1-34,1 3-27,0 3-36,0 1-37,-2 2-41,1 1-70,0 3-78,0-1-97,0 6-65,1-1-103,1 1-779,3-1-1003</inkml:trace>
  <inkml:trace contextRef="#ctx0" brushRef="#br2" timeOffset="130486.9399">11655 10043 395,'16'-10'776,"0"3"-122,-4-1-59,2 0-49,-2-1-60,-2 1-42,-1 0-65,-5 1-65,1 0-52,-5 7-39,4-12-25,-4 12-20,-4-9-25,4 9-14,-14-8-17,3 5-13,0 1-10,-5 2-21,-1 0-8,-2 4 11,-3 1-37,-2 0-8,1 3-8,0 1-4,-1 5-5,3-2-3,1 5-11,3-2 7,2-1-24,2 1 26,1 1-23,6-3 20,0 2-21,3-5 15,3 2-13,0-12 9,4 19-11,2-10 6,2-2-43,5-2 5,-2 0-49,4 0 0,0-3-29,1-2 1,2-2-18,0 0 14,0-2-11,2-1 16,-1-1-2,0-4 15,1 1 6,-2-3-4,-2 0-9,1-1 0,-3-3 3,0-1 0,-2-1 23,-1-1 1,0-2 26,-4-1 0,-1-2 21,1-3 14,0-2 43,-5 2 41,0 0 37,1 1-11,-1 0 37,-2-1 13,-2 3-17,-1 2 24,2 2-19,-2 3 14,-2 0-16,3 4 15,-2 2-27,1 0 11,1 3-29,2 8 31,-9-8-17,9 8 8,0 0 6,-13 8 6,13-8-25,-8 19 10,6-6-11,-1 3 5,2 1-29,-1 3 20,0 1-55,2 2 32,0 2-48,2 0 38,0-1-69,-1 0-3,3 1-112,0-3-54,1-1-76,1 1-61,1-3-70,-1 1-56,3-4-44,-1-2-6,-1-1-69,1-1-62,1-3-438,-4-2-673</inkml:trace>
  <inkml:trace contextRef="#ctx0" brushRef="#br2" timeOffset="130910.2036">11910 10037 430,'0'0'662,"2"-13"-72,-2 13-29,1-13-42,-1 13-44,0 0-64,3-12-64,-3 12-18,0 0-19,0 0-12,0 0-39,0 0-30,-8 12-20,8-12-26,-3 15-22,3-15-7,-1 17-37,1-17-20,0 17-19,1-6-14,2-1-12,-1-2-26,-2-8 17,6 17 18,0-8-37,-6-9-3,9 13-20,-3-6 17,3-3-23,-9-4 20,16 5-25,-16-5 1,17 3-39,-17-3 7,18-3-39,-7-1 18,0-1-28,-1 1 15,4-4-24,-5 0 28,0-1-16,1-3 38,-2 1 11,0-1 4,-1-2 5,-1 0 10,-2 2-2,0 0 34,0 2 18,-3-2 15,3 3 7,-4 9-8,4-16-2,-4 16-11,1-12-1,-1 12 1,0 0 19,0 0 18,0 0 0,0 0-6,0 0 4,0 0-5,-1 12-9,1-12-4,-4 16-4,4-16-10,0 16-9,0-16-2,0 17 1,0-17-9,0 19-6,0-19-4,4 16-28,-4-16-49,4 15-16,-4-15-57,10 13-21,-10-13-55,9 8-23,-9-8-42,16 8-33,-16-8-23,20 3-42,-20-3 13,20-2-33,-7 1 15,-3-1-30,1-4-84,0 0-294,3-2-320</inkml:trace>
  <inkml:trace contextRef="#ctx0" brushRef="#br2" timeOffset="131188.9192">12356 9873 74,'0'-21'664,"0"4"-123,-1-3-59,-1 3-40,0-2-20,-2 2-21,2 0-10,-1 0-10,-2 3-47,2-1-3,1 4-40,0 0 2,2 11-54,-4-18-21,4 18-60,-4-11 27,4 11-5,0 0 25,0 0-36,0 0 11,-3 8 3,3-8-11,1 22 15,1-6-8,0 1 3,0 3 28,0 2-43,2 1 15,-2 2-34,3-1-148,-1 0 0,0 1 0,2-2 0,-3 1 0,1-3 0,0 1 0,0-1 0,1-4 0,0 0 0,-1 0 0,0-3 0,-1 1 0,1-2 0,0-2-19,2 0-263,-2-2-36,0 0 4,1-1-26,0-2-6,3 1-55,-2-2-55,-6-5-26,17 7-17,-17-7-12,16-2-74,-5 0-73,-1-2-276,3-2-511</inkml:trace>
  <inkml:trace contextRef="#ctx0" brushRef="#br2" timeOffset="131511.8883">12602 10021 1038,'5'-11'420,"-1"0"-31,-1 1-2,0 1-33,-3 9 8,1-15-10,-1 15-16,0-12-27,0 12-33,0 0-24,-2-12-23,2 12-9,0 0-6,0 0-19,-12 5-1,12-5-27,-4 13-17,4-13-1,-4 19-18,2-8-19,0 1-20,2 1-21,-1-1-8,2 2 1,1-1-19,0 0-8,2 0-6,-1-1-7,3 0-3,1-1-3,0-2-20,-1 0 19,1-1-19,2-1 20,0-3-31,2-1 30,-1 0-5,-10-3 1,21 2-6,-8-5 11,-13 3 1,21-5 27,-9 1-15,1-1 4,-4-2 0,3-3-3,-2 0-2,-3-1-6,3-1-3,-2-1-2,-3-1 49,-1-1-62,-2 1 51,0 2-57,-2-1-1,-2-1 3,0 2-5,-4 0 1,-1 0-4,-2 2 12,-2 1-12,0 1-27,-1 0-30,-1 3-36,-2-1-35,-1 2-49,2 3-46,0-1-76,1 2-109,-1 0-77,1 3-116,-1 0-144,3 0-476,-2 1-836</inkml:trace>
  <inkml:trace contextRef="#ctx0" brushRef="#br2" timeOffset="132006.5033">13542 9944 543,'6'-8'724,"-6"8"-97,4-15-56,-4 15-65,4-14-47,-4 14-73,-4-17-19,4 17-80,-6-14-7,-1 6-50,1 1 7,-1 1-42,-2 0-15,-2 4-29,11 2 9,-21-3-47,10 3 8,-3 3-20,1 4-5,0-1-8,-1 3-15,-1 3-4,1 0-10,1 0-12,1 2-5,4 0-8,-1 1-7,2-3-3,0 0-6,2 1-5,1-1 2,4-12-6,0 18-8,0-18 11,4 16-4,-4-16-14,12 12-22,-12-12-17,16 4-15,-16-4-9,22 0 18,-9-2-12,-1 0 8,3-4 3,-1 0 6,-1 1 10,0-5 4,1 4 4,-5-3 9,3 0 8,-3 2 7,1-1 16,-5 1 29,-5 7 16,14-11 0,-14 11-6,11-8-10,-11 8-13,9-7-4,-9 7 8,11-3 1,-11 3 2,11 1 33,-11-1-57,19 4 3,-19-4-4,17 5 0,-5-2 0,-1-1-3,-2 2-4,2-1-48,2 1-60,-3-3-78,1 2-81,0-1-90,-1 1-106,-10-3-108,21 4-185,-21-4-539,19 0-895</inkml:trace>
  <inkml:trace contextRef="#ctx0" brushRef="#br2" timeOffset="133178.8743">2555 11368 643,'-1'-18'801,"1"18"-48,-3-18-95,1 8-57,2 10-33,-4-16-20,4 16-37,-4-13-43,4 13-55,-3-10-57,3 10-62,-2-11-44,2 11-30,0 0-25,0 0 12,0 0 11,0 0 1,-9 12 2,9-12-174,-1 21-47,0-8 0,1 2 0,0 2 0,0 1 0,0 1 0,0-1 0,0 4 0,0-2 0,0 1 0,0-1 0,0-1 0,-2 0 0,2 1 0,-1-2 0,0 0 0,1-3 0,-2 2 0,1-4 0,0-1-313,0 0-91,-2-2-20,3-10-59,-1 17-61,-3-9-73,4-8-27,-8 11-68,8-11-569,-7 7-887</inkml:trace>
  <inkml:trace contextRef="#ctx0" brushRef="#br2" timeOffset="133796.127">2211 11618 39,'-9'-4'841,"1"-1"-174,8 5-69,-13-8-66,13 8-48,-9-7-107,9 7-46,0 0-79,-6-8 7,6 8-55,0 0-22,12-8-36,-3 5 1,2-1-40,5 0-6,2-1-26,4-2-9,2 2-13,0-1-7,9-1-10,-1-1-5,2-2-35,4 0-28,1-2-48,0-2-14,-2 2-15,-1-1-45,-6 1 8,1 0-16,-3 0 33,-2 0 11,-1-1 20,-4 2 15,-5-2 14,1 4 14,-3-4 10,-3 4 4,-3-3 0,-1 0 22,-2 2 26,-3 0 28,0-1-6,-2 11 38,-3-20 4,3 20 28,-5-19 24,1 11-26,0-1 26,4 9-25,-6-13 5,6 13-39,-7-8 7,7 8-7,0 0 20,0 0-5,-10 5 18,10-5-17,-1 17-2,1-5-15,1 4 3,0-1-5,1 2-4,0 2 3,0 0 0,0 5-8,1-2-8,0 1-11,0-1 1,-2-1-21,2-2 10,-2 0-11,0-1 4,1-1-7,-1 0 5,0-1-11,1-3 7,-1-2-10,-1-11 11,1 20-11,-1-20 12,3 16-3,-3-16 1,1 13-4,-1-13 4,0 0-9,1 9 5,-1-9-9,0 0 6,0 0-7,0 0 0,9-12 7,-9 12-3,6-17 1,-2 8-2,3-4-1,-2 1 0,1-1 2,3-1 2,-1 2-1,1-1 5,1 0-8,-1 1 0,1 2 2,2-2 2,-2 3-2,0 1-2,2 0 13,-2 2 11,0 3 17,0-1 7,1 2 0,-11 2-1,20-1-1,-20 1 41,18 5-59,-9-1 8,-9-4-21,13 12 9,-8-5-13,-5-7-2,7 17-3,-7-17 3,7 20-14,-5-11-71,0 1-74,-2-10-69,1 20-70,-1-20-127,1 18-101,-1-18-83,3 16-211,-3-16-320,5 12-747</inkml:trace>
  <inkml:trace contextRef="#ctx0" brushRef="#br2" timeOffset="134081.0363">3336 11398 478,'0'0'727,"0"-13"-123,0 13-41,0 0-105,-3-12-28,3 12-51,0 0-20,0 0-26,-10 5-35,10-5-37,-5 10 4,5-10-51,-4 17 2,2-6-55,-1 1 3,3-12-35,-1 23 5,0-10-32,1 0-36,0-1-11,0 0-12,2 1-12,-1-4 0,2 3-6,1-3-7,0 0-1,2-2-2,-1 0-2,1-2-10,2 1-34,-8-6-23,15 5-44,-15-5-25,16 1-38,-16-1-23,19-2-25,-19 2-37,18-7-55,-9 1-37,-2-1-25,1 0-66,1-1-53,-3-2-637,0-1-734</inkml:trace>
  <inkml:trace contextRef="#ctx0" brushRef="#br2" timeOffset="134366.2767">3195 11219 414,'-9'4'679,"2"1"-114,7-5-37,-10 8-42,10-8-81,-7 8-19,7-8-62,0 0 2,0 0-10,3 16-51,-3-16-28,10 2-17,-10-2-24,0 0-10,19-1-12,-19 1-18,20-6-18,-7 1-6,0-1-18,0-1-11,0 0-10,-1 0-12,-1-2-9,0 1 7,-3 0-17,0 0 7,-2 1-14,0 0-9,-6 7-11,7-13-4,-7 13-16,0-12 7,0 12-15,-4-9-1,4 9-5,-10-8-4,10 8-29,-12-2-37,12 2-36,-13 0-45,13 0-45,-18 7-50,18-7-32,-14 12-91,5-3-54,0 3-62,3 1-113,1-1-694,-1 2-894</inkml:trace>
  <inkml:trace contextRef="#ctx0" brushRef="#br2" timeOffset="134782.9689">3592 11361 456,'0'0'858,"0"0"-139,0 0-47,3-10-89,-3 10-67,0 0-62,0 0-76,5-9-66,-5 9-60,0 0-48,5-7-36,-5 7-31,0 0-20,15-2-4,-15 2-23,17 4-10,-8 1-17,5 0-12,-2 2-9,1 0 13,-1 4-34,0-2 11,1 0-21,-3 1 14,-1 1-19,1-1 21,-1-1-28,-2 0 17,-2-1-12,0 0 15,-5-8-24,7 16 4,-7-16 1,4 9 24,-4-9-11,0 0-14,2 14 20,-2-14-21,0 0 32,-6 7 4,6-7 32,0 0 4,0 0 20,0 0-21,-11-7 10,11 7 2,-5-9-4,5 9-13,-3-14-6,3 14-16,-1-20-5,2 11-14,2-3 1,2-1-9,2 0 15,0-1-25,3-3 0,2 4-33,2-3-52,-1 4-58,3-2-39,-2 2-44,3 0-52,-3 2-51,1 1-63,-2 2-46,1 3-69,-1 0 32,-1-1-87,0 4-129,0-2-298,-12 3-581</inkml:trace>
  <inkml:trace contextRef="#ctx0" brushRef="#br2" timeOffset="135369.0071">4207 11275 106,'0'0'454,"14"1"-126,-14-1-10,16 0-49,-16 0 4,13 0-15,-13 0 2,12-1-1,-12 1-3,0 0 25,17 0-5,-17 0 25,9-4-25,-9 4-38,0 0-19,10-6-43,-10 6-18,0 0-9,0 0 5,1-11-8,-1 11-14,0 0-15,-11-4 5,11 4 1,-14 3-8,14-3-2,-19 4 1,7 1-11,-2 2 11,0 0-32,-2 4 11,0 2-21,0-2 13,0 3-40,0 0 7,3 1-24,-1-1 4,2 1-15,3 0 7,-1-1-11,4-1 6,-1 1-22,3-2 16,1 0-28,-2-2 26,5-10-22,-2 20 17,2-20-25,2 16 16,-2-16-42,7 10-2,-7-10-46,10 7-13,-10-7-11,16 2 9,-16-2-39,19-5 11,-6 3-26,1-5 19,1 2-17,2-6 0,-1 1 6,1-1 5,-1-2 11,0-3 1,0 1 2,1-4-6,-2-2 10,0-2-7,-3 0 24,0-2 21,-2-1 15,-1-2 16,-1 0 13,-3-2 14,-1 0 25,-3 1 28,0 3 26,-2-1 7,1 1 50,-3 1-7,1 4 10,-2 1-10,0 3 14,0 3-17,-1 0-17,-1 2 2,-1 3 8,2 2 4,5 7 5,-11-7 8,11 7-5,-13 4 5,13-4 13,-9 13 2,5-2-12,0 2 15,2 4-8,0 0-1,1 3 7,1-1-16,0 5 4,1 0-7,1 2 1,-1-1 7,1 0-41,0-1 27,0 2-14,0-3-8,0 0-6,1-1-15,-1 0-4,2-1-8,1-2-11,0 1-6,0-4 3,1 1-9,1-3 3,1 0-11,3-2-16,0-2-67,4-1-37,0-2-91,3-2-59,2-1-84,2-3-96,4 1-75,3-4-93,7 0-816,0-6-1035</inkml:trace>
  <inkml:trace contextRef="#ctx0" brushRef="#br2" timeOffset="136255.8093">5159 11422 589,'-3'-7'673,"3"7"-96,-7-15-38,7 15-17,-5-13-38,5 13-56,-2-11-50,2 11-59,-4-9-71,4 9-42,0 0-33,0 0 34,0 0 8,0 0-55,5 9 0,0-2-44,0 4 8,-1 2-36,-2 2 7,2-1-35,0 1 7,0 2-29,0-2 8,-1 0-15,0 1 3,0-2-23,-1-2-3,-1 1 2,2-1-2,-3-12 0,1 20 1,-1-20-2,0 16-2,0-16 3,-1 12-2,1-12 1,0 0 15,-5 9-27,5-9 21,0 0-14,0 0 7,0 0-12,-7-9 7,7 9-16,0-16 24,0 16-26,2-22 18,0 9 3,2-1-14,0-2 11,2 1-13,1-4 17,4 3-18,0-1 25,1 0-12,1 4 29,1 0-6,3 2 16,-3 3-14,1 1 30,1 1 4,0 4-3,-2 1 21,0 1-4,0 3 9,0 0-14,0 2-7,-1 2-14,-3 2-4,1 2-6,-1-1-9,-2 2-4,-3 1-5,1 2-5,-1-1-4,-2 1-5,0 0-48,0-1-69,-2 0-50,1-1-94,-1-2-64,1 1-68,1-2-127,0 1-76,-1-2-105,2-1-764,-4-8-1076</inkml:trace>
  <inkml:trace contextRef="#ctx0" brushRef="#br2" timeOffset="136688.1859">5711 11437 517,'-2'-12'757,"-1"3"-115,3 9-33,-6-17-90,6 17-64,-5-12-34,5 12-68,-6-7-17,6 7-33,0 0-2,0 0-34,-13 5-18,13-5-43,-7 12-11,7-12-32,-4 19-11,3-8-25,0 1-23,1 0-15,1 1-11,0 0-21,3 2-3,0-2-14,0 1-1,2-2-17,1 0 5,3 0-11,-2-2 13,2-3-23,1 1-4,0-1-41,0-2-9,2-3-31,-2 0 18,3-2-40,-1-2 8,4 0-26,-3-3 25,2-2-27,-1-1 27,0 1-10,0-4 22,-2 0-12,-3 0 29,0 0-7,0-3 32,-2 1-15,-1-1 37,-2 1-12,-1 0 36,-2 1 0,2 0 32,-3 1 3,-1 11 33,0-15-21,0 15 27,-1-14-16,1 14 20,-5-8-29,5 8 47,0 0-12,0 0 24,0 0-20,-10 8 0,10-8-1,-4 13-14,4-13-11,-3 16-11,3-16-11,-2 20-9,0-8-12,2-12-6,0 22-6,0-22-23,2 21-56,-1-9-78,-1-12-57,5 17-88,-5-17-66,9 15-92,-9-15-59,13 11-70,-13-11-119,14 5-525,-14-5-828</inkml:trace>
  <inkml:trace contextRef="#ctx0" brushRef="#br2" timeOffset="137343.2813">6148 11439 360,'3'-11'657,"-1"1"-86,-2 10-37,3-17-26,-3 17-42,4-13-59,-4 13-41,2-10-89,-2 10-32,0 0-39,7-9 34,-7 9-36,0 0-15,11 3-31,-11-3 5,8 9-33,-8-9-5,6 12-37,-2-4 7,0 1-35,0 0 9,-4-9-33,6 18 10,-3-8-26,-3-10 22,4 18-30,-4-18 18,2 17-26,-2-17 21,3 12-22,-3-12 21,1 13-31,-1-13 25,-1 11-26,1-11 14,0 0-36,-4 11 12,4-11-27,0 0 19,0 0-31,0 0 25,-10 2-19,10-2 27,0 0-19,-7-12 32,7 12-21,-2-13 29,2 13-19,0-17 22,1 6-15,2 1 22,-1-3-23,5 0 19,-2 0-26,1 0 28,3-2-17,1 4 0,-1-3 5,2 3 8,1 1 17,0-1 9,0 4 3,1 0-5,0 2 36,1 1-29,-2 4 23,-12 0 12,25 0-2,-10 4-22,0-1 20,0 4-14,0 0 6,3 1 3,-1 1-19,1 1-8,-3 1-5,2 2-4,-3-2-4,-2-1-2,0 1-5,-2-1-2,-1 1-1,-1-2 0,-2 3 0,-1-3 1,0 0-7,-2 0-10,-3-9-11,1 15-50,-1-15 6,-3 13-22,3-13 19,-7 10-29,7-10 25,-8 8-20,8-8 20,-9 3-40,9-3 33,0 0-8,-12-3 33,12 3-10,-8-7 25,8 7-15,-7-12 24,7 12-15,-2-21 30,1 9-18,1 0 29,0-1-15,1 1 17,1-3-6,1 4 8,1-3-10,1 2 12,0 0-17,3 1 23,-1 2-15,0 1 36,2 0-12,1 1 22,-1 2-21,1 1 40,2 1-17,-12 3 3,23-2 2,-23 2 22,21 3-16,-9-1 21,-2 3-16,-1 2 5,1-2-28,-2 3 15,0 0-7,-2 0-10,0 1-6,-2-1-4,0 2-1,-4-10-6,5 18-6,-5-18-39,0 18-66,0-18-32,-1 19-74,1-19-59,-3 15-77,3-15-68,-4 15-62,4-15-106,-1 12-662,1-12-845</inkml:trace>
  <inkml:trace contextRef="#ctx0" brushRef="#br2" timeOffset="137944.6048">6928 11135 713,'-4'-14'694,"3"3"-82,1 11-26,-1-23-81,1 23-66,-2-18-57,2 18-35,-1-14-53,1 14-51,-1-11-44,1 11-29,0 0-19,0 0 9,0 0-14,0 0-10,0 0-7,5 7-13,-5-7 1,4 21-3,0-7 1,-2 2-26,3-1-3,-2 3-21,0 0 12,3 1-32,-3 1 12,0-2-29,1 0 21,-1 0-13,0 0 2,1 0-5,0 0-3,-3 0 37,2-1-51,-1-1-3,0-2 7,-1 0-11,1-3-5,-2-11 0,2 21 0,-2-21 0,1 17 22,-1-17-21,3 14 0,-3-14 0,0 0-4,1 13-13,-1-13 26,0 0-49,0 0 0,0 0 0,0 0-3,0 0 0,0 0 8,11-4-6,-11 4-3,8-9-8,-2 2-12,0 0 27,2 0-15,0 0 36,1-2-34,2 1 24,0-1-21,0 2 25,3-1-17,-2 3 27,2 1-20,0 0 25,-2 1-23,1 1 24,-13 2-21,26 0 24,-13 1-22,1 0 24,-3 2-15,1 1 19,1-1-26,-2 2 20,1-1-1,-3 1 2,0 1 2,-3 0 13,0 1 0,-1 0 4,-5-7 3,4 15-5,-4-15 2,0 13 2,-4-5-3,4-8-4,-8 17-24,1-9 21,-1 0-17,-1 1 19,-3-1-24,0 0 24,-2 0-24,1-2 21,-2 2-23,1-2 16,0 0-53,-1-1-5,-1-2-51,1 1 5,1-2-42,0-1-10,2 0-59,12-1-14,-24-1-38,24 1-42,-22-2-31,12-2-37,10 4-71,-18-8-85,11 3-531,0 0-676</inkml:trace>
  <inkml:trace contextRef="#ctx0" brushRef="#br2" timeOffset="139047.2293">7389 11485 547,'0'0'670,"0"0"-120,0 0-31,2 12-63,-2-12-26,0 0-47,0 0-35,12 1-52,-12-1-13,12-1-64,-12 1-3,14-7-27,-5 2-11,0 2-17,1-3-13,-1 1-12,-1-2-25,2-1-20,-3 3-8,1-4-33,-1 2 7,-1-3-25,0 2 15,-2 1-19,-1-4 4,-1 2-29,-2 9 22,3-18-29,-3 18 21,-2-17-25,2 17 21,-5-13-22,5 13 17,-6-10-20,6 10 20,-11-7-22,11 7 24,-11-3-14,11 3 29,-14 1-7,14-1 34,-13 7-7,7-2 26,0 2 8,-1-1 17,2 5 3,3-2 3,-2 2 59,1 0-66,2 0 52,1 3-53,0-2 24,1 0-43,0 3-9,3-1-7,1 0-6,1-2-12,0 3-3,0-3-3,1-2-13,0 2-2,2-2-5,0-2-2,-1-1-2,0 0-2,2 0-3,-1-3-4,0 2-24,-9-6-22,18 4-29,-18-4-22,16 1-15,-16-1-30,19-4-17,-19 4-19,18-6 8,-10 2-44,0-2 25,-1 0-18,1 0 12,-2-1-9,-1-2 24,1 0 15,-1-1 41,2-1 5,-3 1 27,1-2 10,-1-2 18,0-1 10,-1 2 18,0 0-3,1 0 15,-1-1 0,-1 2 8,1-1 7,-1 3 24,1-1-8,-3 11 23,4-19-10,-4 19 27,2-15-18,-2 15 25,2-14-15,-2 14 13,1-12-13,-1 12 12,0 0-23,3-13 12,-3 13-21,0 0 22,0 0-22,1-11 23,-1 11-19,0 0 25,0 0-17,0 0 27,0 0-16,0 0 17,0 0-17,0 0 25,0 0-14,0 0 30,11 2-24,-11-2 20,0 0-32,0 0 14,0 0-21,0 0 8,0 0-26,4 10 16,-4-10-20,0 0 6,0 0-21,0 0 14,0 0-20,0 0 6,0 0-53,0 0-11,0 0-55,0 0-12,0 0-48,0 0 3,0 0-28,3 9-32,-3-9-22,0 0-15,0 0 2,0 0 2,-6 8-13,6-8 37,0 0 35,0 0 49,0 0 33,0 0 34,0 0 37,0 0 44,-5 7 33,5-7 32,0 0 41,0 0 26,0 0 19,0 0 18,0 0 12,0 0 4,0 0 11,0 0-35,0 0 1,0 0-32,0 0 6,0 0 1,0 0 39,0 0-10,0 0 8,5 12-40,-5-12 39,7 14-20,-3-5-13,-2 2-7,2 1-8,1 2-6,-1-2-2,-1 4-7,-1-2-5,1 1-20,-1-2 6,0-1-12,0 0-11,-1-1-10,1 1-5,0-1-8,-2-11-1,3 17-6,-3-17 1,2 15-3,-2-15-7,4 12 6,-4-12 8,0 0 9,3 13-3,-3-13-1,0 0-5,0 0-8,7 5-4,-7-5-9,0 0 8,0 0-12,7-11-2,-7 11-11,5-10 36,-5 10-43,7-16 34,-3 5-34,0-1 35,3-1-33,0-3 4,2 4-9,0-2 3,0 1 11,0 0-8,1 1 0,1 0 0,-1 1 1,2 2-3,0-1 5,1 2-9,-3 1 10,2-1-3,-2 4 2,0-1 3,-1 1 0,2-1-12,0 2-66,0 1-72,1-2-95,-3 1-83,3-2-130,-1 2-188,-1-1-158,1 2-762,-1-2-1210</inkml:trace>
  <inkml:trace contextRef="#ctx0" brushRef="#br2" timeOffset="141153.2645">8496 8158 189,'0'0'644,"0"0"-150,0 0-103,0 0-51,0 0-46,0 0-46,0 0-18,0 0-16,0 0-13,0 0-51,0 0-26,0 0-25,0 0-11,0 0-46,5 7 19,-5-7-18,0 0 1,5 12-11,-5-12-10,4 8-79,-4-8-21,7 9-58,-7-9-91,8 7-54,-8-7-143,9 7-444,-9-7-420</inkml:trace>
  <inkml:trace contextRef="#ctx0" brushRef="#br2" timeOffset="141369.4698">8599 8157 583,'0'0'564,"-7"-13"-116,7 13-23,-11-11 20,11 11-57,-7-9-49,7 9-83,-9-10-17,9 10-49,-8-10-17,8 10-59,0 0-10,-9-7-38,9 7 1,0 0-18,0 0-81,0 0-75,0 0-89,-1 13-64,1-13-79,6 12-92,-6-12-534,9 16-554</inkml:trace>
  <inkml:trace contextRef="#ctx0" brushRef="#br2" timeOffset="142240.7343">8433 10964 661,'0'0'870,"0"0"-175,0 0-110,-4-9-95,4 9-44,0 0-75,0 0-31,-10-3-77,10 3-6,0 0-53,-9 3 14,9-3-49,-9 9-6,9-9-48,-11 12-1,11-12-47,-10 16 15,4-7-37,1-1 9,0 1-30,-2 1 17,3 0-50,-1-1-44,-1 4-90,1-4-71,0 0-88,2 0-99,-1 0-76,4-9-122,-8 14-692,8-14-893</inkml:trace>
  <inkml:trace contextRef="#ctx0" brushRef="#br2" timeOffset="142441.2709">8510 10997 253,'9'-13'851,"-9"13"-175,4-9-78,-4 9-98,0 0-54,5-10-75,-5 10-18,0 0-34,0 0-11,0 0-44,0 0-16,0 0-70,0 0-14,1 13-54,-1-13 2,-3 11-43,3-11 7,-2 12-71,2-12-62,-4 17-86,4-17-87,-6 17-111,2-8-82,0 1-130,-1 0-763,0-1-921</inkml:trace>
  <inkml:trace contextRef="#ctx0" brushRef="#br1" timeOffset="170551.3333">338 13483 16,'0'0'627,"0"0"-142,-13 0-51,13 0-21,0 0-29,-19 0-31,19 0-38,0 0 24,-15 3-38,15-3-5,-14 0-30,14 0-1,0 0-16,-13 0 13,13 0-28,0 0 12,0 0-26,0 0 14,0 0-45,0 0 12,0 0-21,0 0-15,-14 0-6,14 0-10,0 0-11,0 0 0,14 2-10,-14-2 0,13 2-9,-13-2-15,18 1-12,-7-1-2,-11 0 3,27 2-1,-14-4-5,5 2-87,1 0 0,0 0 0,0 0 0,2 0 0,0-1 0,0 1 0,2 0 0,-4 0 0,2-1 0,-1 1 0,-2 0 0,-2-1 0,-1 1 0,1 0 0,-3 0 0,3 0 0,-4-2 0,-12 2 0,22 0 0,-22 0 0,20 0 0,-20 0 0,14-2 0,-14 2 0,0 0 0,18 0 0,-18 0 0,0 0 0,13-1 0,-13 1-273,0 0-238,0 0-80,9-7-122,-9 7-157,0 0-785,0 0-1322</inkml:trace>
  <inkml:trace contextRef="#ctx0" brushRef="#br0" timeOffset="221103.7074">1662 12958 891,'0'0'869,"1"-11"-167,-1 11-61,0-13-53,0 13-27,1-9-59,-1 9-68,0-14-20,0 14-26,2-12-27,-2 12-31,0 0-23,0-17-18,0 17-20,0 0-7,0-16-12,0 16-117,0 0-133,-3-12 0,3 12 0,0 0 0,-1-12 0,1 12 0,0 0 0,-3-9 0,3 9 0,0 0 0,0 0 0,-2-12 0,2 12 0,0 0 0,0 0 0,0 0 0,0 0 0,0 0 0,0 0 0,-10 5 0,10-5 0,-8 16 0,5-6 0,-3 3 0,2 1 0,-3 6 0,0 1 0,1 0 0,-1 2 0,-1 5 0,1-5 0,1 5 0,-2 1 0,0 0 0,1 0 0,-1-2 0,1 2 0,1-3 0,0-1 0,-1-3 0,2-1 0,0 0 0,1-3 0,-1-1 0,2-2 0,-1 0 0,0-2 0,1-3 0,1 2 0,2-12-394,-2 15-102,2-15-17,0 0-63,-2 14-56,2-14-36,0 0-76,0 0-577,10-8-925</inkml:trace>
  <inkml:trace contextRef="#ctx0" brushRef="#br0" timeOffset="221420.136">1657 13000 315,'2'-17'701,"1"2"-120,-2 1-18,0 1-62,1 0-36,-2 1-20,2 1-47,-2 11-16,0-19-41,0 19-14,2-14-38,-2 14-30,1-13-37,-1 13-25,0 0 23,2-9-16,-2 9-16,0 0 14,0 0-14,10 9-7,-6-2-13,2 3 0,-1 1-25,1 3 10,2 3-18,2 2-5,-3 0-5,4 2-125,0 3 0,0 1 0,-2-2 0,3 0 0,-3 0 0,2-2 0,-4-2 0,3 2 0,-1-1 0,-2-3 0,3 1 0,-1 0 0,-3-2 0,1-2 0,-2-1 0,2 2 0,-3-4 0,0 0 0,0 1-133,0-4-186,-4-8-61,7 15-31,-7-15-56,6 13-57,-6-13-88,0 0-117,0 11-736,0-11-1085</inkml:trace>
  <inkml:trace contextRef="#ctx0" brushRef="#br0" timeOffset="221674.0803">1601 13218 17,'0'0'883,"0"0"-216,-9-3-84,9 3-76,0 0-40,0 0 4,0 0-67,0 0-24,0 0-45,11-5-23,-11 5-5,16-2-16,-16 2-23,20-1-38,-7-1-29,1 0-47,-1 0-17,1 2-40,-1-1 0,1 0-39,-1 1 1,1 0-22,-1-1 1,0 1-33,-1 1-33,-12-1-67,25 0-77,-25 0-61,23 1-65,-23-1-70,22 0-115,-22 0-72,20 1-172,-20-1-552,17 2-887</inkml:trace>
  <inkml:trace contextRef="#ctx0" brushRef="#br0" timeOffset="222269.2532">2362 13105 93,'0'0'847,"10"-6"-162,-10 6-70,10-8-40,-10 8-57,10-7-44,-10 7-40,6-6-52,-6 6-33,0 0-33,4-11-34,-4 11-32,0 0-25,0 0-9,-3-12-44,3 12-33,0 0-24,-10-5-22,10 5-11,0 0-18,-20 3-12,20-3-2,-18 5-8,18-5-17,-18 9-3,9-4-6,-3 3-3,2-1 2,-1 2-11,0 0 12,2 0-17,-1-1 13,3 3-12,-1-2 14,1 0-21,1-1 16,-1 0-19,3 1 21,-1-1-20,0 1 17,5-9-13,-3 15 0,3-15 1,-3 13-4,3-13-9,0 0 9,2 16-8,-2-16 12,3 10-10,-3-10 20,7 8-22,-7-8 11,10 8-12,-10-8 12,13 5-3,-13-5 2,14 4-9,-14-4 18,18 5-14,-18-5 11,15 3-13,-3 0 5,-12-3 3,18 6-8,-18-6 1,17 6 10,-8-1-9,1 0 21,-1-1-14,-1-1 10,-8-3-9,14 12 3,-14-12-13,10 9 20,-10-9-11,7 10 18,-7-10-12,4 8 20,-4-8 10,2 10 30,-2-10-2,0 0 11,-5 14 12,5-14-3,-9 9 12,9-9 1,-12 8-10,4-3-11,-1-1 1,0 0-10,-3 1 2,1-1-15,-2 0-2,2-1-27,-1-2 15,-1 2-16,2 0 13,-2-1-24,2-2 4,-1 3-13,12-3 0,-23 0-26,23 0-23,-19 0-33,19 0-56,-16 0-66,16 0-54,-12 0-60,12 0-53,0 0-54,-16-3-96,16 3-37,0 0-52,0 0-127,-9-3-489,9 3-835</inkml:trace>
  <inkml:trace contextRef="#ctx0" brushRef="#br0" timeOffset="222792.85">2719 13194 883,'0'0'696,"7"-8"-83,-7 8-37,7-8-94,-7 8-19,4-11-64,-4 11-31,2-10-54,-2 10-14,2-13-34,-2 13-16,-3-11-20,3 11-26,-4-12-19,4 12-25,-8-11-17,8 11-26,-10-9-19,10 9-20,-10-5-11,10 5-3,-14-3-23,14 3-9,-18 2-5,9 2-7,-1-2-5,1 3-6,0 0-2,0 2-4,0 1-3,1-1 4,2 2-2,1-1 11,-1 1-15,2-1 10,1 3 23,3-11-26,-2 18-16,2-18 18,1 15-16,-1-15 1,6 16-25,0-9 14,-6-7-33,12 15-4,-5-9-14,0 0 15,3 1 1,1-2 3,-1 2 11,3 0 3,-2 1 11,2-1 1,-3 0 6,2 0 2,-1 3 5,-2-3 0,0 1 6,1 0-1,-3-2 2,-1 1 2,0-1 16,1 1 10,-7-7 14,6 12 22,-6-12 7,3 12 37,-3-12-1,0 0 16,-3 15-6,3-15 5,-10 11-2,10-11-2,-14 8-7,5-3 0,-2-1-23,-1-1-5,-1 0-17,0 0-12,1-2-5,-2 1-10,1-1-7,-2-1 0,0-1-8,1-1-4,0 1-11,0 0-33,3-2-49,-2 1-55,0-1-71,3 0-62,-1 1-44,11 2-91,-16-7-57,16 7-147,-10-9-77,10 9-195,-9-8-434,9 8-916</inkml:trace>
  <inkml:trace contextRef="#ctx0" brushRef="#br0" timeOffset="223410.0943">2957 13181 704,'-3'-12'676,"3"12"-90,-3-10-19,3 10-81,-4-12-14,4 12-37,-2-9-10,2 9-52,0 0-25,-5-12-39,5 12-39,0 0-42,-5-8-34,5 8-18,0 0-22,0 0 7,-9 7-8,9-7-17,-5 13 3,2-4-16,1 3-26,0 1-13,1-1-13,1 4-13,0-1-12,0 2-11,1 0-3,1 0 4,1 0-17,0-3-4,1 1-2,1-1-5,-1 1-1,2-3 1,-1 0-3,2-2-1,1-1-1,0-1-2,0 0-8,0-3-2,2-1-6,0 0 0,0-1-2,-10-3-6,21 0-16,-21 0 11,21-2 4,-9-1 4,-3 0 1,2-1 6,-2 0 3,0-2 1,0-1 5,-1-1 0,-2-1 3,2-3-2,-2 0 1,-2-1 2,1-1-2,-1 0-3,-1-2 5,-1 2 0,-1 0 0,1 3-1,0-2 2,-2 13-1,2-21 11,-2 21-2,1-17 20,-1 17-13,0-15 7,0 15-3,1-11-2,-1 11-8,0 0 1,3-12-6,-3 12 8,0 0 5,0 0 27,0 0-8,0 0-3,0 0 4,3 12-7,-3-12 2,3 13-2,0-3-2,-3-10 1,3 17-8,0-8 2,0 2-7,-1-1-1,1 1-4,-1-2-4,1 0-4,0 2-3,1-2-7,-1 0-49,1-1-63,-4-8-77,8 15-56,-8-15-52,10 12-69,-10-12-39,11 8-101,-11-8-55,12 4-50,-12-4-157,15 2-423,-15-2-807</inkml:trace>
  <inkml:trace contextRef="#ctx0" brushRef="#br0" timeOffset="224080.5956">3372 13220 762,'0'0'637,"-2"-19"-75,2 19-30,-1-15-73,1 15-8,-1-13-53,1 13-27,-1-11-72,1 11-58,0 0-44,1-11-20,-1 11 4,0 0-2,0 0-17,0 0-17,9 5-13,-9-5-24,6 8-19,-6-8-12,9 15-13,-4-8 10,0 3-37,1-1-6,-1 3 27,2 1 21,-2-1-20,2 1-1,-2 0-30,0 2 8,1-3-14,1 2 3,-3-2-9,1-4 0,-1 3 10,-2-2-19,2 0 6,-4-9-6,6 14 6,-6-14-3,3 11 1,-3-11-2,0 0-1,2 12-2,-2-12-4,0 0 10,0 0 0,0 0-13,0 0 1,0 0 2,-11-6 11,11 6 2,-4-14-14,0 5 3,2-2-3,-1 0 7,2 0 7,-2 0-10,2-2 2,0 1 1,1-1-2,1 2 0,0-1 1,2 2-2,-1 1 1,4 1 6,-1-1 4,2 4 0,1 0-2,1 1 2,-9 4 5,20-3 2,-8 2 0,1 2-11,-1-1 4,4 3-1,-1 1-1,2-1-4,-2 4 1,2-3-5,-3 1-2,1 3 27,-2 0-22,1-2-5,-1 4 2,-3-3-11,1 0 3,-3 1 2,0 1 2,-2-2 1,0 0-3,0-1-1,-6-6 2,6 14-1,-6-14 3,4 12 19,-4-12-24,1 10 3,-1-10 0,0 0-2,-2 12-1,2-12-2,0 0-5,-7 6-7,7-6 2,0 0 2,0 0 1,-14 0-1,14 0 1,-6-8 1,6 8-1,-8-12 0,8 12 7,-5-18 1,5 18-1,-3-21-3,5 11-7,-1-2 5,1 0-7,2 0 7,1-3 5,3 3-5,1 1 4,-1 0 0,2 2 12,3-1-6,0 2-7,0 1 8,2 2-10,1 1 9,0 2-7,-1 2 12,0 0-12,3 2 4,-2 2 0,0 0 2,-1 4 3,2-2-2,-4 3 1,-1 1 0,-3 2 9,-1 0-12,-1 0-28,-4 3-31,-1 2-89,-2-2-64,-4 2-68,-1 1-123,-2 3-156,-2 0-147,-2-2-783,-2 3-1116</inkml:trace>
  <inkml:trace contextRef="#ctx0" brushRef="#br0" timeOffset="224829.6014">4128 13174 631,'0'0'737,"0"0"-110,0 0-48,4-10-62,-4 10-48,0 0-30,0 0-36,4-8-44,-4 8-24,0 0-22,0 0-17,0 0-14,0 0-18,0 0 1,0 0 1,0 0 2,0 0-17,2 11-9,-2-11 0,2 19-22,-1-9-34,0 2-186,3 5 0,0-3 0,-2 8 0,2 2 0,-1 2 0,-1 0 0,1 7 0,-2-2 0,1 3 0,-1 2 0,0-2 0,0 2 0,-1-1 0,2 0 0,-1-2 0,-1 2 0,2-6 0,-2 5 0,2-6 0,-2-2 0,1-2 0,-1-3 0,1-2 0,0 0 0,-1-4 0,2-1 0,-2-1 0,1-3 0,-1-10 0,0 15-361,0-15-189,0 0-48,0 0-58,0 0-61,0 0-109,0 0-599,0 0-1032</inkml:trace>
  <inkml:trace contextRef="#ctx0" brushRef="#br0" timeOffset="225183.7925">4055 13358 389,'-1'-12'732,"-1"0"-130,2 12-62,0-22-67,2 11-19,1 0-56,-1-1-34,3 0-25,0-3-33,2 3-16,2 1-23,0-1-7,0 1-6,3 0-31,0 1-11,1 2-22,1 1-16,0 2 6,2 0-25,0 1-13,2 0-17,-4 4-5,2 0-8,0 3-10,0 0-8,1 4-4,-4-2-9,0 4 15,-2-1-8,-1 2-14,-2 1-8,-2-1-9,-2 0-7,-1 0-10,-2 2-3,-2-2-22,-2 2-15,-1-3 0,-2 3 0,-2-2 0,-1 0 0,-2 2 0,-1-3 0,-1 1 0,1-3 0,-1 1 0,-1-3-88,2 0-43,2-1-68,-3-1-51,13-3-45,-19 2-52,19-2-54,-16-5-105,16 5-110,-12-6-85,12 6-777,-8-12-1100</inkml:trace>
  <inkml:trace contextRef="#ctx0" brushRef="#br0" timeOffset="225547.1282">4642 12910 716,'0'0'803,"4"-14"-111,-4 14-59,2-14-62,-2 14-31,0 0-44,2-17-65,-2 17-32,-2-10-23,2 10-11,0 0-16,-1-15-32,1 15-16,0 0-26,-1-12-30,1 12-35,0 0-32,0 0-33,0 0-11,0 0-119,0 0-15,0 0 0,-5 9 0,5-9 0,-2 19 0,2-6 0,0 1 0,0 3 0,0 3 0,2-1 0,-2 0 0,1 6 0,0-2 0,0 2 0,2 1 0,-2-1 0,-1-1 0,2 0 0,-1 1 0,0-4 0,0-3 0,2 0 0,-3-1 0,3-1 0,-3-3 0,2 0 0,-2-1 0,0-12 0,2 17 0,-2-17-110,3 12-306,-3-12-95,0 0-43,4 10-45,-4-10-80,0 0-89,0 0-678,3-10-1061</inkml:trace>
  <inkml:trace contextRef="#ctx0" brushRef="#br0" timeOffset="225879.5732">4430 13143 320,'0'0'764,"-17"0"-117,17 0-31,-14 0-119,14 0-42,0 0-80,-15-1-61,15 1-49,0 0-32,0 0-42,0 0-32,5-9-24,-5 9-22,18-8-18,-7 4-26,5 1-6,0-2-12,1 1-4,2-1-11,0 2-5,4-2 0,-2 2 2,-2-1-9,1 2 3,1-1-2,-3 3 1,1-1-1,-3 1-3,0 0-1,-1 1 8,-2-1 3,2 5 9,-1-1 4,-2 3 8,-1-1-4,-1 2-5,-1 1 6,0 1-15,-4-1-8,0 1-5,1 0-5,-2 0-4,-1-1-1,2 1-2,-5-10-2,5 17-12,-5-17-44,4 14-33,-4-14-38,2 12-35,-2-12-67,2 9-57,-2-9-69,0 0-52,0 0-53,0 0-141,0 0-501,0 0-712</inkml:trace>
  <inkml:trace contextRef="#ctx0" brushRef="#br0" timeOffset="226217.7631">4747 12887 627,'-8'9'637,"8"-9"-79,-3 9-36,3-9-66,0 0-40,2 15-47,-2-15-17,6 7-43,-6-7-2,10 5-46,-10-5 0,13 2-40,-13-2 1,17 0-24,-17 0 9,18-1-29,-18 1 4,20-5-11,-10 2-1,2-1-12,-2-2-2,-1 1-10,1-1 3,-2 0-1,-2-1-18,1-2-15,-2 3-6,1-4-15,-6 10-21,5-16-5,-5 16-16,4-13-8,-4 13-14,0-12-8,0 12-10,0 0-5,-4-11-1,4 11-2,0 0-7,0 0-16,-14 0-47,14 0-50,-10 7-42,2-3-81,8-4-44,-16 12-104,8-5-84,-1 1-145,-1 2-76,0 1-922,1-1-1268</inkml:trace>
  <inkml:trace contextRef="#ctx0" brushRef="#br0" timeOffset="226687.8443">5159 13014 884,'0'0'745,"6"-8"-99,-6 8-97,0 0-65,3-9-90,-3 9-35,0 0-71,0 0-11,0 0-45,0 0-3,-11 1-39,11-1 3,-8 8-47,8-8 1,-10 11-33,6-2 6,-1 1-36,1 0-3,0 2-12,2 1 21,-2 3 13,0-2-10,0 3 6,2-1-34,0 2-7,1-3-9,0 2-15,1-2-12,1-2 1,0 0-5,2-1-1,0-2 0,3-1-1,0 1 27,1-4-36,0 0-6,3-1 8,1-3 6,0 1-11,-11-3-2,25-1 1,-14-1 1,3 0 0,-1-4-3,1 1 16,-1-1 7,-1-2 37,-1-1-1,-1-1 8,0-2-14,-3 0 5,-1-3-6,-1-1-11,-1 1-2,-1-2-4,0 0 0,-3 3 5,-1-1 10,-1 1-7,-2 0-8,0 1-10,-1 3-3,0-1-4,-3 3-5,0 1-8,-1 2 0,-1 0-3,-1 2-2,-1 2 0,12 1 5,-25 1-60,12 2-58,0 0-59,-1 1-81,-1 2-51,2 1-92,0-2-63,3 0-105,0 1-63,3 0-99,7-6-606,-11 9-933</inkml:trace>
  <inkml:trace contextRef="#ctx0" brushRef="#br0" timeOffset="227236.1571">5536 12994 899,'0'0'754,"0"0"-109,14-4-82,-14 4-81,0 0-47,11-3-81,-11 3-13,0 0-51,11 3-4,-11-3-40,6 8-8,-6-8-54,7 14 12,-3-4 6,-2 0-20,2 1-47,-1 1-11,2 3-26,-3-1-3,1 1-20,1-1-19,-2 0-6,1 1-7,-2-2-5,0-1-4,1 2-8,-1-2-4,0 0-4,1-1-3,-2-11-1,1 21-6,-1-21 5,0 14-6,0-14-2,1 15 0,-1-15 10,0 11 2,0-11-4,0 0-3,-1 12-5,1-12 3,0 0 0,0 0-3,0 0 4,-9 4-1,9-4-6,0 0 0,-8-10-3,8 10-3,-6-12 2,1 1-1,4 1-2,-2-3 1,-1-2 1,3 1 2,-1-1 1,1-2-2,1 3 1,1-1-2,2-2 0,1 3 3,0-2 0,2 0 0,0 3 0,1 0 4,2-1-5,1 3-7,0 2 30,2 0-5,0 3 3,1 1-4,0 2 3,0 2 14,2 1 36,-2 2-43,3 1 31,-1 3-28,-1-1-1,0 5 4,-1-3 11,1 3-3,-3 1 0,2 1 17,-3 0-23,-2-1 1,2 4-10,-4-1 2,-1 1-8,-1-1 1,-1 3-8,-3-2-1,0 2-2,-3 0 0,-1 0-39,-2 3-43,-3-2-56,-1 1-108,-4 3-83,-3-3-93,-1 1-111,0-1-160,1-2-181,1 0-631,1-2-1124</inkml:trace>
  <inkml:trace contextRef="#ctx0" brushRef="#br0" timeOffset="227822.228">6432 12968 16,'0'0'973,"0"0"-205,0 0-79,0 0-70,9-5-55,-9 5-30,0 0-90,0 0-46,0 0-76,0 0-26,0 0-65,0 0-20,0 0-38,9-5-35,-9 5-30,0 0-20,0 0-11,0 0-24,0 0-10,0 0-8,0 0-52,0 0-65,0 0-95,0 0-55,5 8-97,-5-8-109,0 0-66,0 0-75,0 0-827,1 12-1009</inkml:trace>
  <inkml:trace contextRef="#ctx0" brushRef="#br0" timeOffset="228085.1524">6478 13125 366,'0'0'845,"4"10"-137,-4-10-42,4 9-90,-4-9-45,0 0-37,4 12-47,-4-12-36,0 0-3,5 9-13,-5-9 4,0 0-49,7 9-19,-7-9-13,0 0-17,7 7-10,-7-7-11,0 0-206,7 6-74,-7-6 0,0 0 0,0 0 0,8 6 0,-8-6 0,0 0 0,0 0 0,0 0 0,0 0 0,0 0 0,7 5 0,-7-5 0,0 0 0,0 0 0,0 0 0,0 0 0,6-5 0,-6 5-470,6-9-101,-6 9-102,0 0-93,5-10-154,-5 10-600,0 0-1150</inkml:trace>
  <inkml:trace contextRef="#ctx0" brushRef="#br1" timeOffset="233407.1851">7996 12702 106,'12'-5'586,"-12"5"-123,0 0-62,11-5-19,-11 5-14,0 0-44,13-7-24,-13 7-38,0 0-3,11-5-18,-11 5-9,0 0-40,11-3 12,-11 3-40,0 0 8,0 0-25,11-4 8,-11 4-3,0 0 16,0 0-10,0 0 14,0 0 7,12-1 3,-12 1 10,0 0 12,0 0 19,0 0-17,15 0-27,-15 0-19,0 0-17,0 0-17,11 1-13,-11-1-15,0 0-3,0 0-14,0 0-7,12 2-3,-12-2-4,0 0-4,0 0 4,0 0-7,0 0-60,0 0 0,0 0 0,0 0 0,0 0 0,0 0 0,0 0 0,14 0 0,-14 0 0,0 0 0,0 0 0,0 0 0,0 0 0,0 0 0,0 0 0,0 0 0,0 0 0,0 0 0,0 0 0,0 0 0,0 0 0,0 0 0,0 0 0,0 0 0,0 0 0,0 0 0,0 0 0,0 0 0,0 0 0,0 0 0,0 0 0,0 0 0,0 0 0,8 5 0,-8-5 0,0 0 0,0 0 0,0 0 0,0 0 0,0 0 0,0 0 0,0 0 0,0 0 0,0 0 0,0 0 0,0 0 0,0 0 0,0 0 0,0 0 0,0 0 0,0 0 0,0 0 0,0 0 0,0 0 0,0 0 0,0 0 0,0 0 0,0 0 0,0 0 0,5-8 0,-5 8 0,0 0 0,0 0 0,0 0 0,0 0 0,0 0 0,0 0 0,0 0 0,0 0 0,0 0 0,0 0 0,0 0 0,0 0 0,0 0 0,0 0 0,0 0 0,0 0 0,0 0 0,2-9 0,-2 9 0,0 0 0,0 0 0,0 0 0,0 0 0,0 0 0,0 0 0,0 0 0,0 0 0,0 0 0,0 0 0,0 0 0,0 0 0,0 0 0,0 0 0,0 0 0,0 0 0,0 0 0,0 0 0,0 0 0,0 0 0,0 0 0,0 0 0,0 0 0,0 0 0,-3-9 0,3 9 0,0 0 0,0 0 0,0 0 0,0 0 0,0 0 0,0 0 0,1 12 0,-1-12 0,1 12 0,-1-12 0,3 15 0,-3-15 0,1 19 0,-1-19 0,1 20 0,1-8 0,0-1 0,-1 1 0,-1-12 0,2 22 0,-2-10 0,0-12 0,-2 20 0,2-20 0,0 19 0,0-19 0,-1 16 0,1-16 0,0 16 0,0-16 0,0 11 0,0-11 0,-2 11 0,2-11 0,0 0 0,0 14 0,0-14 0,0 0 0,0 0 0,0 0 0,0 12 0,0-12 0,0 0 0,0 0 0,0 0 0,0 0-224,0 0-102,-4-12-78,4 12-45,-2-12-29,2 12-64,-1-14-34,1 14-13,0-16-83,0 16-568,0-15-850</inkml:trace>
  <inkml:trace contextRef="#ctx0" brushRef="#br1" timeOffset="234240.288">8146 12655 246,'0'0'538,"6"-10"-102,-6 10-61,0 0-23,6-8-16,-6 8-35,0 0-19,7-7-6,-7 7-39,0 0-3,0 0-27,6-5 4,-6 5-46,0 0 17,0 0-33,0 0 15,0 0-15,0 0 14,0 0-14,0 0 22,0 0-5,0 0 12,0 0-12,0 0-26,0 0-22,0 0-17,-4 8-4,4-8 1,-9 4-23,9-4-1,-15 6-14,5-2-5,0 0-9,-4 0-10,-2 0-8,0 1-2,0-1-7,-3 0 0,0 0-6,1 0 0,-1 0-3,-4 1-2,2 0-1,-3-1 0,1 0-5,0 1 3,0 0-5,0-1-14,-1 1 16,0 0 0,-1-1-8,4 0 8,-5 2 9,2-2-10,1 0-2,1 1 1,-1 0 0,4-2-4,0 1 4,1-1 1,0 1 11,3-1-12,-2 0 16,2-1-22,-2 2 8,2-1-2,-2-1-3,6 0 0,-3 0-5,2 0 6,0 0 0,0 0 0,12-2 1,-21 2 1,21-2 1,-20 3 1,20-3 0,-17 1 1,17-1-1,-13 3 13,13-3-2,-13 1 18,13-1 12,0 0 8,-15 2 6,15-2-2,0 0 39,0 0-39,-16 2-3,16-2 1,0 0-6,0 0 11,0 0-5,-12 1-1,12-1-5,0 0 2,0 0-3,0 0-3,0 0-2,0 0 0,0 0-9,-11 2 0,11-2-2,0 0-3,0 0-5,0 0-8,0 0-1,0 0-1,0 0-3,0 0-2,0 0-3,0 0-6,0 0-4,0 0 1,0 0 44,2 10-3,-2-10-2,11 9-34,-4-2 0,2-1 0,0 3 0,1-1 0,3 3 0,-1-3 0,-1 4 0,4 0 0,0 0 0,1 0 0,0 1 0,1-2 0,0 4 0,0-3 0,0-1 0,1 2 0,0-3 0,-1 2 0,2 0 0,-1-2 0,-3 1 0,3-1 0,-1 1 0,1-2 0,-2 3 0,1-3 0,-1 0 0,-1-1 0,-3 1 0,2-1 0,-2 1 0,1-1 0,-3 1 0,0-1 0,2 0 0,-5-1 0,2-2 0,0 2 0,-9-7 0,13 9 0,-13-9 0,12 10 0,-12-10 0,11 6 0,-11-6 0,8 6 0,-8-6 0,0 0 0,10 3 0,-10-3-22,0 0-260,0 0-66,10-3-48,-10 3-63,0 0-32,0 0-59,1-12-37,-1 12-51,0 0-767,-6-11-1007</inkml:trace>
  <inkml:trace contextRef="#ctx0" brushRef="#br1" timeOffset="235042.473">7821 13203 186,'0'0'620,"0"0"-110,0 0-59,0 0-27,0 0-38,0 0-54,0 0-9,0 0-43,0 0-2,0 0-54,0 0 1,0 0-56,0 0 5,0 0-28,0 0 23,0 0-34,0 0-4,-10 4-20,10-4 1,-8 4-20,8-4 0,-10 6-22,10-6 2,-17 8-17,8-3 3,-1-1-22,-3 3-2,1-1 1,-4 1-9,2 0 0,-2 0 3,0 0-6,-2 1-3,-1 1 2,1-1-17,-1 1 9,1-1-10,-1 3 18,-1-3 6,2 2 14,-1-1-17,1 1 9,0 0-4,-1-2-4,2 1-10,-2 0 5,3-1-5,3-1 8,-2 0-8,1 0 4,2 1-3,-1-2-5,1 1-2,2-1 1,-1-1 2,3 0 1,-1 1 4,0-2-11,9-4-2,-11 7 0,11-7 2,-11 7-1,11-7 7,-8 5 7,8-5 7,0 0 6,-11 5 5,11-5 0,0 0 3,0 0-4,-10 6-1,10-6-9,0 0 3,0 0 8,0 0-13,0 0-7,0 0-6,0 0 0,0 0-1,0 0-3,0 0-1,6 5 1,-6-5-2,0 0-2,15 1-1,-15-1 1,15 2-2,-15-2 6,18 0-10,-18 0 20,24 1-16,-10-1 2,0 0-1,3 0-4,1 1-1,1-1 1,1 0 0,2-1 1,1 1-10,1 0 13,4 0-1,0-1-1,3 1 1,-2-2 4,2 1-5,1 1 2,4-1-3,1 0 2,-5-1-3,5 2 2,-5 0 11,0-1-16,-3-1 3,0 2-1,0-1 0,-2 1 0,-4 0 2,-2 0-3,1 0 1,-4 0 3,-3 0-1,-1 1-2,1-1 8,-15 0-2,24 0 0,-24 0-1,19 0-5,-19 0 1,16 0 2,-16 0-1,13 0 5,-13 0 17,12-1-23,-12 1 3,0 0-1,14 0 2,-14 0-3,0 0-12,0 0-26,11-3-38,-11 3-43,0 0-38,0 0-47,0 0-34,0 0-66,0 0-42,5-7-57,-5 7-48,0 0-35,0 0-88,0 0-98,0 0-281,0-15-535</inkml:trace>
  <inkml:trace contextRef="#ctx0" brushRef="#br1" timeOffset="235312.0087">8230 13425 349,'0'0'665,"4"-9"-84,-4 9-31,0 0-41,0 0-70,4-11-13,-4 11-52,0 0-9,0 0-34,0-13-2,0 13-19,0 0-19,0 0-19,0 0-21,0 0-8,0-13-41,0 13-25,0 0-27,0 0-3,0 0-33,0 0 7,0 0 16,0 0-4,0 0-25,0 0-9,0 0-8,2 15-3,-2-15-18,3 11-12,-3-11-13,1 16-8,-1-16-4,3 14-6,-3-14 11,1 16-26,-1-16-28,2 14-50,-2-14-61,3 12-79,-3-12-58,1 13-77,-1-13-54,0 0-81,4 13-137,-4-13-188,0 0-742,0 0-1180</inkml:trace>
  <inkml:trace contextRef="#ctx0" brushRef="#br1" timeOffset="236314.5297">8709 13111 208,'0'0'714,"0"0"-123,0 0-39,0 0-41,0 0-21,0 0-29,0 0-14,0 0-39,0 0-38,0 0-18,0 0-20,0 0-26,0 0-40,0 0-5,0 0-38,4 11-35,-4-11-33,0 0-31,12 3-21,-12-3-24,0 0-11,17 1-19,-17-1-74,17-1-70,-17 1-85,22-4-73,-11 1-48,2 1-64,-1-1-61,2-1-38,-3 1-33,2 1-42,-3-2-99,0 1-448,0-1-702</inkml:trace>
  <inkml:trace contextRef="#ctx0" brushRef="#br1" timeOffset="236514.8726">8786 13208 671,'-6'7'654,"6"-7"-67,-8 10-57,8-10-49,-5 7-88,5-7-29,0 0-44,-4 9-36,4-9-43,0 0-58,5 9-10,-5-9-32,0 0-29,10 4-22,-10-4-22,13 1-54,-13-1-74,15-1-86,-15 1-101,22-3-78,-10 2-89,-12 1-96,23-5-619,-11-1-745</inkml:trace>
  <inkml:trace contextRef="#ctx0" brushRef="#br1" timeOffset="237232.4968">9387 12840 47,'0'0'786,"3"-17"-144,-3 17-35,4-18-76,-1 8-37,-3 10-68,1-20-34,-1 20-28,-1-20-63,-3 11-20,4 9-10,-5-17-32,-2 9-28,2 1-12,-1-1-3,-2 0-18,-1 3-14,2 0-13,-4 0-37,0 2 3,-1 0-11,12 3 1,-23-2-29,12 3-9,-2 0-6,3 2-10,-1 0-8,0 1-9,2 1-4,1 0-8,0 2-5,2 0-2,6-7-1,-6 17-1,3-8-2,3-9-6,2 21-2,0-9 0,3 1 0,1 0-3,2 1 2,0-1-4,1 3-4,0 1 7,1-1 26,-1-1-26,-1-1 4,-1 1-1,1-1-1,-3 1 0,0-2 3,1 1-2,-1-1 1,-4-1 0,0 0 2,-1 1 0,-2-3 5,-2 1-9,0 0-1,-1-2 0,-3 0 15,0 2-11,-2-2-3,1-1 3,-1-2-6,0 1 3,1-2-5,-1-1 7,0 0-14,-1 0 5,11-4-5,-17 3 6,17-3-9,-16 1 2,16-1-27,-13-1 3,13 1-1,-10-7 3,10 7 4,0 0 1,-6-10 5,6 10 2,0 0 16,4-10-15,-4 10 2,0 0 4,7-7 3,-7 7 1,0 0-3,14-2-1,-14 2 4,0 0-1,16 7 17,-16-7-18,12 12 8,-7-5-6,3 3 10,-3 2 4,1 2-4,0 3 26,-1 3-1,0-1 16,-2-1 1,2 3-15,-1 2 10,0-2 7,0 0-5,-2-1-7,3-1 3,-1 1 10,-2-3-6,2 1-4,0-3-5,0 1 1,1-1-10,-1-2-2,1-1 8,-1 0-12,-1-3-6,3-1 4,-1 1-2,0-1 1,1-1-4,1-2 2,-7-5-9,13 9 1,-13-9-36,13 4-47,-13-4-36,17 1-84,-17-1-27,17-2-62,-8-2-40,5-1-68,-2-3-134,4 0-115,0-3-101,3-2-670,3-3-1021</inkml:trace>
  <inkml:trace contextRef="#ctx0" brushRef="#br1" timeOffset="237733.9336">9783 13111 190,'0'0'785,"-3"-10"-119,3 10-18,0 0-77,-3-12-50,3 12-77,0 0-24,-5-12-81,5 12-26,0 0-57,-7-11-6,7 11-40,-9-5 9,9 5-40,0 0 6,-16-3-20,16 3-13,-12 3-32,12-3-11,-13 6-20,6-1-1,7-5-5,-12 15-4,7-7-2,-2 2-10,3 1 4,0 1-9,1 2-8,0-2-13,2 0-1,-2 1-12,3 1-6,0 0-5,3-1 14,-2 0-21,2-1 4,0-1-5,3 4 1,0-6-6,1 3 5,3-2 20,-1-1-27,0-1 2,2-1 3,1-1-4,-2-1 1,2-1-4,0-1 6,1-1-31,0 0 32,-13-2-13,25 0 4,-13-2-3,0 0 16,0 1-18,1-3 10,-1-1-7,0 0 9,1-1-9,-2-2 11,0 0-13,0-2 7,-2 1 18,0-3-20,0-1-8,-3 0 5,-1-4-2,2 1 4,-3-1-3,-2 0 2,2 3-1,-3-1 3,0 1 0,-1 1 0,-1 2 37,-1 0-48,-2 1 34,0 2-40,4 8 39,-10-15-41,3 9-27,7 6-42,-15-8-52,5 5-36,10 3-25,-21-2-67,21 2-30,-20 0-100,20 0-99,-23 4-91,12-1-163,-1 0-589,2 1-943</inkml:trace>
  <inkml:trace contextRef="#ctx0" brushRef="#br1" timeOffset="238050.2248">10270 13260 560,'0'0'850,"0"0"-85,0 0-117,0 0-62,8 6-72,-8-6-63,0 0-54,0 0-26,5 7-37,-5-7 15,6 7-30,-6-7-36,6 12-53,-1-6-7,-5-6-31,9 16-2,-5-6-17,0-2-31,0 3-26,-1-3-20,0 3-18,-3-11-9,4 20-21,-4-20-7,1 18-11,-1-18-3,-2 18-31,2-18-55,-4 15-71,4-15-89,-5 14-75,5-14-87,-8 10-84,8-10-117,-12 8-116,12-8-167,-10 7-529,10-7-996</inkml:trace>
  <inkml:trace contextRef="#ctx0" brushRef="#br1" timeOffset="238435.6747">10546 13110 74,'0'0'871,"1"-17"-170,-1 17-67,1-15-67,-1 15-26,4-16-63,-4 16-7,0-13-77,0 13-23,1-10-57,-1 10-24,0 0-39,1-13-21,-1 13-3,0 0 18,0 0-20,0 0-12,7 6-17,-7-6-3,4 14-24,-1-3 6,0-1-18,1 5-7,1-1-96,-1 1-54,0 2 0,-1-1 0,1 1 0,-1 0 0,1-1 0,0 1 0,-2-1 0,2-1 0,-2 1 0,1-2 0,0-1 0,-2-1 0,1 0 0,0-2 0,0 0 0,-2-10 0,3 17 0,-3-17 0,2 14 0,-2-14-278,3 12-75,-3-12-66,0 0-79,3 11-127,-3-11-118,0 0-189,0 0-449,0 0-980</inkml:trace>
  <inkml:trace contextRef="#ctx0" brushRef="#br1" timeOffset="238752.1352">11100 13164 622,'0'0'836,"0"0"-102,0 0-97,0 0-63,0 0-57,0 0-67,0 0-73,0 0-26,0 0-7,0 0-45,0 0-28,0 0-52,0 0-39,0 0-37,0 0-21,0 0-25,0 0-13,0 0-24,0 0-13,0 0-88,13 2-57,-13-2-123,0 0-102,11-2-121,-11 2-122,13-3-136,-13 3-749,14-5-1066</inkml:trace>
  <inkml:trace contextRef="#ctx0" brushRef="#br1" timeOffset="238914.8963">11409 13118 662,'13'3'563,"-13"-3"-117,0 0-77,0 0-78,0 0-70,0 0-61,0 0-78,15 0-86,-15 0-77,0 0-109,0 0-97,12-3-421,-12 3-215</inkml:trace>
  <inkml:trace contextRef="#ctx0" brushRef="#br1" timeOffset="239115.0753">11652 13104 765,'13'1'692,"-13"-1"-56,0 0-75,0 0-82,14 3-61,-14-3-54,0 0-72,0 0-15,0 0-76,11 1-15,-11-1-58,0 0-11,0 0-52,0 0-47,0 0-84,11-3-119,-11 3-104,0 0-101,0 0-163,0 0-614,12-2-781</inkml:trace>
  <inkml:trace contextRef="#ctx0" brushRef="#br1" timeOffset="239785.8175">12219 12980 311,'4'-9'710,"-4"9"-114,4-11-61,-4 11-57,3-13-33,-3 13-66,1-14-25,-1 14-27,0-17-39,0 17-72,-3-20 12,3 20-22,-3-20-24,-1 10-19,-1 1 1,0 0-11,-1 1-25,1 2-12,-4 2-13,0-1 1,-2 2-3,11 3-1,-23-1-1,10 2-28,-1 2 24,1 2-23,-1 2 4,1 0-14,0 3-4,-3 0-13,3 2-8,-1 2-4,3 0-5,-1 0-9,3 1 1,3-2-13,1 0 7,1 0-9,2 0 6,-1-1-5,3-12 4,3 22-6,0-12 7,1 1-14,2-3 7,1 1-31,1-4-14,2 3-27,1-3 10,1-2-22,-1 1 4,2-3-23,1 0 8,-1-1 11,-13 0 8,25-2-3,-12-1 22,1-1-24,-1-3 30,1 0-7,-1 0 25,-2-1-7,-1-1 27,0 1-13,0-2 24,-4 2-19,1 1 35,-1-2-17,1 2 30,-1-1-14,-6 8 30,10-12-15,-10 12 25,5-10-30,-5 10 16,6-7-31,-6 7 26,0 0 22,10-4 15,-10 4-14,0 0 16,7 9-4,-7-9 3,6 15-3,-2-6-1,-2 3-3,0 0 2,1 0 13,0 1-13,1 2 11,-2 1 5,1 1 73,1 1 3,0 0-33,-1-1-25,0 0-20,5 0-5,-5 0-28,1 0-52,0-2 0,-1 1 0,1-2 0,0 1 0,-2-2 0,1-4 0,1 3 0,-1-3 0,-3-9 0,2 18 0,-2-18 0,2 14 0,-2-14 0,3 13-31,-3-13-138,0 0-66,3 12-87,-3-12-65,0 0-53,0 0-125,0 0-112,0 0-127,0 0-645,0 0-1062</inkml:trace>
  <inkml:trace contextRef="#ctx0" brushRef="#br1" timeOffset="240556.754">12582 12651 227,'-5'-5'745,"5"5"-133,-8-9-37,8 9-104,-5-10-36,5 10-71,-2-10-39,2 10-44,0 0-27,2-14-29,-2 14-23,9-10-23,-9 10-15,14-10-12,-5 6 2,0 1-10,3-1-3,0 1 0,1 0-9,1 2-15,-1 1-17,2 0 9,-2 2 4,1 2-41,-1-1-17,1 3-8,-5 0-5,1 2-6,-3 2-5,0 2-4,-2-1 1,-3 1 1,-2 0 8,0 3-13,-2 2 5,0-2-12,-1 2 6,-1 0-16,1-1 11,-2 1-14,1-2 9,0 1-12,1-2 11,1 1-14,2-2 18,-2-1-4,2 0 3,2 0-5,-2 0-15,1 0 13,3-1-12,0-2 13,0 2-12,1-3 12,0 1-12,2-1 11,-1-1-12,1 0 11,2-3-21,-2 1 2,-7-5-27,17 6 13,-17-6-18,17 4 21,-17-4-19,18 1 24,-18-1-22,13-1 25,-13 1-23,13-4 24,-13 4-25,12-5 22,-12 5-13,9-6 26,-9 6-19,8-8 23,-8 8-21,8-8 24,-8 8-19,6-6 24,-6 6-25,0 0 23,5-11-3,-5 11-3,0 0-23,0 0 30,0 0-23,0 0 27,0 0-12,0 0 27,-5 15-18,5-15 26,-4 17-15,2-5 25,-1-2-12,0 3 14,1 2-4,2 1 26,-4 2 21,4-1-7,-2 3 5,-1 1 3,2 1 0,0 2-1,-1-4 11,-2 4-10,2-2 5,0-2 1,1-1-1,-1 0-11,-1-1 2,3-2-1,-2 1-3,0-1-43,2-3-39,0 1 0,0-2 0,0 0 0,0-12 0,0 20 0,0-20 0,0 19 0,0-19 0,4 17 0,-4-17 0,3 15 0,-3-15 0,2 11 0,-2-11 0,0 0 0,3 15 0,-3-15 0,0 0 0,2 12 0,-2-12 0,0 0 0,0 0 0,0 0 0,0 0 0,-10 7 0,10-7-130,-9-4-438,9 4-176,-19-8-229,3 1-850,-3 0-1529</inkml:trace>
  <inkml:trace contextRef="#ctx0" brushRef="#br1" timeOffset="243829.5528">13866 13041 458,'0'-12'957,"0"12"-175,-1-18-133,1 18-12,0-14-52,0 14-48,-1-10-101,1 10-44,0 0-39,0 0-42,-5-9-8,5 9-14,0 0-40,-5 16-14,3-5-25,1-1-19,1 4-16,-1 0-19,-2 1-9,3 2-35,0-1-85,0 1-27,0 0 0,3-2 0,-3 0 0,2-3 0,0 0 0,-2 2 0,2-4-9,-2-10-242,3 18-79,-3-18-63,2 12-82,-2-12-159,0 0-119,0 0-937,0 10-1365</inkml:trace>
  <inkml:trace contextRef="#ctx0" brushRef="#br1" timeOffset="244036.4292">13818 13005 271,'0'-13'1049,"0"13"-205,2-21-118,-2 21-16,2-17-69,-2 17-67,3-15-65,-3 15-63,3-14-50,-3 14-46,4-9-38,-4 9-33,2-11-38,-2 11-36,0 0-37,2-9-32,-2 9-26,0 0-20,0 0-17,0 0-14,0 0-57,0 0-2,5-7 0,-5 7-4,0 0-147,0 0-91,10 5-96,-10-5-71,0 0-131,10 9-183,-10-9-239,9 7-567,-9-7-1163</inkml:trace>
  <inkml:trace contextRef="#ctx0" brushRef="#br1" timeOffset="244236.9861">14117 13068 934,'0'0'1069,"0"0"-138,0 0-90,0 0-40,0 0-100,0 0-92,0 0-108,0 0-108,11-1-78,-11 1-64,0 0-51,0 0-42,9-5-62,-9 5-92,0 0-101,7-5-106,-7 5-102,0 0-116,11-9-125,-11 9-104,10-4-143,-10 4-726,13-4-1150</inkml:trace>
  <inkml:trace contextRef="#ctx0" brushRef="#br1" timeOffset="244669.3289">14284 13092 172,'0'0'928,"17"-3"-160,-17 3-70,23-2-97,-10-1-41,-1-1-99,1-1-51,1 1-88,1-1-23,-1 0-70,-1-1 8,0 1-30,-1-1-34,-1 1-30,1-2-21,-2 1-18,-1 1-19,-2-2-16,2 2-7,-2-3-12,-7 8-8,9-13-15,-9 13-18,4-16 11,-4 16-17,2-14 15,-2 14-20,-4-15 12,4 15-22,-5-14 16,5 14-23,-11-11 13,11 11-9,-16-7 9,16 7-20,-15-2 11,15 2 10,-18 3-1,9 2 1,-1 0 0,-2 3 4,1 1-8,1 3 11,2 0-4,-1 1 8,4 1 18,-1 2 35,2 0 13,3-1 19,1 1 39,2-1 25,3 1 3,0 0 18,3 0-2,3 1 10,1-3 8,1-2-123,3 2-69,-1-4 0,3 0 0,-2-2 0,2-1 0,-3-2 0,3 0 0,-4-2 0,2-2 0,0 2 0,-2-3 0,-1-3 0,1 3 0,-4-1 0,4-3 0,-14 4 0,19-6 0,-19 6 0,13-7-483,-13 7-104,6-8-129,-6 8-169,0 0-859,-2-15-1431</inkml:trace>
  <inkml:trace contextRef="#ctx0" brushRef="#br1" timeOffset="245988.2188">1794 14532 606,'0'0'690,"0"0"-92,0 0-39,-6 7-65,6-7-41,0 0-53,0 0-61,6 5-36,-6-5-6,0 0-34,14 1-47,-14-1-31,13-1-12,-13 1-10,18-4-11,-18 4-32,19-8-13,-9 2-17,1-1-15,-2 0-7,5 0-20,-4-1-5,2-1-5,-1 0-6,1-2-3,-2 1-5,2-1-5,-3 1 3,0-2-9,1 2 33,-4 0-14,-1 1 11,0 1-6,-5 8-7,7-17-10,-5 8 0,-2 9-4,0-15 4,0 15-2,-1-12 0,1 12-6,-5-9 0,5 9-7,-8-6 15,8 6-13,-11-2-9,11 2-1,-14 3 1,3 1-1,2 1 0,-3 0 1,1 4 2,0-2-13,0 4 13,-1-2-4,-1 2 4,2-2-8,0 3 15,-1 0-4,4 0 17,-1-2-3,0 3 13,2 0 20,1-3 1,1 0-19,0 1 8,3-1-15,2-10 11,-3 20 11,3-20 7,3 17-20,-3-17 4,5 17-10,0-9 6,0-1-9,3 0 1,2-3-12,-1 3 4,2-3-5,5 1 2,-2-3-12,2 0-66,1-1-76,3-1-65,-1 0-58,2-1-47,5-3-65,-2-1-65,1-1-34,1 1-14,-3-2-2,8-2 11,-4-1-49,-1 0 25,1 1-394,-1-4-456</inkml:trace>
  <inkml:trace contextRef="#ctx0" brushRef="#br1" timeOffset="246358.1057">2414 14425 474,'11'-10'448,"-2"0"-48,-3 3-10,2 0-28,-3-2-18,-5 9-15,8-16-21,-8 16-15,2-11-12,-2 11-20,0 0-24,-2-12-7,2 12-21,0 0-14,-16 0-10,16 0-7,-18 8-10,7 0-3,-1-1-2,1 4-23,-3 3-4,1 0-16,-1 1-10,3 2-24,-2 0-12,0-1-24,4 1-8,0-2-6,0-1-8,3 0-5,2-1-4,0-2-3,1 0-4,1-1 1,2-10-7,0 14 5,0-14-3,6 8-7,-6-8-26,11 4-16,-11-4-16,15-4-20,-6 1-12,1-2 6,3-2-11,-2-2 23,2-1 6,-3 0 26,2-2-5,1 0 23,-3-2-7,-1 3 18,1-1-8,-2 0 18,1 0-4,-2 2 26,1 1 25,-3-1 19,0 3 1,0 0 13,-5 7-16,10-12-8,-10 12-12,6-8 14,-6 8-4,0 0 4,12-4 13,-12 4-12,10 4-10,-10-4 2,8 8-17,-8-8-10,7 9-1,-2-2-6,-5-7-7,8 16-65,-8-16-75,7 14-50,-3-5-73,-4-9-64,9 15-104,-9-15-71,6 12-42,-6-12-218,9 13-378,-9-13-744</inkml:trace>
  <inkml:trace contextRef="#ctx0" brushRef="#br1" timeOffset="246690.2013">2853 14351 730,'0'0'642,"4"-17"-52,-4 17-71,1-13-57,-1 13-41,-1-12-53,1 12-30,-3-9-28,3 9-49,-4-9-36,4 9-15,0 0-12,-14-4-17,14 4-18,-12 0 9,12 0-10,-15 5-4,5 2-4,3-2 1,-2 6-11,-2-1 0,2 0-36,2 2-4,0 3-20,0-2-9,0 3-3,4 0-2,-1-3-13,2 4-12,0-3-9,2 1-10,0-2 8,1-2-16,0 1 2,2-2-5,1 1-27,1-2-47,0 0-59,3-4-57,-1 2-52,-7-7-74,18 6-43,-18-6-100,19 2-38,-19-2 0,25-6 40,-9 2-29,2-2-199,1-1-343,1-5-617</inkml:trace>
  <inkml:trace contextRef="#ctx0" brushRef="#br1" timeOffset="247160.308">3112 14178 193,'-5'-14'679,"1"1"-58,-1 4-52,0-1-71,0 0-45,0 0-32,-3 2-8,3 0-28,0 0-41,-1-1-35,6 9-38,-12-11-27,12 11-27,-9-9-40,9 9-35,-8-6-25,8 6-15,0 0-8,0 0 3,-7 6-6,7-6 1,1 16-5,0-7 0,3 5-14,0 1 9,1 2-15,0 4 5,2 0-14,0 1 5,-2 0-16,2 1-5,-1-1-8,-1 1-3,3 1 2,-2-2 10,1 3-1,-1-4-17,2 1 6,-3 0-3,0-3-6,0-4-2,0 1-4,-1-1-5,0-3 1,-2-2-1,2-1-2,-4-9 2,4 16 2,-4-16 0,3 12 1,-3-12-2,0 0-6,1 14-1,-1-14-12,0 0-9,0 0 1,0 0-1,0 0-2,-4-14 29,4 14-31,-1-18 4,1 18-7,0-22 12,1 8-16,0 0 14,2 1-16,0-3 8,0 3 3,3-3 14,0 3-12,0-1 5,2 3 1,0 0 10,0 1-11,1 2 18,2 0-19,0 3 13,-1 0-2,2 2 6,1 1-7,-2 1 6,3 2-15,-1 1 11,1 2-5,1 0 13,2 2 0,-3 0-9,0 1 0,2 0-2,-4 2 4,1 1-2,-4 0 0,0 1-10,-1 1-75,-3 2-71,-3 0-81,-2 0-103,0-1-161,-4 4-196,1-1-224,-1-2-476,-1 0-1002</inkml:trace>
  <inkml:trace contextRef="#ctx0" brushRef="#br1" timeOffset="247895.0149">4630 14335 124,'9'-13'810,"-9"13"-188,9-14-50,-5 6-64,1-1-50,1 0-66,-2-1-6,0 2-37,0-3-20,-4 11-37,4-20-1,-4 20-23,3-17-24,-3 17-34,-2-16-16,2 16 8,-6-13-31,6 13-18,-12-11-12,12 11 3,-20-5-22,20 5 0,-24 4-20,8-1-19,0 4-17,-2 3-4,0 2-10,0 2-14,-1 3-10,1 2-4,1 2-5,2 0-1,2 1-16,3-1 8,1-1-2,3 2 0,2-2-5,1-2 6,1-1-6,2 1 1,3-2-1,3 0-5,0-1-33,2-4-51,3 0-41,1-1-40,2-3-48,2-2-49,2-1-29,0-3-79,4-2-41,-2-1-64,2-3-45,4-1-68,-3-3-163,2-2-285,1-1-653</inkml:trace>
  <inkml:trace contextRef="#ctx0" brushRef="#br1" timeOffset="248347.9863">4940 14073 585,'0'-14'663,"-2"2"-89,2 12-16,-1-15-45,1 15-114,-3-16-7,3 16-72,-3-10-31,3 10-13,0 0-29,0 0-23,-12 3-17,12-3-22,-6 16-11,2-6-27,1 3 0,-2 3-23,3 2-4,-1 1-12,1 5-7,-1-1 3,2 1-15,-1 1 2,1 2-18,1-5-16,-1 4-7,1-4-9,0-1-2,1-1-14,0 0 21,2-1-37,-2-2-4,2 0 1,0-3-1,-1-2 1,2 0 4,-2-1-4,2-3 2,-4-8 2,7 11-6,-7-11 2,10 7 6,-10-7-11,0 0 9,18 0-11,-18 0 17,14-8-24,-7 1 2,1 2-4,-1-4 3,0 0-3,1-2 0,-2-1 0,2 0 1,-2-2 6,-1 2-7,3 1 15,-2 0-10,0 1 9,-3 1-10,3 0 10,-6 9 12,7-13-34,-7 13-3,8-9 9,-8 9 0,8-7 2,-8 7-1,0 0 10,13 0-7,-13 0 4,11 6-4,-11-6 6,11 10-2,-5-3-1,1 0 2,-2 2-2,0-1 4,2 2-11,-1-3-68,0 3-35,0-3-36,0 1-33,0 1-35,1-2-34,2 0-72,-2-2-15,0 2-39,3-2-48,-1-2-14,0 2-46,-9-5-86,19 5-339,-19-5-480</inkml:trace>
  <inkml:trace contextRef="#ctx0" brushRef="#br1" timeOffset="248764.7806">5460 14342 37,'4'-12'597,"-2"2"-97,1 1-67,-2-2-6,-1 11-19,-1-18-50,1 18-20,-4-18 2,4 18-35,-7-16-29,7 16-34,-12-10 18,12 10-23,-12-9-12,12 9-19,-16 0-4,16 0-8,-18 6-16,9 0-3,-1 2-16,0 1 2,1 3-13,-1 1-2,3 0-32,0 2-17,2-1-18,0 1-14,0-1-18,2 1-1,2-2-3,0-2-12,2 1-7,-1-12-6,3 20 5,-1-11-1,-2-9-10,8 16 23,-3-9-43,-5-7-21,12 9-35,-12-9-28,13 2-4,-13-2-1,13-2 2,-13 2-13,17-3 3,-8-3-10,-9 6 23,14-11-4,-6 4 29,-2-3 1,2-1 24,-3 2-1,-1-2 11,1 1 2,-2-2 19,0 2-7,0 0 18,-3 10 3,5-18 31,-5 18-3,4-13 13,-4 13-16,2-12-3,-2 12-6,0 0 11,0 0 3,5-9 12,-5 9-10,0 0 0,7 9-15,-7-9 4,3 10-11,-3-10 5,6 14-2,-6-14-7,5 17-2,-5-17-30,6 15-56,-6-15-39,9 17-4,-4-9-72,0-1-167,0 1-146,2-2-101,-7-6-778,12 10-986</inkml:trace>
  <inkml:trace contextRef="#ctx0" brushRef="#br1" timeOffset="249128.1629">5644 14318 453,'-3'-10'759,"3"10"-106,-3-14-69,3 14-80,0-14-105,0 14-31,3-12-61,-3 12-5,7-10-61,-7 10 2,12-8-48,-12 8-13,21-4-23,-21 4-15,24 3-32,-11-1-12,3 2-21,-1 2-15,0 0-13,-1 2 1,1-1-28,-1 0 11,0 4-8,-2-3-4,-1 2-4,-2-2-4,-1-1 1,-2 2-7,2-1 5,-3-2 5,-5-6 19,5 13 29,-5-13 14,3 11 18,-3-11 15,0 0 23,-3 13 7,3-13-9,0 0 6,-5 7-17,5-7-11,0 0-12,0 0 6,-13-1-16,13 1-36,-5-8 8,5 8-9,-2-12-15,2 12-8,0-17-7,2 5-9,1 0-20,2-1-46,4 1-46,-2-1-43,4 2-49,1 0-46,3 0-38,4 2-76,-1-1-87,2 3-153,0-1-85,-3 4-220,6 1-367,0-1-870</inkml:trace>
  <inkml:trace contextRef="#ctx0" brushRef="#br1" timeOffset="249698.5273">6490 14439 452,'7'-5'647,"0"-2"-80,-1 0-25,-6 7-77,12-11-24,-7 3-58,-1 0-22,1-1-47,-5 9-8,7-15-29,-7 15-21,3-19-25,-3 19 3,0-20-31,-3 11-16,3 9-1,-7-17-19,2 9-5,-3-1-12,0 4-20,-3-2 3,0 2 1,0 3-9,-3 1-6,1 1-21,-2 1-13,-1 1-1,1 5-13,1 0-9,-1 1-4,1 4-13,1 0-10,1 0-11,5 0 1,-3 3-7,4-1-1,3 1-5,0-1-1,2-2-9,2 0 7,2 0-1,2 1-2,1-3 1,3-1-12,-1-3-25,2 1-14,3-3-27,-1-2-22,4-1-8,-2-2-10,2-1 9,1-2-15,1-2 32,-3 1-13,2-3 19,0-1 12,-2-3 13,-1 1 12,-1-2 8,-3 1 9,-2 0 6,0-4 6,-1 3 3,-1-2 2,-2 3 55,0 2-15,0 0 8,1-1 10,-5 11 2,5-15 4,-5 15-29,5-11-5,-5 11-2,0 0 16,7-6 23,-7 6-10,0 0 10,9 8 5,-9-8-11,6 12-14,-6-12-6,5 16-4,-1-6-6,0-1-2,-2 2-9,3-2-43,-1 3-67,1-2-84,0 0-52,0-1-76,1-2-76,-1 2-113,2 0-71,0-2-78,-1-2-148,2 0-369,2-1-779</inkml:trace>
  <inkml:trace contextRef="#ctx0" brushRef="#br1" timeOffset="250215.5053">6942 14301 682,'1'-10'540,"2"1"-33,-3 9-25,1-15-45,-1 15-43,0-16-7,0 16-80,-1-13 9,1 13-40,-3-12-15,3 12-37,-6-7-4,6 7-25,0 0-9,-14-3-13,14 3-1,-12 5-7,5 0 0,0 2-6,0 3-7,0 0-15,1 2 13,-1 0-33,2 2-3,3 0-12,-1 1-22,2-2-15,1-1-10,1 2-16,2 1 0,1 0-13,1-4-11,1 2-8,2-1-23,1-3-48,0 1-19,2-3-47,-1 0-15,6 0-6,-2-4-47,4 1-43,-2-3-40,2 1-21,-2-4-34,3 1 33,0-3-27,-1 1 11,0-3 4,1-2 18,-1-1 22,-1 1 33,-4-1 38,0-3 43,-1 2 33,-3-2 45,-2-3 39,1 1 64,-2-3 39,-2 2 48,-1-2 34,-2 0 36,0-1 1,-1-2 48,0 3 17,-1 0-18,0-1 23,1 2-8,-2 3 14,1 2-5,0-1 5,-1 2-24,2 10-26,-2-16-40,2 16 9,0 0 41,0 0 1,0 0-6,0 0-11,0 0-20,1 11-6,-1-11-9,3 23-24,-1-9-15,1 4-20,0 0-18,-1 1-17,1 3-12,-1 0-11,3 2-10,-1-2-5,0 1-7,0-2-8,-2 0-8,2-2-61,-1-2-44,1 0-72,-2-2-80,3-1-61,-2-3-57,-1-1-52,-2-10-95,4 19-88,-4-19-96,1 11-794,-1-11-1116</inkml:trace>
  <inkml:trace contextRef="#ctx0" brushRef="#br1" timeOffset="250400.4217">7121 14427 613,'-10'-7'862,"10"7"-98,-12-8-130,12 8-77,-8-9-78,8 9-51,-1-12-81,1 12-56,7-7-19,-7 7-53,12-9-31,-2 5-34,1-1-31,3 1-20,2 1-22,2-2-16,4 1-14,2-1-38,1 0-76,0-1-106,0 2-42,8-3-96,-9 2-95,3-1-51,-2-1-57,0 3-141,-1-1-436,-6 1-703</inkml:trace>
  <inkml:trace contextRef="#ctx0" brushRef="#br1" timeOffset="250716.8509">7566 14323 438,'0'0'614,"0"0"-76,0 0-53,0 15-29,0-15-44,0 0 1,0 0-62,6 7-26,-6-7-37,0 0-33,14-2-13,-14 2-27,12-3-25,-12 3-31,12-7-19,-12 7-33,14-8-6,-14 8-19,13-9-7,-13 9-23,12-11-7,-12 11-12,7-9 0,-7 9-12,5-13-2,-5 13-11,3-11 2,-3 11-11,0 0 7,-4-12-11,4 12 10,0 0-10,-11-3 19,11 3 5,-12 3 34,12-3 13,-17 8 16,10-1 12,-3 1 14,1 1 2,0 3 6,1 0-14,0 2-6,2 1 0,0-1-9,2 2-29,0 0-4,3 0-14,-1-3-2,2 1-13,3-1-2,-1-1-55,1 0-80,3 0-34,1-2-43,2-2-47,-2-1-48,1-1-49,2-2-99,2 0-33,-2-2-19,-10-2-27,20 2-55,-20-2-59,21-5-308,-11 0-506</inkml:trace>
  <inkml:trace contextRef="#ctx0" brushRef="#br1" timeOffset="251002.0479">7750 14389 642,'3'-13'645,"1"3"-75,-4 10-44,7-16-30,-7 16-76,7-17-25,-2 10-46,-5 7-12,13-11-73,-13 11 10,14-8-31,-14 8-1,17-3-8,-17 3-17,19 1-18,-8 3-8,0 2-13,2-1-6,-1 3 1,0 1-11,0-1-10,-1 3-11,-1-1 7,0 1-23,-1 1-11,-2-1-23,-1 1-8,0-4-18,-2 2-6,0-1-5,-4-9-1,5 18-4,-5-18 3,1 13 0,-1-13-28,0 0-24,-1 15 0,1-15 0,0 0 0,0 0 0,-6 7 0,6-7 0,0 0 0,0 0 0,-6-13 0,6 13 0,2-14 0,0 3 0,1-4 0,2 1 0,0-1 0,4-4 0,1 0 0,3-3-46,4-1-359,-1 1-110,5 0-87,-1 1-177,0 2-236,5-8-516,2 6-1166</inkml:trace>
  <inkml:trace contextRef="#ctx0" brushRef="#br1" timeOffset="251588.12">9300 14243 431,'0'0'982,"-6"-8"-164,6 8-149,0 0-69,0 0-68,0 0-51,0 0-51,0 0-36,-5 8-39,5-8-43,0 18-32,0-18-41,0 23-35,2-10-35,-2 1-32,0 0-29,1-1-21,-1 0-17,1 5-15,0-5-15,1-2-62,-1 1-59,0-1-36,-1-11-79,4 18-32,-4-18-64,5 12-67,-5-12-102,5 8-80,-5-8-106,0 0-182,9 4-306,-9-4-749</inkml:trace>
  <inkml:trace contextRef="#ctx0" brushRef="#br1" timeOffset="251906.4416">9228 14188 511,'0'0'751,"-10"4"-106,10-4-89,-9 3-40,9-3-84,-7 7-25,7-7-64,0 0-31,0 0-60,-2 12-23,2-12-14,0 0-30,8 4-22,-8-4-6,0 0-16,15 0-15,-15 0-18,13-4-11,-13 4-7,16-8-17,-8 3-4,-8 5 10,13-11 2,-7 4 0,-1 0-2,-5 7-13,8-17-13,-6 8-10,-2 9-27,0-20 11,-1 10-8,-1 0-5,-1 0-3,-1 1-4,4 9 7,-8-15-15,1 10-1,7 5 2,-12-9-3,12 9 0,-13 0-30,13 0-9,-16 6-58,8-1-33,0 1-54,-2 4-36,1-1-85,3 1-54,-3 2-81,4 0-39,1-2-68,2 2-148,0-2-362,2-10-677</inkml:trace>
  <inkml:trace contextRef="#ctx0" brushRef="#br1" timeOffset="252374.5902">9583 14270 814,'10'-5'684,"-1"-2"-44,0 3-39,0-2-75,-1 1-39,0-3-38,-1 0-44,1 2-39,-2-1-13,0-1-34,-3-1-49,-3 9-47,7-13-39,-7 13-48,0 0-28,-2-15-20,2 15-9,-10-9-28,10 9-10,-14-4-10,14 4 0,-20 2-13,20-2-4,-23 5-5,12 0-3,-1-1 0,-1 2-5,3 1-1,2 1-10,-1-3-25,1 4-8,2-2-8,1 1-11,-1-1-7,6-7-7,-6 16-13,6-16-5,0 15-5,0-15-12,3 12-8,-3-12-9,10 15 5,-3-6 11,0-4 10,1 1 4,5 0 11,-2-1 15,2 2-8,1-2 15,0 0 16,0 0 7,1-1 8,0 2 4,-3-2 10,1-1 6,-3 2 27,2-2 12,-2 1 28,-1-1 24,-9-3 21,13 7 21,-13-7 25,7 5 22,-7-5 10,0 0 0,-1 11-2,1-11-30,-8 5 0,8-5-14,-16 5-14,16-5-24,-22 5 25,9-2-61,-1-1-10,0-1-11,-2 1-4,0 0-35,-2 0-52,3-2-83,-3 3-66,1-3-73,2 2-111,1-2-165,-1 1-153,1-1-823,0 0-1165</inkml:trace>
  <inkml:trace contextRef="#ctx0" brushRef="#br1" timeOffset="253540.2786">11251 14265 622,'10'-8'610,"-2"-1"-60,-1 1-29,0-1-49,0 2-72,-3-3-10,1 0-33,-1 0-17,0 0-52,-4 10-23,4-18-39,-4 18-18,-4-15-8,-1 9-19,5 6-9,-12-11-8,3 9-16,9 2-13,-21-2-23,7 4-16,0 3-2,-3 0-23,0 4-11,-2 2 13,3 0-13,-1 4-6,2 1-7,-1-1-17,2 1-1,3 0-10,2 1 3,0-2-18,1 1 11,3-2-13,3-2 10,2 0-11,1-2 8,3 0-27,2-2-22,2 0-49,3-1-16,3-1-48,-2-3-1,3-1-49,-1-2-18,4-2-12,0-1-9,2-1-43,1-4 18,-2-1-14,1 0 9,1-2 0,-3 0 36,1-2 41,-2 0 35,3-4 24,-6 1 27,0-1 21,-1-1 19,-2-1 11,0-4 21,-4 2 22,2-5 39,-2 2 31,-3-2 28,-1 1 30,0 0 6,-2 1 41,0 1-5,1 2 33,-2 1 11,-2 3-16,1 0 0,0 3-12,0 1-2,-2 1-36,1 2 14,2 10-19,-10-12 7,10 12-13,-10-7-9,10 7-2,-10 4 8,10-4-10,-10 12-9,4-2-8,0 3-2,1 2 4,0 2-10,0 3-1,0 1 4,0 1-2,2 1-1,1-1-7,-1 2-5,2-4-12,1 1-8,1 0-7,0-2-9,3 2 1,0 0-10,4-3-9,-1 1 6,0-5-14,2-2-1,3 0-8,-1-2-29,3 0-28,-1-3-8,2 0-39,-1-3-6,0-3-20,-1 2-11,1-6-18,0 3 11,0-2-11,2-1 8,-3-4 0,1 2 11,-1-4 2,0 1 3,-1-1 13,-3-1-9,1-2 45,-2 0-7,-2-1 38,-1-3-12,-1 4 25,-2 0-12,2 1 30,-2 1-9,-2 10 28,-2-16-20,2 16 51,-4-12-19,4 12 35,0 0-22,-6-3 28,6 3-14,0 0 39,-8 9-25,8-9 19,-3 13-25,3-13 14,-2 15-7,2-15-10,0 20-4,0-20-8,2 19-5,1-8-4,3-3 3,-3 2-18,5-5 1,-2 2-26,2-2-23,0-1-29,2 0-29,-10-4-59,15 2-48,-15-2-36,19 0-24,-19 0-60,17-5-34,-17 5-83,18-7-110,-11 0-284,1-1-382</inkml:trace>
  <inkml:trace contextRef="#ctx0" brushRef="#br1" timeOffset="253879.3101">11633 13996 100,'-8'5'791,"8"-5"-158,-13 7-65,13-7-89,-8 6-32,8-6-66,0 0-20,0 0-53,0 0-15,0 0-50,8 7-16,-8-7-27,11-5-22,-2 0-13,1 2-23,0-3-8,3-1-9,1-1 6,-1 2-2,1-3-17,-1 0-11,-1 1-7,1-1-4,-4 1 3,2-3-29,-3 3 6,0 0-22,-4-1 3,-4 9-25,6-13 8,-6 13-27,4-10 13,-4 10-15,0 0 8,-6-8-15,6 8 8,0 0-45,-12 2-46,12-2-34,-12 10-47,6-4-37,-2 3-52,2 2-85,0 2-84,-2-1-55,2 5-57,1-2-180,-1 1-380,5 1-712</inkml:trace>
  <inkml:trace contextRef="#ctx0" brushRef="#br1" timeOffset="254696.3089">12209 14272 467,'18'-2'633,"-4"-3"-71,1 0-57,-2-1-39,0-2-74,-1 1-2,-3-3-61,1 2-14,-4-2-33,-1 1-12,-1 0-44,-2-1-3,-2 10-47,-2-14-11,2 14-26,-9-13-4,9 13-23,-16-7-8,4 4-20,-1 2-5,0 1-15,-7 1-3,3 2 1,-2 2-9,-1 0-11,0 2-12,-1-2 0,4 4-10,-1-4-5,4 3-3,0-1-3,4 0-3,0 0 0,1 0 0,2-2-2,7-5 0,-6 10 0,6-10-6,0 0-16,3 9-19,-3-9-21,10 4-2,-10-4-18,16 0-24,-16 0 1,22-4-17,-10 2 8,-1-1-18,5-2 28,-3-1-13,3 2 38,-3-2-8,1 1 38,-3 0-12,0 2 33,-1-1-19,0 2 31,-10 2-28,19-5 22,-19 5-8,15 3 39,-15-3-12,16 11 39,-9-4-24,2 2 11,-1 4-2,2-1 3,-3 5-9,2 3 62,2 8-18,-2-3 4,2 4-23,-2 2-3,3 6-5,-2-1 9,0 3 6,-3 0 16,-1 1 18,2 1-4,0-2 8,-3-6-1,1 2 1,-2-1 5,-2 0-10,3 0-7,-1 0-10,-2-2-10,1 1-11,0-7 6,-3 2-24,-3-4 13,2 2-23,-3-4 17,0 0-21,-3-2 8,-2-2-13,-2-3 21,-2-1-25,-4-1 18,0-2-17,-3-3 12,-1-1-8,-3-3 16,0-4-4,-4-3 10,-7-2-4,3-4 9,-9-4-11,3-5 6,0-3-5,0-1 17,2-5-9,4-2-1,1-2-7,7-2 1,1-4-2,4 2-10,5-3-9,1 2-2,6 1-3,5 1-8,2-1 11,5 2-11,1-4-6,7-1-58,3 1-14,5 3-62,4-2-26,4 2-30,9-3-2,2 4-6,4 3-35,0 1 22,-5 5-39,1 4 5,-2 1-13,-2-2-6,-2 6 25,-5 1 1,-2 4 29,-7 0 28,3 3 34,-9 2 35,3-2 30,-3 1 46,-4 2 51,0 1 54,-1-1 41,-9 4 11,14-3 33,-14 3-6,11-3 29,-11 3-12,0 0 26,11 4-13,-11-4 3,4 7-15,-4-7-5,5 10 4,-5-10-13,-2 16-8,2-16-22,-3 19-19,1-9-20,0 1-14,2 0-9,0 1-16,0 0-6,0-12-3,0 20-18,0-20-39,4 19-25,-4-19-34,6 15-42,-6-15-49,8 9-58,-8-9-70,11 6-33,-11-6-51,0 0-117,16 0-613,-16 0-742</inkml:trace>
  <inkml:trace contextRef="#ctx0" brushRef="#br1" timeOffset="255044.1066">12449 14033 93,'-10'5'797,"3"0"-174,7-5-72,-12 11-61,12-11-99,-6 8-48,6-8-61,0 0-21,2 14-63,-2-14 1,5 5-55,-5-5-14,13 3-39,-13-3 6,15 0-43,-15 0 9,23-2-28,-12-1 20,1 0-10,1-4-9,-2 0-9,1 2-1,-2-1-20,-1 1 32,-1-4 4,-2 2-7,-1-2 2,-5 9-7,4-16-3,-4 16-1,-2-14-4,2 14-6,-4-12-5,4 12-3,-9-8 6,9 8-11,-12-4 0,12 4-2,-15 1-4,15-1-46,-14 5-39,14-5-64,-13 11-35,6-4-72,7-7-45,-9 14-37,9-14-35,0 16-69,0-16-119,7 13-252,-2-5-349</inkml:trace>
  <inkml:trace contextRef="#ctx0" brushRef="#br1" timeOffset="255382.6798">12904 14064 245,'0'0'760,"8"-14"-97,-8 14-19,2-15-98,-2 15-31,3-14-53,-3 14-27,1-15-62,-1 15-45,2-10-44,-2 10-47,0 0-48,2-12-36,-2 12-7,0 0-9,0 0-1,0 0 5,0 0-15,0 13-15,0-13-6,0 19 10,0-19-38,0 23-13,0-8-7,0 2-8,-2 1-8,0 0-7,1 0-7,-1-1-7,1 1 1,1 2 6,0-3-15,0 2-1,1 0 12,1-1 14,3-1-15,-3 0 4,2-3-10,1 1 5,1-3-11,1 0 6,2-1-6,0 0-2,0-4-7,1-1 7,0-1-28,1-1-33,-1 0-34,3-3-46,-1 1-37,-1-4-37,2 1-23,-1-3-23,-3 2-54,3-3-59,-2 0-44,-1-1-51,-1-1-56,-3 0-177,2-1-428,-4-2-736</inkml:trace>
  <inkml:trace contextRef="#ctx0" brushRef="#br1" timeOffset="255561.0684">12816 14156 683,'0'0'742,"-18"2"-118,18-2-32,0 0-110,0 0-52,0 0-79,0 0-48,0 0-69,0 0-41,0 0-56,13-4-14,-13 4-78,26-4-75,-11 2-142,5-2-126,-1 0-118,7 1-213,8-6-430,6 1-675</inkml:trace>
  <inkml:trace contextRef="#ctx0" brushRef="#br1" timeOffset="255768.1577">13582 14040 902,'16'-1'943,"-16"1"-123,20-2-64,-20 2-19,14-3-92,-14 3-81,14-1-76,-14 1-46,11-3-56,-11 3-36,0 0-28,13-3-28,-13 3-23,0 0-32,12-2-207,-12 2-32,0 0 0,0 0 0,0 0 0,12-3 0,-12 3 0,0 0 0,0 0 0,0 0 0,0 0 0,0 0 0,0 0 0,0 0-284,0 0-104,0 0-79,0 0-57,0 0-112,-8 10-105,8-10-890,-14 5-1288</inkml:trace>
  <inkml:trace contextRef="#ctx0" brushRef="#br1" timeOffset="257118.7688">266 16102 608,'0'0'461,"0"0"-24,0 0-44,0 0-6,0 0-48,-12 2-28,12-2-20,0 0-17,0 0-13,0 0-18,0 0-8,0 0-38,0 0-22,0 0-19,0 0-6,0 0-8,0 0-10,0 0-16,0 0-9,0 0-11,0 0 9,0 0-5,0 0 6,8 7 7,-8-7-6,0 0-3,11 4 7,-11-4-35,10 3 16,-10-3-38,15 1 19,-15-1-41,22 1 18,-9-2-32,0 1 27,1-1-40,2-1 26,2-2-44,-3 3-35,4-2-77,-5 2-43,-2-2-89,2 1-78,0 0-104,-3 0-92,3-2-87,-3 2-714,-1-2-934</inkml:trace>
  <inkml:trace contextRef="#ctx0" brushRef="#br1" timeOffset="270347.4296">1089 15956 660,'0'0'817,"-5"-7"-80,5 7-61,-5-7-75,5 7-47,0 0-74,-9-9-51,9 9-94,0 0-16,0 0-53,0 0 40,0 0-84,-11 4 29,11-4-97,-2 13 24,2-13-18,-2 19-31,2-8-26,0 2-65,-2 1 40,2 1-72,-1 1 54,1 2-58,0-1 47,-1 0-58,1-1 46,-1 1-40,1-3 32,0 1-81,-2-2 34,4 1-114,-2-14-40,0 20-102,0-20-51,1 19-45,-1-19-82,1 12-104,-1-12-57,0 0-242,0 0-357,0 11-820</inkml:trace>
  <inkml:trace contextRef="#ctx0" brushRef="#br1" timeOffset="270610.4773">884 16000 788,'-7'-8'671,"7"8"-41,-11-11-43,11 11-54,-8-10-50,8 10-62,-6-8-69,6 8-47,0 0-34,2-13-12,-2 13-34,9-8 0,-9 8-60,16-10 16,-2 5-57,0-2 7,1 2-55,3-1 13,2 0-46,0 0 22,3 0-39,0-1 23,-1 0-38,-2 1 28,4 0-39,-2 0 23,-5 2-51,1-1-5,-1 0-59,0 3-50,-2-1-41,-1 0-41,-3 2-55,1-1-61,-12 2-51,17 0-75,-17 0-34,14 7-153,-14-7-422,4 9-690</inkml:trace>
  <inkml:trace contextRef="#ctx0" brushRef="#br1" timeOffset="271196.4526">875 16369 464,'-7'8'664,"7"-8"-74,-7 13-49,7-13-76,-4 12-30,4-12-90,0 0-13,2 9-58,-2-9-52,0 0-49,16 3-33,-16-3-30,17-3-22,-17 3-16,21-5 32,-3 1-65,-3 0-9,2-2-14,2-3-29,2 1-25,2-2-43,-4 1-20,6-4-28,2 0-6,-4 0-15,1 0 17,-4 1-19,-1 1 10,-1-1 8,-2-1 31,1 1 22,-4 1 10,-2 1 20,-1-1 11,-1 1 22,-2 2 31,-3 1 26,4-1 32,-8 8 17,6-13 22,-6 13 3,6-9-1,-6 9-25,0 0 4,0 0 6,0 0-3,0 0 60,0 0-50,9 5-4,-9-5-14,4 13-2,-4-13 1,4 19 6,-2-8-16,-2 0-14,4 0-10,-4 2 7,3-3-4,-2 1-8,0-1-4,-1-10-10,3 20-1,-3-20 3,0 16 6,0-16 19,0 13-22,0-13 1,1 10-4,-1-10-4,0 0-12,-3 11-6,3-11-1,0 0 1,0 0-5,0 0-7,0 0-2,-6-10 0,6 10 4,-2-12-4,2 12 0,2-19-1,-2 19 2,3-24 2,0 10 10,0 0-24,5-1 24,-2 1-14,4 1 11,-1 0-17,4-1 19,-3 4-18,3-1 20,1 3-16,0 1 24,1 1 1,1 2 34,0 0-16,-1 3 59,1 1-23,-2 0 45,3 1-41,-3 3 59,0-1-73,1 1 48,-1 4-60,-3-1 74,1 3-77,0 0 37,-3-2-60,1 4 47,-3-1-68,0 1 33,-2-3-128,0 1-74,0 0-116,-1-1-104,-4-9-134,3 17-134,-3-17-236,2 14-464,-2-14-953</inkml:trace>
  <inkml:trace contextRef="#ctx0" brushRef="#br1" timeOffset="271951.6333">2671 15898 406,'0'0'753,"2"-11"-125,-2 11-1,1-15-115,-1 15-79,-3-13-83,3 13 19,-6-14-60,6 14-51,-13-12-32,4 8-17,0-1-40,-3 4-11,0-2-32,-1 3-5,-2 1-35,1 2 6,-4 2-28,2 0 8,-2 4-32,0 2 15,0 0-29,1 1 13,2 4-34,1-3 22,1 3-6,0-1-9,4 2 4,2-2-4,0-1-24,2 0 27,3-2-21,0-1 17,2-11-22,3 18 18,-3-18-38,9 17 6,-9-17-22,14 8-21,-14-8-14,20 3-14,-8-4-17,0 0-9,0-1-2,2-2 9,1-3 13,0 0 7,0 1 2,-1-3 26,2 0 3,-3-1 20,1 0 0,-2 0 14,0-1 20,-1 1-11,-1-1 5,0 3-4,-3 0 22,-1 2 25,-1-2 7,-5 8-4,12-9-7,-12 9-2,0 0 14,9-4 24,-9 4 8,0 0 17,2 10 25,-2-10-13,1 15 8,-1-15-6,2 23-3,-2-10 15,1 4-13,0 2-28,1 6 133,0 2 57,1 4-50,-2 2-34,3-1-35,-2 3-19,1 0-8,-2-1-17,0 0-20,2-1-15,-2 1-10,-1-1-17,2-5-8,-2 0 4,0-3 7,0 2-16,-2-5-2,0-1-9,0-1-5,0-3 3,-1-1 3,1-1-4,-3-2-7,0 1 6,-1-3-5,0-2 7,-2-3-8,0 2 4,-2-1-8,1-5 8,-3 3-4,-1-4 4,-2-2 0,-1-1-2,0-2-1,-1-1 1,-2-3-1,-1-2 1,2-2-3,-4-2-3,0-2 4,4-1 4,-1-1-1,2 1-5,2 0 3,4-2-5,-1 1 1,3 0 6,1 0-6,3 1-7,0 2-3,4-1-21,2 0-39,4-2-85,2-1-75,2 0-23,1 1-56,8-3-50,0-2-92,1 2-88,6-1-47,-3 3-890,5-2-1101</inkml:trace>
  <inkml:trace contextRef="#ctx0" brushRef="#br1" timeOffset="272769.4932">2801 16063 683,'0'0'633,"0"0"-55,0 0-64,0 0-77,0 0-66,0 0-25,0 0-36,16-2-53,-7-1-28,1-3-42,3-2-18,0 2-26,2-2-13,-1 1-4,4-4-11,-1 0-20,1 2-18,-3-2-6,0 0-4,-2 2 0,-1-1-21,-2 2 17,-2-2-19,-1 2 26,-2 1-24,0-2 15,-5 9-25,4-13 15,-4 13-32,-1-11 16,1 11-25,-8-6 18,8 6-20,-12-2 31,12 2-18,-13 3 29,4 1 3,-1 0 44,1 3-6,0 1 17,-3 2 36,3 2-27,0 0 15,-1 5-8,1-1 9,1 2-29,1 1-15,0-3-15,4-1-12,-1 3-13,2-4-11,2 2-4,2-3-4,0-1-8,3 0-3,4 1-12,0-6-31,3 2-57,2-3-69,0-2-66,4-3-52,-2 1-24,4-4-38,0 1-35,-2-3-33,4-1-13,-1-1-1,-1-3-15,0 2 24,-1-3-16,-1 0 71,0-1 12,-4-2 106,1 2 15,-4-1 110,-1 0-9,-1 1 131,-3-3 7,0 0 65,0 1 7,-1 0 46,-2 4 22,0-3 23,-3 12 30,4-18 2,-4 18-2,2-15-17,-2 15-19,3-8-10,-3 8 14,0 0 15,0 0 13,0 0-21,0 0-4,0 0-15,1 12-8,-1-12 4,2 19-21,-1-9-22,-1-10-12,1 22-19,2-10-16,-2 0-14,2-1-12,-1 0-13,2-1-7,-2-1-1,2 1-7,-4-10-2,8 14 1,-8-14-4,13 11-3,-13-11-4,11 7-5,-11-7-3,16 1-3,-16-1-4,17-3-22,-17 3-5,21-8-7,-10 1-18,0-1-4,1-1-3,0-3-11,-1 1-4,-2-1 9,0-1 12,0 0 14,0 1 9,-2 0 4,-1 2 9,-2 0 5,2 2 2,-6 8 3,6-15 0,-6 15-4,6-11-5,-6 11 10,0 0 8,0 0 19,0 0 25,0 0 1,0 0 8,0 0 6,5 14 11,-5-14 7,1 18 17,0-7-1,1 0-14,-1 1-16,0 0-13,1 0-9,0-1-7,3 4-5,-1-6-4,1 2-6,1-3 30,1-1-24,2 1-75,-2-2-24,2 1-89,-9-7-62,21 5-99,-21-5-77,23 1-104,-23-1-85,20 0-823,-6-2-1018</inkml:trace>
  <inkml:trace contextRef="#ctx0" brushRef="#br1" timeOffset="273339.754">3888 15971 425,'0'0'679,"0"0"-63,0 0-36,-8 5-74,8-5-37,0 0-49,0 0-53,0 0-32,11 3-42,-11-3-40,12-3-33,-12 3-39,17-6-31,-8 2-31,2-1-21,1 0-20,0-2-14,0 0-11,0-1-9,0 0-9,-3 0-8,0-1-2,1-1-3,-3 4-5,-3-3-4,1 2-3,-5 7 0,5-15-5,-5 15-4,0-12-1,0 12-2,-5-8 1,5 8-1,-10-6-1,10 6-2,-16-2 4,16 2-1,-16 4 1,4 0 14,3 1 22,-1 2 22,-1 2 9,2 2 33,0-1 10,1 2 6,-1 1 25,3 3-9,0-4 12,3 2-19,-1 1-13,1-2-21,3-1-10,0 1-17,1-2-8,2 1-15,2-1-9,0-2-5,3 0-1,2-1-60,0-2-67,2-1-87,2-2-81,-2 0-74,4-3-69,0 0-101,1-3-78,3 1-97,-3-1-742,2-1-1040</inkml:trace>
  <inkml:trace contextRef="#ctx0" brushRef="#br1" timeOffset="273687.4503">4228 15954 301,'-3'-17'716,"3"17"-99,-2-11-48,2 11-84,0-13-54,0 13-54,1-13-49,-1 13-51,4-7-4,-4 7-10,10-6-26,-10 6-39,13-3-19,-13 3 4,18 4-8,-8 1-21,0-1-12,4 4-15,-4-1-19,2 1-7,1 1-21,-3 2-13,1-1-9,-2 1-7,-1-2-11,0 2-6,-1-1-5,-2-1-8,-1 0-6,0-1 2,-4-8-4,4 15-1,-4-15-8,1 13 7,-1-13-1,0 13 0,0-13-1,0 0 1,-5 11 4,5-11 11,0 0 22,0 0-6,-9 4 5,9-4-23,0 0 16,-6-7-4,6 7 39,-5-10-40,5 10 6,-3-13-20,3 13 6,2-19-18,-2 19 8,6-19-13,-2 8 6,1 0-10,3-2 8,1 1-14,2 1-14,0-3-34,5 1-37,-1 4-41,2-4-42,-1 3-39,1 1-49,-2 2-66,2 0-75,-3 1-79,1 1-52,-2 1-205,1 2-452,-2-1-802</inkml:trace>
  <inkml:trace contextRef="#ctx0" brushRef="#br1" timeOffset="274505.1446">4920 15905 525,'0'0'667,"9"-6"-72,-9 6-75,0 0-75,8-8-38,-8 8-34,0 0-53,1-14-39,-1 14-3,-4-10-53,4 10-21,-10-8-16,10 8-15,-11-6 0,11 6-14,-15-5-4,15 5 5,-19 0-18,19 0-3,-24 4 12,13-2-12,-3 3-20,0 2-1,0 1-12,1-2 2,-1 5-35,2-3 0,2 4-14,-1-3 21,2 3-32,1 0 2,0 0-22,3-2 6,3-1-11,-1 2-4,3-11-2,0 15 14,0-15-26,5 14 20,-5-14-19,14 12 14,-14-12-19,17 5 15,-17-5-20,20 2-11,-20-2-18,24-3-17,-12 1-17,3-3-13,-2 1-14,1-4 6,0 1-11,0 0-9,0-1 12,-2-2-4,-1 0 7,-2-1-4,0 0 18,-1 0 14,0-1 12,-3 0 19,-1 2 2,-1 0 7,0 0 5,-3 10 1,4-16 5,-4 16 0,2-12 1,-2 12 3,0 0 0,-1-12 2,1 12 12,0 0 5,0 0 6,0 0 11,-5 10-5,5-10 1,-3 12-1,3-12 6,-2 16-5,2-16 0,-1 18-5,1-18-4,1 20-9,-1-20 6,4 18-10,-2-7 10,-2-11-10,8 17 7,-8-17-1,9 14 1,-3-7-3,1-2-4,-1 1-21,-6-6-10,18 7-22,-18-7-3,20 4-32,-20-4-7,18 1-33,-18-1 5,23-4-23,-11 2 13,2-1-30,-1-2-1,2 1-9,-2-1 23,2-3 11,-1 0 16,1 0 15,1-2 10,-1 0-7,-1-3 13,0 0 18,-2 0 13,-2-2 13,-1 2 9,-2-3 10,-1 2 11,-1-4 30,-1 2 18,-2-1 21,1 0 39,-2-2 3,-2 2 7,-2 0 32,1-2-44,-1 2 23,1 2 26,-2 1 1,1 3-3,-1 0-14,0 3-16,0-1-12,4 9 0,-8-7 25,8 7 22,0 0 0,-13 7 15,6 2-18,3 2-11,1 1 15,-1 5 4,0 0-6,2 5-11,-1-1-3,0 5-22,2-1 23,0 0-15,0 1-10,1 1-6,0-2-12,1 1-8,0-2-13,0-1-16,2 0-14,1-2-1,1-6-2,1 1 1,1-2-13,0-1 3,2-2-9,3-2-6,-1-2-22,0-5-45,1 1 2,1-1-79,1-4-71,-2 0-34,3-1-76,-2-2-44,1-2-90,0-1-119,1-2-76,-3 0-866,1 2-1144</inkml:trace>
  <inkml:trace contextRef="#ctx0" brushRef="#br1" timeOffset="275646.0593">5837 16013 734,'0'0'751,"0"0"-81,0 0-51,0-12-86,0 12-38,0 0-52,0 0-5,0 0-7,0 0-38,7 8 30,-7-8-35,7 14-49,-5-3 10,2 0-50,-1 3-17,-1 3-32,1 1-51,-2 0-44,-1 1-155,-1 2 0,0-1 0,-2 3 0,-1 0 0,-1-1 0,-2 0 0,0-1 0,-1-1-105,1-2-345,0-2-147,-3-2-165,1 4-282,1-7-611,0 1-1322</inkml:trace>
  <inkml:trace contextRef="#ctx0" brushRef="#br1" timeOffset="282413.9742">6643 16171 679,'0'0'662,"0"0"-80,-13 5-40,13-5-36,0 0-45,0 0-44,0 0-29,-9 3-26,9-3-14,0 0-51,0 0-36,0 0-31,17-4-30,-17 4-10,15-8-9,-3 3-30,-1-2-24,3-1-35,0-1-10,3 0-21,1-2 1,1 0-17,-2 0-4,2 0-15,-3-1 6,1 1-11,-2-2 5,2 2-17,-6 2 15,1-1-8,-2-1 5,-1 1-9,1 0 14,-5 3 2,1-2 9,-6 9-21,5-13 5,-5 13-14,-2-10 5,2 10-15,-9-7 10,9 7 9,-14-5-7,14 5-14,-20 3 10,6 0-15,-2 2 13,1-1-9,0 2 8,-3 2 11,1 4 4,1-2 6,0 2 21,2 0 3,1 3 9,0-1 2,2 3 3,1-2 0,2-1-6,2 1-13,1-1 6,1 1-8,3-4 2,2 2-9,3-1 2,1 0-12,4 0 0,2-2-10,4-2 2,2-1-20,4 2-47,2-6-45,2 0-86,2-2-66,0-1-55,1-2-37,0-2-21,4-2-31,-1 0-25,-2-2-31,1-1 20,-2 0 7,-6 0 48,2-3 34,-3 3 40,-2-4 24,-2 1 87,0-1 13,-2 1 69,-2-1 23,0 0 70,-4 1 30,1 0 39,-2-1 27,-2 4 44,-2-3 27,0 3 10,-4 9 29,4-15 3,-4 15-2,1-14-6,-1 14-5,-4-8-3,4 8 4,-9-4 2,9 4-28,-12 1 18,2 3-14,3 0 15,-4 5-22,0 0-9,1 2-25,-2 3-5,-1 1-19,2 2-14,0-2-9,2-1-10,1 1-15,1 1-5,1-1-12,1-1-6,1-1-3,0-1-3,3-2-5,1-10-1,0 19-2,0-19 0,5 13-4,-5-13-5,8 9-23,-8-9-10,14 3-8,-14-3-2,14-1-7,-4-4 2,-10 5 3,17-8 8,-10 4 4,5-7 5,-4 3 6,-1-2 23,1-2-21,-1 2 12,1 0-6,-3 0 15,3 1-9,-3 0 19,0 2 7,-5 7 26,8-14-4,-8 14 5,8-11-19,-8 11 16,7-6 34,-7 6 32,0 0 2,13-3-13,-13 3 20,10 4-26,-10-4-5,12 5-26,-12-5 0,11 12-20,-11-12-7,15 12-11,-15-12 6,12 12-15,-6-4-7,1-2-75,-1 2-83,1-1-75,-7-7-82,10 11-99,-4-5-72,-6-6-92,12 12-40,-12-12-771,9 10-982</inkml:trace>
  <inkml:trace contextRef="#ctx0" brushRef="#br1" timeOffset="282714.8005">7664 16041 734,'0'0'588,"5"-15"-73,-5 15-49,1-14-60,-1 14-32,0 0-24,-1-14-42,1 14-16,0 0-41,-9-7-6,9 7-31,0 0-3,-15 1-30,15-1 10,-17 8-22,9-4-11,-1 4-16,-2 2 7,2 0-2,1 2-14,-2 3 0,4-1-23,-1 0-19,2 1-20,1-1-10,1 3-15,0-3-6,2 1-5,-2-2-7,3-1-8,3-1-5,-2 0-5,2 0-7,-1-1-43,3-3-58,-1 3-44,3-5-38,-7-5-39,15 10-36,-15-10-27,18 4 32,-4-1-17,0-6-65,1 1-61,1 0 12,0-4-15,0 2 35,3-4-88,-3-1-444,3-1-455</inkml:trace>
  <inkml:trace contextRef="#ctx0" brushRef="#br1" timeOffset="283184.9841">8006 15859 160,'-1'-14'734,"1"2"-122,-1 0-25,-2 2-66,2-1-78,-3 1-48,0 1-35,4 9-18,-6-16-46,6 16-38,-5-10-35,5 10-19,0 0-20,-8-7-18,8 7-15,0 0-7,-7 10-5,7-10-16,-2 17-41,4-8 3,-2 5-7,1 3-4,2-1-9,-1 3-11,-1 1-6,2 3-4,-1-1 13,0 3-9,0-2 4,1 1-12,-1 1 11,1-1 24,-2-1-17,2 0 4,-1-1-14,0-3 3,1 0-21,-2-2-6,2-1 3,-3-2-12,1-2-5,1-1 1,-1 2 1,-1-13-1,0 15 3,0-15 1,1 14-2,-1-14-4,0 0-5,-2 12-1,2-12 6,0 0-6,0 0-8,0 0-13,0 0 11,-2-10-17,2 10 5,3-19-24,-1 8 7,2-3-3,3 0 1,-1-2 1,4 1 7,1-2 5,1 3 9,1-2-3,4 2 11,-3 2-9,4 0-5,-2 3 13,0 2 6,0 2-3,1 2 3,0 0-2,-2 1-3,-1 2 5,1 3 1,1-1 2,-1 2 3,-1 1 2,0 1 15,-1 2-23,-3-2 8,1 5-9,-3-2 11,0 2-10,-2-1 6,-2 0-44,-2 2-99,0-2-92,-2-10-92,-3 22-84,1-9-80,-3 1-155,-6 2-829,5-4-1094</inkml:trace>
  <inkml:trace contextRef="#ctx0" brushRef="#br1" timeOffset="283955.7233">9240 16166 64,'0'0'671,"11"-6"-127,-11 6-56,10-7-19,-2 2-59,-8 5-25,14-10-21,-6 5-13,-2-2-41,3-1 14,-9 8-39,11-11 4,-5 4-23,-6 7-12,7-13-18,-7 13-34,6-11-14,-6 11-10,0 0-21,0-14-20,0 14-21,-7-9-12,7 9-13,-13-5-6,13 5-6,-19-1 16,7 3-22,0 1-3,-2 1-8,-1 2-4,2-1-2,-2 4-8,1 2-1,0 2 3,2 0-9,0 3-6,2 0-5,0 1-7,2 0-1,3-1-7,1 0-2,0 0-4,2 0 3,2-3 0,3 4-6,1-3 1,3-1 1,0-1-53,2 0-56,4-5-51,-1 1-59,3-2-47,0-3-45,3-2-37,0-1-35,1-1-27,0-2-33,2-3 12,1-1-7,1 0 10,-3-3-46,1-1 21,-2-1-46,-1-1-314,2-4-331</inkml:trace>
  <inkml:trace contextRef="#ctx0" brushRef="#br1" timeOffset="284403.7496">9593 16001 490,'3'-15'530,"-2"-1"-34,-1 3-35,0 0-52,-1 1-26,0 0-36,-2 1-19,3 11-21,-5-18-36,5 18-34,-6-14-30,6 14-17,-8-5-12,8 5-5,0 0 11,-10 5-26,10-5-13,-5 18-14,2-7-7,2 3-25,-1 3 4,1 0-5,1 3 8,0 1-14,1 4-9,1-1-19,0-1-2,1 2-10,0-1 1,0-2-20,1 2-14,0-5-2,2 2 0,-1-4 1,-1-1-4,1-3 6,-1 0-9,1-1 6,2-2-12,-3-1 12,1-1-11,-5-8 7,9 10-7,-9-10 4,9 5-7,-9-5-9,0 0 7,0 0-1,18-3-3,-18 3 13,7-12-16,-2 4 5,0-1-9,0-4-8,1-1-24,-1-1 6,0 1 6,0-2-1,3 2 10,-2 0 1,-1 2 7,2-1-2,0 2 5,-2 2-4,2 2 8,-7 7-7,11-12 7,-11 12 8,13-4-7,-13 4 0,11 1 3,-11-1-1,14 9 10,-7-3-12,-1 1 1,2 0 2,-2 1 1,3 1 1,-1 1 2,-2-1-3,1 1-21,2-3-49,-2 3-33,0-3-34,1 1-39,0-1-15,0-2-37,1 0-31,1 0-12,-1 0-29,-9-5-29,18 4-5,-7-2-13,-11-2 26,19 2-57,-19-2 39,22-2-45,-22 2-33,23-4-163,-11 0-94</inkml:trace>
  <inkml:trace contextRef="#ctx0" brushRef="#br1" timeOffset="284789.2357">10127 16198 565,'11'-7'184,"-2"-4"42,1 2-57,-1 0 42,-1-3-10,-1-1-4,0 1 16,-2 0 17,-1 1 17,-2 2 3,-1-2-13,-1 11-4,2-17-14,-2 17 2,-5-13-12,5 13 33,-9-8-30,9 8 1,-14-3-15,14 3 8,-16 3-9,6 0 4,1 2-22,-1 4 4,0-1-3,1 3-14,1 1-17,0 0-25,1 0-19,0 1-19,2 0-17,1-1-7,2 0-12,-1-1 16,2 1-32,1-12-7,1 20-7,-1-20-3,4 17-3,-4-17-3,9 14-3,-9-14-12,10 7-36,-10-7-26,16 5-16,-16-5-27,15-3-12,-15 3-2,19-6-13,-10 0 12,2 1 18,-2-2 5,2-2 8,-1 1 23,-1-2 1,-1 1 22,-2-1 2,0 2 26,-1 0 0,1 2 26,-6 6-2,6-10 18,-6 10 23,0 0 32,8-5-2,-8 5 13,0 0 15,6 8-11,-6-8-13,4 10-9,-4-10-10,4 14-10,-4-14-9,5 14-1,-1-6-17,1 1 2,2-2-5,0 1-5,0 0-27,2-1-53,0-1-46,0 0-74,2-1-57,-1-3-62,0 2-62,-10-4-79,20 4-27,-20-4-144,16 2-514,-16-2-744</inkml:trace>
  <inkml:trace contextRef="#ctx0" brushRef="#br1" timeOffset="285105.6835">10435 16063 182,'3'-11'614,"1"3"-114,1 1-37,2 0-54,-7 7-75,15-7-37,-15 7-31,15-1-23,-3 3-19,-3 3-19,0-2-11,2 6-4,-1-2 3,-1 3-70,1-1-2,-2 1-6,0 1-5,0 1-10,-1-1-18,-2 1-7,0-2-17,-1 0-7,-4-10-6,5 19-3,-5-19 2,4 15 1,-4-15 11,2 14 9,-2-14 9,-2 10 11,2-10 13,0 0 7,-4 11 16,4-11 2,0 0-8,0 0-14,0 0-16,-9 4-21,9-4-4,0 0-14,-2-8-12,2 8-9,1-14-5,-1 14-10,5-19-15,-1 9-48,1-2-22,4-1-58,-1 2-29,1-2-71,1 3-15,1-1-65,2 2-66,2 0-68,0 1-46,-1 1-197,0 1-364,1-1-672</inkml:trace>
  <inkml:trace contextRef="#ctx0" brushRef="#br1" timeOffset="285553.6516">11153 16100 10,'0'0'712,"0"0"-132,7-8-62,-7 8-43,0 0-73,0 0-58,-3-16-28,3 16-50,-4-9 7,4 9-50,-10-5 1,10 5-50,-12-4 4,12 4-12,-21-2-5,10 4-15,-5-1 4,2 3-31,-4 2-2,3 1-21,-3 2 4,0 0-14,2 3-9,-1-2-11,3 5-9,0-4-7,4 1-11,1 0-7,1-1-3,-1 0-8,5-2-1,-1 2-1,5-11-2,-4 17-2,4-17-5,3 10-1,-3-10 0,8 10-10,-8-10-31,14 7-27,-14-7-10,18 0-11,-6-2-29,0 1-5,3-3 7,1-1 16,-1 0 16,0 0 16,2-2 8,-2-1 12,-1 1 25,3 0-14,-6 0 29,2 1 1,-1-2 39,-2 4 5,0-1 27,-1 1 4,-9 4 32,17-2 7,-17 2 3,14-2-16,-14 2 11,15 3-5,-15-3-31,13 3-11,-13-3-16,15 7-4,-15-7-14,12 5-4,-12-5-10,11 8-53,-11-8-70,10 6-68,-10-6-79,10 4-62,-10-4-77,7 6-92,-7-6-52,0 0-843,9 6-977</inkml:trace>
  <inkml:trace contextRef="#ctx0" brushRef="#br1" timeOffset="286192.737">11644 16133 338,'0'0'722,"0"-14"-104,0 14-53,0 0-80,-1-15-52,1 15-62,-5-12-32,5 12-31,-8-12-32,3 5-71,5 7-5,-11-11-34,2 5-12,0 2-28,9 4-2,-19-7-13,19 7-6,-21-1-6,21 1 1,-24 5-10,10 1 7,2 0-14,-1 2 13,1 1-3,1 1 0,-1 4 13,0 0-4,2 3-3,0-2-14,2-1 3,2 1-4,-1 1-10,3-1-11,1 0-11,2-3-6,-1 1-14,4-2-2,2 1 0,2 0-12,1 0 0,4-3-22,1-1-65,1 0-35,2-3-44,3-1-36,-2-1-18,2-1-27,0 0-32,-2-4-9,1 0-14,2 0-6,-2-1 12,-1 0 7,2-4 17,-1 2 12,-3-2 12,0-1 27,-1-2-17,0-3 10,-1 0 0,1 0 20,-3-5-10,1-1 37,-4 1-11,2-4 68,-3 1-30,1-4 81,-2 2 2,-3-4 73,3 0 34,-3 3 45,-1 0 18,-1 4 26,0 1 25,-1 2 15,-1 0 21,0 2-8,-2 2-11,0 2 2,2 2 0,-2 2-32,4 7 34,-9-9 4,9 9 9,0 0 10,-13 3-9,13-3-15,-5 14-7,2-1 22,2 0-2,2 3-7,-1 2-8,3 1-5,-1 5-12,0 0-10,-1-1-10,0 2-8,2-3-27,2 1-19,-1 1 1,-2-1-9,2-1-3,1 0-18,-2-2-9,0 0-18,0-2-5,2-1-4,-1 0-5,-1 0-7,-1-4-26,2 3-61,-2-4-66,0-2-72,-2-10-64,5 19-64,-5-19-43,0 15-83,0-15-86,0 10-41,0-10-228,0 0-402,-7 9-826</inkml:trace>
  <inkml:trace contextRef="#ctx0" brushRef="#br1" timeOffset="286377.6546">11625 16203 549,'0'0'606,"9"-5"-67,-9 5-59,13-4-63,-13 4-79,19-3-62,-6 0-51,-13 3-44,20-2-26,-7-1-29,0 3-25,1-1-23,-3 0-14,3 0-13,-1 0-43,0 1-92,2-3-91,-15 3-130,22-4-123,-10 1-572,-12 3-601</inkml:trace>
  <inkml:trace contextRef="#ctx0" brushRef="#br1" timeOffset="287010.5219">11937 16191 37,'0'0'794,"0"0"-128,14 4-67,-14-4-84,13 0-83,-13 0-59,15-2-61,-5-2-36,-10 4-33,19-7-32,-8 4-23,-1-1 5,0-2-15,-1 2 0,-1-2-31,1 1-17,-3-1-30,2 0-7,-8 6-30,5-13 0,-5 13-25,4-11-1,-4 11-18,-1-11 6,1 11-15,-6-8 4,6 8-9,-7-7 7,7 7-4,0 0 17,-16-4 15,16 4 45,-11 7 12,11-7 15,-13 11 11,8-4-18,1 1 9,-2 2-9,3-1 0,-2 3-22,1-2-2,1 3-20,1-2-1,0 0-32,0 1 19,1-1-34,1-11 10,0 20-42,0-20-14,3 19-48,-3-19-19,7 16-25,0-8-30,-7-8-19,13 12-29,-6-7-28,2-1-21,-9-4-31,17 5-21,-17-5-18,19 0-46,-19 0 21,17-2 5,-17 2 77,19-7 38,-12 2 56,2 0 33,-2-2 82,-1-2 36,0 1 81,1-4 29,-1-1 19,0 0 38,-2 0 26,3 0-8,-1 0 17,0-1 36,2 1-49,-1-1 13,0 2-30,4 1 16,-4 1-28,2 1-1,0 3-17,0 1 4,0 2-9,-9 3-3,18 0-11,-18 0 1,15 8-5,-8-1 6,2 2-13,-2 1-11,0 2-1,-1 2 0,0-1 13,2 1 7,-4 1-4,1 0-6,1 1 1,-1-4-2,0 1-2,-1-2 2,-2-1-1,-2-10 22,5 19 5,-5-19 16,4 13 23,-4-13-9,0 0 5,2 13-22,-2-13-61,0 0-67,0 0 0,0 0 0,0 0 0,-10-4 0,10 4 0,-3-15 0,3 15 0,-2-24 0,4 7 0,-2 1 0,2-4 0,-1 2 0,3-4-108,2 2-136,-2 0-97,4 1-47,-2 2-120,1 0-134,0 3-87,2 0-926,0 0-1320</inkml:trace>
  <inkml:trace contextRef="#ctx0" brushRef="#br1" timeOffset="287612.1406">13228 16145 506,'0'0'574,"2"-14"-39,-2 14-14,0-13-34,0 13-14,0 0-75,0-16-23,0 16-60,0 0-15,0 0-8,0 0 2,0 0-2,0 0-9,0 0 5,0 0-18,-2 14-6,2-14-55,-1 21-17,-1-8-37,2 0-20,0 3-33,0-2-14,0 1 2,0-3-40,0 3 2,0-1-20,0 1-23,2-4-47,-1 1-66,1-1-62,-2 0-49,0-11-37,2 16-38,-2-16-27,4 12-74,-4-12-44,0 0-35,4 10-63,-4-10-61,0 0-594,0 0-799</inkml:trace>
  <inkml:trace contextRef="#ctx0" brushRef="#br1" timeOffset="287930.0059">13155 16069 383,'0'0'565,"0"0"-64,-11-5-55,11 5-32,0 0-63,0 0-23,-9-3-32,9 3-10,0 0 2,0 0-22,0 0-25,9-3-23,-9 3-37,13-5-1,-13 5-26,18-8-4,-7 4-28,3 0-4,-1-3-23,2 1 15,-3-1-22,2 0-5,-3 0-14,0-1 2,-1 0-8,-3 1 3,-1-1-16,1 2-1,0-1-7,-7 7-14,4-11-9,-4 11-5,2-11-4,-2 11-3,0 0 4,-6-11-3,6 11-8,0 0-7,0 0-1,-18 2-17,18-2-49,-13 9-35,7-2-60,-2 0-31,-1 3-87,2 1-75,2 0-61,-2 3-22,5-3-101,-2 2-123,4-13-285,2 23-538</inkml:trace>
  <inkml:trace contextRef="#ctx0" brushRef="#br1" timeOffset="288367.3673">13470 16223 57,'0'0'640,"15"-3"-116,-15 3-66,17-6-34,-9 1-39,1 1-60,-9 4-35,14-11-28,-7 4-43,-1-1-5,-2 1-2,2-2 10,-4 1-56,-2 8-11,4-17-23,-4 17-11,0-17-43,0 17-10,-2-13-8,2 13 6,-10-13-33,10 13 12,-13-8-28,13 8 16,-18-4-26,18 4 24,-17 0-32,5 3 19,12-3-25,-18 7 22,10-2-34,-2 1 20,3 1-31,1 0-2,2 0 15,-2 1-7,6-8 0,-4 17 6,4-17 0,2 17 0,0-7-3,4-1 6,0-1 4,1 3-4,3-2 1,0 2 9,1-3-9,0 0 13,3 3-1,-1-2 1,1 0 11,-1 0-16,-1-1 8,-1 0-2,0 1 5,-2-1 4,0-1 16,-2-1 20,-1 0 29,-6-6 26,8 13 14,-8-13-2,0 0-4,-3 14-23,3-14-13,-11 7-14,11-7-11,-16 5-5,16-5-10,-22 6-8,22-6-5,-19 2-13,19-2-38,-19 0-38,19 0-42,-23 0-27,14-2-39,9 2-46,-22-3-34,13-1-59,9 4-81,-16-8-51,16 8-202,-11-12-326,11 12-571</inkml:trace>
  <inkml:trace contextRef="#ctx0" brushRef="#br1" timeOffset="288931.3285">14558 16179 19,'8'-7'712,"-1"0"-145,-7 7-36,9-13-37,-2 4-82,-7 9-45,5-15-36,-5 15-17,2-16-65,-2 16 19,-2-16-48,2 16-6,-7-16-39,7 16-2,-10-13-23,10 13 3,-14-8-6,14 8 0,-19-1-12,6 1-2,1 3-16,-1 2 0,-1 2-11,-1 1-11,1 3-9,0 1-14,-3 0-5,5 3-14,-3-3-5,3 3-9,0-1-7,2 0-8,1-3-3,3 3-5,-1-5-9,2 4 8,0-2-13,5-11-3,-4 18 11,4-18-2,-2 14 4,2-14-6,2 11-21,-2-11-26,4 8-14,-4-8-19,10 5-15,-10-5-21,13-2-26,-13 2-14,16-7-14,-7 2-23,2-3 8,0-1-4,1-2 25,-1 1 31,3-3 21,-2-2 24,0 3 12,-3 0 17,2-1 14,-2 5 19,-2-2 12,0 3 31,-1-1-35,-6 8 38,10-7 8,-10 7 49,0 0 4,15 2 5,-15-2 7,9 7 22,-9-7 1,7 11-4,-7-11 10,11 14 0,-5-8-9,-1 2-13,4-2-1,-4 0 6,5 0-27,-2-1-16,1 0-11,0-1-10,2-1-8,-11-3-10,20 4-10,-20-4 0,18 0-30,-18 0-53,16-2-66,-16 2-66,14-5-75,-14 5-106,10-8-107,-10 8-126,7-7-828,-7 7-1049</inkml:trace>
  <inkml:trace contextRef="#ctx0" brushRef="#br1" timeOffset="290520.1406">1630 17465 670,'0'0'565,"-11"-11"-68,4 5-66,-2 0-40,1 1-47,-4 0-47,1 1-17,-2 2-15,0 1-31,-3-1 21,2 4-47,-3 0-37,0 3 4,-1 0-9,-2 6-12,0 1-2,-1 3-18,3 2-26,0 3-15,0-1-16,4 4-6,1-1-20,0 1-2,4-2-5,0 0-11,2-1-1,2-1-5,-1-2-11,4 0 6,-1-1-5,1-3 3,2-13-2,2 22 14,-2-22-23,7 16 1,-7-16-4,18 5 2,-18-5-5,24-3-32,-10-1-37,5-5-25,2 0-23,-2-3-17,4-4 3,0-1-17,0 0-3,-2-2-4,0 0-2,-1-1 11,-1-2 19,0 0 5,-4-2 17,2-1-18,-5 1 24,1-2 3,-1-3 16,-2 2-3,0-1 31,-1 1-5,-4 2 26,-1 0-7,0 0 12,-2 3 1,-1-2 16,1 5 17,-1 1 42,-1 2 37,0 3 22,0 0 1,0 13-20,-1-18 7,1 18-18,-4-13 17,4 13-1,0 0 6,-9-4 8,9 4-13,-7 6-3,7-6 2,-7 18 3,4-6-17,1 4-6,-2 2-2,3 1-11,-1 5 4,0 1-2,2 0 1,-1 0-4,-2 1 19,3 0-21,0 1 2,3-2-10,-2 0-5,1-1-5,0-1-7,1-1-10,0-4-4,2-1 3,3 0-11,-3-3-1,4-2 6,-1 0-4,4-3-12,-1-3-8,1 0-29,1-3-20,0-2-27,1-1-21,-1-3 1,3 1-15,-3-4-17,4 1-3,-3-1-7,1-2-3,-2 0 10,0-3 35,-2 2-18,-2-1 15,3-2-4,-5 0 22,1 0-9,-3 1 14,-1-1 23,-4 1 6,5 0 14,-5 11 0,0-18 15,0 18 6,-5-12 10,5 12 6,0 0 9,-3-8 20,3 8 32,0 0 4,-8 8 4,8-8 1,-6 14 14,6-14 1,-4 21-6,3-9-6,1-1 18,0 1-34,0 2-12,1-2-13,2 0-4,0 0-10,0-2 2,4 2-3,-2-2-1,5 0-19,-4-3-21,2-1-35,4-1-51,-12-5-38,16 4-57,-16-4-38,19-1-68,-9-2-46,1-1-66,-2-1-164,-1 0-284,0-4-423</inkml:trace>
  <inkml:trace contextRef="#ctx0" brushRef="#br1" timeOffset="290852.1976">1900 17426 228,'-5'11'643,"5"-11"-78,-3 15-85,3-15-56,0 0-64,3 17-6,-3-17-27,0 0-42,11 4-26,-11-4-31,12-3-39,-12 3-20,16-6-4,-8-1-19,1-1-25,2-1-11,-1-1-5,-1-1-15,2-2-11,-4 1-12,1-1-16,-3-1-9,-1 0-9,1-1-2,-3 2-3,0 2-12,-2-4-3,-2 3-1,1 1-6,0 0-5,-4 2-3,5 9-2,-6-15-1,6 15 1,-9-7-2,9 7-18,-14-3-20,14 3-23,-16 6-26,7-1-35,-2 2-58,2 2-51,-2 3-50,-1 1-60,2 2-74,3-1-65,-4 3-539,2 2-635</inkml:trace>
  <inkml:trace contextRef="#ctx0" brushRef="#br1" timeOffset="291538.4391">2402 17517 547,'12'-10'652,"-2"-2"-61,-2 0-36,0-1-67,1 0-58,-3 0-34,0-1-29,-3-1-35,0 1-42,-2 2-47,-1 0-16,-1 0-30,0 1-22,-3 2-22,0 1-20,-2 2-17,6 6-11,-16-6-15,16 6-7,-18 3-16,6 0 14,0 6 18,0-1-42,-4 6 18,1-2-40,2 5 23,1-2-38,0 2 28,3 0-39,2-3 52,0 1-67,3-1 27,0 1-26,1-4 25,2 1-31,1-12 27,1 20-51,-1-20 8,8 15-51,-8-15-3,13 8-34,-13-8 11,14 2-25,-14-2 8,23-2 0,-13-1 12,3 0 3,-2-3 10,2 0 9,-1-1 24,-1-1 5,-1 1 13,-2 0 5,0 0 15,-2 1 7,-6 6 11,12-11-5,-12 11 1,9-7-7,-9 7 10,7-5 2,-7 5 32,0 0 7,0 0 14,8 10-12,-8-10 24,2 16-16,0-3 17,-2 3-19,1 3 6,2 4 10,-3 3-3,2 8 31,-1 0 2,1 2 4,0 1-4,0 1-1,-1-1 2,0-1-5,0 2-11,-1-1-3,0-3 30,0-1-43,-1-4 26,1-2-39,-1 0 28,0-4-35,-2 0 47,2-3-50,-4-4 52,3-1-53,0 0 45,-2-4-15,-2-1-12,0-2-8,0 1-57,6-9 61,-16 9-68,16-9 60,-20 3-62,8-5 73,0-1-84,-2-2 76,-4-5-78,0-2 73,1-1-67,-3-7 67,2 0-71,-1-2 63,3-2-63,0-1 65,2 0-63,3-2 61,3 0-65,3 3 49,-2 0-88,7 0 23,0-1-48,7 1-6,-2 0-44,5-1-8,0-1-49,6 1-17,-1 2-32,7-4-27,-2 1-47,7 2-34,-2 0-11,1 2-39,4 0-4,-1 0-22,2 0-44,1 1-36,-2-2-259,2 4-301</inkml:trace>
  <inkml:trace contextRef="#ctx0" brushRef="#br1" timeOffset="291723.3349">2743 17411 725,'14'-7'391,"-2"0"-71,-12 7 51,15-6-2,-15 6-18,11 0-26,-11 0-13,0 0-1,9 7-30,-9-7 19,3 13-27,1-4-33,-3 2-5,0 0-29,0 1-2,1 3-30,0-1 9,0 2-42,0 0-2,0-1-46,-1 1 3,1-1-42,0-1-12,0-2-9,0 0-5,1-1 14,1-2-46,-1 1-35,-3-10-30,6 13-36,-6-13-54,8 7-52,-8-7-76,0 0-40,15 1-47,-15-1-101,10-5-43,-10 5-634,8-9-766</inkml:trace>
  <inkml:trace contextRef="#ctx0" brushRef="#br1" timeOffset="292071.0725">2700 17323 471,'-8'8'670,"0"-1"-97,8-7-69,-7 12-76,7-12-41,-3 12-39,3-12-30,1 12-46,-1-12-17,5 8-5,-5-8-36,12 7-9,-12-7-42,14 2-19,-14-2-13,20 0-16,-9-4-20,0-1-11,1 0-12,0-1-19,2-3-8,-2 1-4,1-1-7,-2 0-2,0-2-3,-1 2-2,-3-3-4,-2 5-6,1-3-10,-4 0 0,-2 10 2,4-16-5,-4 16-4,-1-13-1,1 13-1,-4-9-2,4 9 0,-9-5-1,9 5-5,0 0-7,-18 3-43,18-3-44,-14 9-15,7-3-58,0 1-70,2 0-36,0 2-50,1-1-58,4-8-78,-4 16-141,4-16-387,0 15-596</inkml:trace>
  <inkml:trace contextRef="#ctx0" brushRef="#br1" timeOffset="292394.0838">3132 17202 478,'0'0'771,"1"-11"-106,-1 11-56,0 0-77,-1-12-64,1 12-68,0 0-59,0 0-70,-3-10-33,3 10-8,0 0-28,0 0-21,-3 14 22,3-14-14,-1 21 18,1-9-56,0 3 33,1 2-59,-1 4 49,2 0-69,-2 1 37,1 2-6,0-2-30,2 1-16,-2 1-19,2-3-5,-1 0-22,0-3-9,1 0 1,1-2-10,-1-2-17,0 0 10,1 0-10,0-3 1,-1 0-1,2-2-8,-5-9-8,10 14-34,-10-14-74,10 8 2,-10-8-59,14 4-2,-14-4-48,14 1-22,-14-1-29,17-5-27,-8 1-55,0 1-39,0-3-24,0 0-33,1-1-67,-4 0-118,3-2-333,-4 1-561</inkml:trace>
  <inkml:trace contextRef="#ctx0" brushRef="#br1" timeOffset="292610.2466">3073 17426 182,'-12'4'895,"1"-2"-161,11-2-61,-14 5-94,14-5-77,-12 5-47,12-5-77,-10 3-43,10-3-65,0 0-21,0 0-31,-6 7 21,6-7-33,0 0-15,11 2-58,-11-2-6,17-2-50,-6 2 11,2-3-43,-2 2 15,5-2-38,-2 1-50,1-1-106,1-1-82,1 0-103,-1-1-119,0 1-105,0-3-116,-1 0-714,0 2-974</inkml:trace>
  <inkml:trace contextRef="#ctx0" brushRef="#br1" timeOffset="293026.9585">4140 17380 131,'0'0'830,"0"0"-140,-8-8-47,8 8-63,0 0-70,-8-6-64,8 6-35,0 0-55,0 0-1,-9 8-35,9-8 4,-3 13-43,3-13 0,-3 19-22,3-7-39,1 1-34,-1 0-20,4 0-28,-3 0-27,1 3-18,1-3-18,0 0-15,0-1-17,-1 0-8,1-2-8,1 0-102,-4-10-93,5 17-23,-5-17-56,5 14-25,-5-14-34,4 12-50,-4-12-69,0 0-70,5 8-47,-5-8-137,0 0-522,0 0-812</inkml:trace>
  <inkml:trace contextRef="#ctx0" brushRef="#br1" timeOffset="293312.1766">4039 17349 406,'-12'-6'668,"12"6"-105,0 0-69,0 0-81,-7-6-40,7 6-22,0 0-37,6-9-17,0 2-15,-6 7-23,13-11-19,-3 5-18,-1-3 10,2 1-39,0-1 13,-2 1-48,1-1 7,0-1-31,-1 0 25,-1 0-47,-2 3 13,2-2-56,-3-1 18,-1 3-35,0-4 16,-4 11-38,2-16 12,-2 16-33,0-14 23,0 14-33,-3-10 21,3 10-26,-8-7 21,8 7-31,-12-4 23,12 4-69,-15 4-18,7 0-71,0 1-44,0 4-77,0 2-108,-1 1-99,3-1-93,-3 6-259,4-2-349,0 2-791</inkml:trace>
  <inkml:trace contextRef="#ctx0" brushRef="#br1" timeOffset="293760.1056">4316 17456 815,'0'0'631,"11"-4"-85,-11 4-76,0 0-69,16 0-45,-16 0-58,11 4-39,-11-4-33,12 9-27,-12-9-30,10 11-23,-5-4-13,1 1-19,-6-8-23,7 16 4,-7-16-6,5 15-17,-5-15-6,4 14-18,-4-14-2,1 12-10,-1-12-9,0 13 5,0-13 5,-1 11-7,1-11 4,-4 8-8,4-8 5,0 0-19,-9 7 13,9-7-11,0 0 9,0 0-2,-15 0 18,15 0-21,-8-6 11,8 6-18,-6-11-2,6 11 3,-4-14 17,4 14-21,0-20 15,2 8-17,1 0 19,3-2-14,1 2 12,1-1-7,4-2 27,0 2 2,3 1 27,0 2-25,2-2 25,1 6-12,-2-1 26,1 1-32,2 5 29,-1-2-26,-1 3 29,1 3-38,-3-2 29,3 4-39,-4 0 19,0 2-37,-1 0 48,-2 3-43,0 1-25,-2 0 23,-2 1-2,1-1-52,-3 1-97,-1 3-51,-3-4-55,0 1-99,1-1-111,-4 3-122,2-2-118,-4 0-702,2 0-987</inkml:trace>
  <inkml:trace contextRef="#ctx0" brushRef="#br1" timeOffset="294762.6016">5462 17500 57,'4'-13'901,"-4"13"-173,3-9-46,-3 9-81,4-9-51,-4 9-57,0 0-86,2-11-61,-2 11-71,0 0 6,0 0-12,0 0 43,0 0-83,9 12 28,-7-1-22,1-1-36,2 4-21,-1 2-22,0 1-54,1 3 10,3 0-55,-5 1 36,3 1-62,-1 0 36,-1-2-61,1 1 48,-2-3-62,0 0 55,-1-2-62,1 0 56,-2-2-62,2-2 60,-2-2-60,1 1 56,-2-11-52,1 18 52,-1-18-53,1 12 59,-1-12-55,0 0 51,0 0-67,0 0 73,0 0-69,0 0 61,0 0-56,3-14 53,-2 3-65,0-1 50,1-4-6,0 0-7,2-1-2,0-1-4,1-1 5,1 0-6,-1-1 1,3 2 7,2 0-10,-1 3 3,1-2 2,3 3-5,0 1 6,0 2-5,-1 1 0,2 1-1,-1 3 4,0-1-15,1 2-44,-1 3-29,0 0-54,-13 2-52,23 0-62,-11 1-40,0 0-66,-1 1-69,1 1-63,0 1-68,0 1-44,-1 0-770,0-2-977</inkml:trace>
  <inkml:trace contextRef="#ctx0" brushRef="#br1" timeOffset="295201.3402">6216 17531 406,'12'-7'667,"-12"7"-84,6-11-46,-6 11-76,0 0-68,1-13-24,-1 13-25,0 0-29,-6-12-44,6 12-10,-12-2-23,12 2 5,-17 0-25,17 0-6,-26 6-30,12 0 8,-1 0 1,-1 3-18,0 2-23,0 1-18,0-1-24,2 3-45,0 0 22,1-2-49,2 3 27,1-2-46,3-2 29,2 1-43,-1-1 35,3-1-39,3-10 30,-4 15-36,4-15 35,4 13-36,-4-13 43,6 7-52,-6-7 21,13 2-50,-13-2 14,19-2-54,-10-1 7,4-1-29,-2-4 9,2 3-35,2-4 13,-2-1-17,2 0 24,1-4 10,-1 2 22,-2-1 19,0 1 7,-3 1 23,-1 1-1,1 0 22,-2 2-10,-2 0 13,1 2-4,-7 6 9,11-12-2,-11 12 13,6-5 6,-6 5 36,0 0-2,0 0 24,0 0-28,13 3 17,-13-3-1,4 12-22,-4-12 11,5 13-27,-2-4 14,0 2-27,1-2 11,0 0-13,1 3 16,2 0-58,2-1-25,-2 0-39,2-2-42,3 3-44,-1-4-57,2 1-24,1-2-33,0 0-41,3-1-26,-2-2-27,2 0-26,0-1-22,-1-2-73,0-1-245,0 0-273</inkml:trace>
  <inkml:trace contextRef="#ctx0" brushRef="#br1" timeOffset="295718.2227">6735 17608 480,'8'-10'411,"-1"-1"-18,1 2-51,-3 0-20,-1-1-17,0-1-11,-2 2 6,-2 9-21,2-18-41,-2 18 5,-2-16-42,2 16-13,-6-12-22,6 12-9,-10-7-1,10 7-8,-18-3-16,18 3 4,-23 4-14,9 1-6,-2 2 17,0 2 4,-3 3-5,2-1-21,-1 4 7,2 0-28,1 1 4,3 1-42,-1 1 16,3-1-33,1-1 14,4 0-29,1-3 17,1 1-24,3-14 16,2 21-35,0-11-2,2-2-43,3-2-19,1 1-26,-8-7-23,18 4-25,-18-4-18,24-2-29,-10 0-20,1-3-6,1-3-6,-2 1 4,3-2 13,-1-1 6,1-2 28,-2 0 25,1-2 2,-3 1 31,2-1 1,-4-2 33,2 0 10,-3-1 6,-1-1 15,-1-3 8,1 0 11,-4-1 8,0-2 8,0-1 34,-2 1 16,-1-2 41,0 2 10,-2 4 49,2 0 7,-4-1-1,2 4 21,0 0 0,-2 0 14,1 5 0,0 0-14,0 2-20,1 10-14,-3-16 5,3 16-4,-5-8-7,5 8 8,0 0-11,0 0 22,-8 5-19,8-5 28,-3 17-25,2-5 16,2 3-20,-1 0 9,0 4-34,0 1 31,2 1-10,-2 1-3,1 2-5,0 0-24,1 1-7,-1-2-13,-1 1-14,1-3-11,1 0-6,-1 0 2,0-3-44,0 0-101,1 0-44,0-1-65,2-1-26,2-2-70,-1-1-70,3-2-84,0-1-45,1-4-66,-2 3-125,4-6-451,-2 1-766</inkml:trace>
  <inkml:trace contextRef="#ctx0" brushRef="#br1" timeOffset="295987.6866">7131 17558 366,'4'-14'630,"-4"14"-87,0 0-58,-1-13-51,1 13-29,0 0-30,0 0-22,0 0-28,-11 3-5,11-3-28,-7 10-42,2-2-9,1 1-45,0 0 3,0 1-43,2 2 0,-1 0-47,0 0 0,3 1-28,-1 0-5,1 0-33,0-1 7,1 0-30,2 0-3,1-1 16,0 0-28,0-2-5,2-1-20,1-1-28,-7-7-35,16 10-23,-16-10-16,18 5-25,-18-5 0,19-3-48,-6 3-11,-2-4-33,0-1-14,1 1-13,1-4-33,-2 2-8,1-2 3,-2-1-5,2-2-86,-3 1-110,-2-2-232,0 0-243</inkml:trace>
  <inkml:trace contextRef="#ctx0" brushRef="#br1" timeOffset="296281.998">7169 17401 777,'-7'8'634,"2"-1"-78,5-7-64,-10 11-85,10-11-36,-4 9-35,4-9-40,0 0-15,0 0-45,5 11-44,-5-11-22,0 0-28,19-4-16,-10 1-23,1-2-6,0-2-21,1 1 17,1-3-18,-1 1 8,-2-1-17,1 1 19,-3-3-18,1 3 5,-4-2-34,1-1 32,-3 1-37,1 1 17,-3 9-30,0-18 21,0 18-35,-5-16 14,5 16-25,-9-12 18,9 12-20,-12-7 17,12 7-24,-15-3-16,15 3-65,-17 5-44,17-5-78,-16 12-88,7-5-120,0 2-135,-4 4-819,6-1-978</inkml:trace>
  <inkml:trace contextRef="#ctx0" brushRef="#br1" timeOffset="296867.6876">7394 17576 308,'0'0'636,"0"0"-103,0 0-49,-6-7-56,6 7-94,7-8-53,-7 8-32,13-6-38,-5 0 2,2 3-32,-1-1-7,-9 4-21,23-1 5,-23 1-21,23 1-19,-10 1-7,1 5-5,-1-2-13,0 3-12,-2 1-8,1 1-16,-5 1-13,2-1-8,-2 2-9,-2 1-4,-1-2-5,-3-1-3,0 1-4,-1-11 2,0 20-4,0-20-1,-2 18-11,2-18-11,-3 15-8,3-15-7,-3 12 0,3-12-5,-3 9 5,3-9 24,0 0-26,0 0 1,0 0-2,0 0 5,0 0-12,0 0 2,0 0-29,5-13 7,0 4 5,-1 0-8,1-4-13,1-1 23,0 2-5,1-4 20,1 0 5,-1-2 10,1 0-1,0 1 8,-2-2 0,0 2 7,1 2 4,-1 1-1,-1 1-1,0 1 3,-1 1-6,0 2 1,-4 9-3,6-12 45,-6 12 10,0 0 0,0 0 14,0 0 10,0 0 11,-1 12 17,1-12 0,-4 21 11,3-8-2,1 0 25,-1 1-18,1 3 19,0 0-23,1 0 20,0 0-16,2 3 27,-1-3-18,1-1 16,2-1-24,-1 0 28,1 1-45,0-1 5,3-2-42,-1-2 15,1 1-42,0-2 21,-1-3-40,1 0 22,-8-7-58,14 8-40,-14-8-91,15 5-54,-15-5-58,15 0-61,-15 0-89,16-5-97,-7 2-87,-9 3-778,17-9-978</inkml:trace>
  <inkml:trace contextRef="#ctx0" brushRef="#br1" timeOffset="297121.6276">8119 17660 448,'0'0'877,"-6"7"-110,6-7-34,-7 7-64,7-7-36,0 0-101,-5 12-17,5-12-94,0 0 13,0 0-102,2 10 6,-2-10-99,0 0 19,13 5-24,-13-5-35,17 1-30,-17-1-31,19 0-30,-19 0-17,21 0-35,-21 0-56,19 0 0,-19 0 0,16-1 0,-16 1 0,16 0 0,-16 0-42,0 0-131,19 0-95,-19 0-30,0 0-52,13 0-48,-13 0-54,0 0-85,12 0-72,-12 0-75,0 0-709,12 4-993</inkml:trace>
  <inkml:trace contextRef="#ctx0" brushRef="#br1" timeOffset="297992.4973">9116 17657 556,'0'0'624,"0"0"-75,8-9-38,-8 9-67,0 0-28,4-15-34,-4 15-45,3-12-54,-3 12-9,0-13-27,0 13-27,-1-14-23,1 14-35,-3-16-17,-1 8-22,4 8 19,-10-15-22,5 6-4,-2 2-33,0 0 21,-3 2-30,-1 0 10,1 2-24,-3 0 32,-1 2-28,0 1 18,-1 2-4,-3 1 0,1 3-5,-2 0-2,0 4-1,2 3 2,0 0-5,1 1-55,0 2 58,3 0-62,0 1 43,2 0-48,2-2 46,0 1-54,4-1 47,-1-1-59,4 1 49,1-3-52,1 0 53,2-3-55,2 1 45,1-2-68,4-1 20,-1-1-55,2-2-6,3 0-46,0-4 11,1 0-30,2 0 4,3-4-9,-1-1-6,3-2-5,0-1-9,-1-1 19,0-1 16,0-2-23,-3-2 2,2 1-10,-1-4 0,-3 1-7,3-3-2,-1-1-5,-2-1-8,1-1 9,-2-1 24,-2-1 29,0-3 5,-2 2 23,-1-1 16,-4 2 16,0-2 22,1 2 20,-4-1 21,2 3 32,-3 1 18,-1 1 7,-1 1 15,-3 0 9,2 4-8,-2-1 12,-1 4 14,1 2 1,-1 2 16,5 8-8,-12-9 16,12 9 3,0 0 23,-17 5-3,11 0-2,-1 6 5,-1 3-1,1 0-3,1 4 11,-2 4-12,3 1 22,0 0-8,1 1 25,0 3 6,3-1 7,1 2 3,0-1 0,4 5-4,0-2-8,1-1-23,4 0-19,0 0-19,1-3-11,4-2-11,-1-2-11,3-2-68,1-1 52,0-5-62,-1-1 60,2-1-74,0-2 57,1-3-55,-1-1 47,-1 0-57,-1-5 56,-1 2-66,0-3 58,-2 0-80,0-2 31,0 0-99,-1-1-11,-1-1-71,0-1-21,-4 0-78,2-1-72,-2 0-72,-1-1-67,-1-1-72,-5 8-119,9-14-646,-9 14-946</inkml:trace>
  <inkml:trace contextRef="#ctx0" brushRef="#br1" timeOffset="301718.0918">10019 17587 626,'-6'-6'723,"6"6"-77,0 0-52,0 0-77,-7-8-77,7 8-78,0 0-68,0 0-24,0 0-26,0 0-32,0 0-2,-1 14-24,1-14-18,2 15-29,-2-15 3,4 19-28,-2-7 5,-1 0-39,1 1 16,1-1-39,0 2 17,-1-1-36,-1-1 19,2 2-43,0-4 27,-2 2-29,2-1 29,-3-11-37,3 19 21,-3-19-27,1 16 23,-1-16-25,2 12 63,-2-12-64,0 0 32,0 16-30,0-16 30,0 0-36,0 0 25,-4 8-14,4-8 12,0 0-27,0 0 25,-8-8-27,8 8 25,-4-12-25,4 12 21,-1-20-26,1 20 28,1-23-27,2 8 20,1-1-27,2 1 16,3-2-11,0-2 8,2 4 2,1-2 0,1 4 1,2 0-9,-2 1 20,1 4-23,-1 1 18,1 2-22,-1 0 27,-1 5-18,1 0 19,-1 3-12,0 1 34,-1 1-24,1 3 31,-3 0-30,-1 1 51,0 0-62,-1 3 28,-2-2-26,-1 1 25,0 0-33,-1 0-40,-1-1-93,1 0-69,-1 0-84,-2-10-85,8 17-88,-8-17-47,8 13-139,-8-13-531,7 9-801</inkml:trace>
  <inkml:trace contextRef="#ctx0" brushRef="#br1" timeOffset="302119.1733">10525 17597 223,'0'0'678,"0"0"-104,0 0-46,0 0-40,-11-3-77,11 3-50,-8 8-45,3 0-15,0-2-33,-2 3-26,2 2-40,0-2-17,0 3-29,1-2-23,0 0-25,2 2-13,-1-3-13,2 2-12,2 0-15,-1-11-13,1 17-4,3-7-5,0-3 1,-4-7-11,10 15-5,-1-11-1,-9-4-5,17 8-1,-17-8 2,21 2-4,-21-2 3,25-2-10,-14-1 2,4-1 2,0 0 15,-1-1 9,0-1 30,0-1 3,-1 0-5,-3-1-20,-1 1 20,0-1-23,-3 0 26,-1-1-30,-1 0 14,-1 0-24,-3 9 13,0-20-18,-2 10 21,-1 1-35,-3-2 24,0 2-21,-4 0 17,1 1-24,-1 1 14,0 2-22,-1 0 20,0 3-23,-2 0 19,13 2-35,-25 3-9,12-1-60,0 2-39,-1 1-48,2 3-50,2-4-61,1 3-58,1 1-54,2-2-60,0 2-124,6-8-528,-5 14-735</inkml:trace>
  <inkml:trace contextRef="#ctx0" brushRef="#br1" timeOffset="302419.9946">10889 17520 529,'-2'-15'659,"-1"2"-40,1 2-47,-1-4-86,0 3-49,1 1-31,1-1-41,1 12-31,-4-18-69,4 18-38,-3-15-55,3 15-23,0 0-17,0 0 56,0 0-44,0 0 13,0 0-37,3 13 16,-2-1-18,0 2 14,1 1-19,0 3-2,1 0-7,-2 2-45,2-1 27,-1 0-48,1 0 26,-2 1-45,1-3 30,1 2-50,-2 0 52,2-2-58,-1 0 38,0-2-62,-1 0-12,0-3-87,-1 0-47,2 0-35,-2-12-42,1 19-76,-1-19-62,2 14-61,-2-14-28,2 13-77,-2-13-707,-3 9-872</inkml:trace>
  <inkml:trace contextRef="#ctx0" brushRef="#br1" timeOffset="303338.1205">10818 17706 159,'2'-10'598,"-2"10"-135,6-9-75,-6 9-47,11-10-51,-11 10-70,16-6-47,-7 2-37,2 0-29,1 2-21,2-1-24,2 0-3,-1 0-13,4-1-12,-1 1-6,1 0-8,2-1-1,2 2-4,0-3-6,0-1 0,0 1 3,-1 1 0,3-1 2,-5-2 12,3 2 32,-3 0 14,-3-2 16,0 3 10,-2-2 23,-2 2 16,-1-1 1,-5-2-7,1 2-5,-8 5-21,8-8-15,-8 8 5,0 0-6,-1-10 4,1 10 0,-11-4 6,11 4-5,-18 0 9,7 2-13,-1 0 1,-4 1-18,2 2 4,-2 1-13,2 3 9,-4 2-22,4-1 6,-1 3-23,2 2 12,-1-1-20,5-1 7,1 0-22,0 0 15,1 0-19,2 0 0,4-3-1,-3 2 1,1-3 2,3-9 4,0 16-9,0-16-2,7 13 0,-7-13-6,8 7-13,-8-7-21,13 4-13,-13-4-20,17 0-19,-7-3-8,1 0-5,-1-2 4,1 1 12,1-1 10,-1-2 1,1 0 15,-2 0-1,-1-1 18,-1-1 4,-2 1 8,1 1 11,-2-3 15,-1 3-15,-4 7 21,8-15 15,-8 15 12,4-12 4,-4 12-6,4-7 10,-4 7 5,0 0 4,0 0 11,0 0 14,0 0 18,0 0-1,0 0 18,0 0-22,3 13 4,-3-13-23,0 12 12,0-12-28,0 13 23,0-13-37,0 14-13,0-14-3,2 13-2,-2-13-2,4 12-3,-4-12 6,10 12-11,-10-12-17,13 8-23,-13-8-40,18 7-25,-18-7-26,20 4-23,-20-4-29,25-1-15,-14 0-12,3-1-4,-1-1 13,2-1-9,-1-1-14,2 0 12,-4-3 4,2 1-3,-1-3 9,0 1 0,-1-3 14,2 0 11,-2-1 35,-1-2 31,0-1 22,-2-1 38,-1 0 23,-1-2 21,1-1 51,-2 1 30,-4 2 35,0-3 38,1 2 13,-3 0 26,0-1 4,0 2 14,-1 2 16,-2-1 7,2 1-13,-1 3-22,-2 0-9,3 2 13,-1 1-17,2 9-11,-3-16-45,3 16-7,-4-11 0,4 11 23,0 0-9,0 0 40,-11 8-50,7 0 42,1 3-61,0 3 36,0 0-1,-2 3 1,3 1-2,-1 1-29,0 0 4,2 3-17,-3 0 1,3 0-15,0-4-14,1 3-14,0 0-70,0-2 60,1 2-65,0 0 63,3 1-83,-3-1 81,2-2-60,2-1 60,-2-1-70,3 0 64,-1-2-66,-1-1 54,1 0-86,1-2 19,-2-1-72,1-1 0,0-2-63,-1-1-37,-4-7-32,9 13-39,-9-13-50,12 7-58,-12-7-49,11 3-46,-11-3-33,0 0-55,15-1-561,-15 1-752</inkml:trace>
  <inkml:trace contextRef="#ctx0" brushRef="#br1" timeOffset="303707.9537">11445 17594 385,'-13'-1'524,"13"1"-70,0 0-62,0 0-65,0 0-69,4-10-38,-4 10-30,15-6-25,-2 2-36,0 1-14,5-1-23,-1 1 8,-1-2-1,2 2-7,0-1-6,1 0-8,-2 1 8,0 0-8,0 0-3,1 1 1,-4-3-12,1 4-13,-2-2 1,1 3-6,-2 2 42,-1 0-11,2 3 49,-4-2-5,-1 2 1,2 3 4,-5 1 21,1 0-15,-3 2 9,0 0-20,-1 1 5,2 0-32,-2 1 4,1 0-34,-2-1 10,0 1-32,3-1 10,-4 0-29,2 1-7,-2-13 0,2 19-7,-2-19-21,3 17-40,-3-17-33,1 14-21,-1-14-39,0 0-44,1 12-79,-1-12-73,0 0-58,0 0-65,0 0-83,0 0-528,0 0-690</inkml:trace>
  <inkml:trace contextRef="#ctx0" brushRef="#br1" timeOffset="303870.7321">11827 17516 754,'0'-18'609,"0"18"-64,1-15-66,-1 15-95,0-14-75,0 14-68,4-12-51,-4 12-46,0 0-28,2-12-41,-2 12-80,0 0-90,0 0-83,0 0-61,0 0-62,11 3-132,-11-3-387,0 0-354</inkml:trace>
  <inkml:trace contextRef="#ctx0" brushRef="#br1" timeOffset="304224.7707">11932 17512 389,'1'10'579,"-1"-10"-46,-4 8-54,4-8-39,-5 11-54,5-11-32,-5 15-20,2-5-26,0 0-51,0 1-24,1 1-36,0-1-35,2 0-16,0-11-20,0 24-15,2-14-21,0 1-14,1-1-19,2 0-1,1-2-8,-1 2-8,3-3-2,1-2-8,0 2-5,2-3-4,-1 0-3,3 0 0,0-3-8,1 0-3,-1-2 1,1 0 1,-1-2-5,2-1-1,-2 1 9,1-2-11,-3-2 7,1 0-12,-2-2 14,-1 0-18,-1-2 11,1 0-8,-4 0 10,0-2-7,-1 2 7,-2-1-4,-2-3 7,0 4-10,-2-1 11,0 1-4,-3 0 3,1 1-9,-4 2-23,2-1 49,-1 1-19,-1 3-12,-2-2 13,2 3-12,-1-1 8,-1 1-11,0 0-22,10 4-50,-16-3-45,16 3-68,-19-2-52,19 2-69,-17 0-58,17 0-63,-16 2-115,16-2-478,-14 3-642</inkml:trace>
  <inkml:trace contextRef="#ctx0" brushRef="#br1" timeOffset="304757.4142">12342 17527 197,'0'0'819,"0"0"-169,0 0-58,0 0-89,0 0-47,13 4-80,-13-4-45,0 0-32,7 11-36,-7-11-22,6 10-35,-6-10-40,8 13-6,-8-13-34,7 15-4,-3-8-34,-4-7 1,6 17-33,-6-17 8,4 16-30,-4-16 9,1 16-21,-1-16 8,3 13-18,-3-13-5,0 13 0,0-13-2,-3 12 0,3-12 0,0 0 5,0 12 37,0-12-13,0 0 16,0 0-29,0 0 18,0 0-24,0 0 23,0 0-23,0 0 19,-11-7-23,11 7 19,-4-10-22,4 10 19,-1-16-16,2 4 22,0 2-25,4-5 19,-1 1-23,1 2 22,4-2-12,-2-1 16,4 1-20,1 3 27,-1-3-6,4 4 29,-2-3-12,1 5 40,0 0 13,-1 1 6,3 1 4,-3 2 1,-1 2-7,-1-1-16,0 2 4,-11 1-11,20 1-10,-11 2 3,-9-3-13,16 7-12,-10 0-9,-6-7-7,11 14-3,-11-14-9,6 18-4,-4-8-38,0 0-63,-2-10-105,0 21-118,0-21-54,-2 22-80,2-12-123,-2 2-98,-1-1-93,0-1-709,1 2-1083</inkml:trace>
  <inkml:trace contextRef="#ctx0" brushRef="#br1" timeOffset="305374.6766">12863 17733 515,'0'0'677,"0"0"-68,13 3-54,-13-3-75,9 4-83,-9-4 9,10 4-49,-10-4-39,6 5-51,-6-5-33,5 8-27,-5-8-30,0 0-19,4 12-13,-4-12 9,0 0-16,-2 12-22,2-12-18,0 0-4,-7 9-25,7-9-17,-8 5-6,8-5 3,-12 3-20,12-3-5,-9 4-4,9-4-7,0 0 9,-18 0 3,18 0 26,-9-4-29,9 4 23,-9-6-30,9 6 20,-8-9-33,8 9 30,-6-12-31,6 12 27,-2-11-28,2 11 25,0 0-29,0-17 29,0 17-36,4-10 23,-4 10-19,8-6 19,-8 6-26,9-4 25,-9 4-28,0 0 30,18 2-29,-18-2 30,11 5-29,-11-5 32,9 7-33,-9-7 32,6 8-28,-6-8 62,0 0-68,0 16 3,0-16 6,-6 10 1,6-10 6,-7 12-5,1-5 3,6-7 0,-12 10 4,12-10 24,-15 10-35,15-10-14,-15 7-15,15-7 4,-13 4-9,13-4 2,-13 1-11,13-1-3,-14-1 7,14 1 7,-11-4 8,11 4 3,-9-7 10,9 7 3,-4-11 2,4 11 23,0-13-17,0 13 17,7-15-19,-7 15 24,9-12-17,-1 5 36,1 2-4,1 0 48,3 3-43,1-1 42,-1 3-7,5 3 34,-3-1-21,4 3 60,-2 2-42,2 5 87,1 3-29,2 4 71,1 7-29,1 1 60,-3 0-35,1 3-173,-4 1-49,-3 2 0,-1-4 0,-7 0 0,-1 0 0,-6-2 0,-4 4 0,-5-2 0,-5 4 0,-7 1-249,-4-1-319,-7-4-164,-6 5-235,-1-8-824,0-3-1492</inkml:trace>
  <inkml:trace contextRef="#ctx0" brushRef="#br2" timeOffset="309639.9235">13920 17619 63,'10'-4'695,"-10"4"-121,14-8-57,-14 8-36,14-9-65,-14 9-66,11-11-7,-11 11-14,12-11-6,-12 11-17,8-12-18,-8 12-50,7-13-26,-7 13-7,6-13 36,-6 13-44,0-14 4,0 14-63,0-15 26,0 15-27,-6-14 20,1 6-63,-3 2 36,-2 0-59,-1 1 54,-5 1-22,3 0-11,-5 3-13,0 0-16,-3 2-7,-1 0-6,0 3-17,-1 0 5,0 2-18,-1 4 2,4-1-4,-3 3 5,0 3-4,4 1-6,-1 1-1,3 0-1,6-2-5,0 2 2,0 0-65,2 0 79,3-2-70,1-1 70,3 0-60,2-1 63,0-1-62,2 1 64,2-1-86,3 0 69,0-3-82,4 1 37,2-3-92,1 0 50,0-2-61,1 0-13,3-3-15,1 0-12,-2-2 1,1 0 4,0-3-12,2-1 15,-2-1 0,0-2-8,3 0-21,-4-3 16,3 1 0,-1 0-2,-2-2 24,0 0 9,-2-2 1,1 1 26,-1-3 14,-1 1 12,-1-1 13,1-2 3,-3 0 3,0-4 24,-1 3 14,0-5 9,-3-2 10,1 0 7,-4 1 37,0-2 19,0 2 3,-3 0 39,-1 0 14,0 4 47,0-1-40,0 0 38,-1 1-12,-1 1 6,2 2 14,-2 2 1,2 2-7,0 2-19,0 11-16,-2-21-28,2 21-3,-2-13-16,2 13-21,0 0 66,0 0 26,0 0-40,0 0 33,0 0-31,0 0 39,0 13-56,0 0 27,2 2-28,-2 2 28,2 2-32,0 0 43,0 3-36,-1 3 19,-1 0 8,0 0-4,2 1 3,-2 0-17,2-1-18,-2 2-63,0-1 60,0-1-70,0 2 69,0-3-88,-2-1 77,2 0-75,2-4 57,-2 2-79,0-3 7,2-1-91,-2 0-45,2-3-84,-2-2-51,4-1-71,-3-1-104,4-1-90,0-1-89,1 0-761,-6-8-1026</inkml:trace>
  <inkml:trace contextRef="#ctx0" brushRef="#br2" timeOffset="309940.7912">14385 17542 379,'0'0'852,"0"0"-153,-13-1-76,13 1-72,0 0-64,0 0-42,0 0-49,0 0-50,0 0-61,13-4-24,-13 4-71,23-5-11,-11 4-57,3 0-6,-1-2-43,3 3 9,-2-3-38,1 3 11,-1-2-44,0 1-38,-1-1-73,-1 0-63,0 1-47,0 0-87,-13 1-65,24-3-76,-13 3-68,-11 0-157,17 0-408,-17 0-687</inkml:trace>
  <inkml:trace contextRef="#ctx0" brushRef="#br2" timeOffset="310141.3297">14445 17726 616,'-6'7'751,"6"-7"-97,-8 12-67,8-12-85,-4 9-53,4-9-63,0 0-66,5 12-61,-5-12-54,13 4-38,-13-4-32,21 1-27,-8-2-30,5 0-18,0-2-84,0 1-95,4-2-131,2-2-124,-7 1-114,1 3-243,4-5-296,-5 2-636</inkml:trace>
  <inkml:trace contextRef="#ctx0" brushRef="#br2" timeOffset="310705.2322">14903 17268 483,'0'0'599,"0"0"-75,-3-14 3,3 14-49,0 0-43,-1-15-33,1 15-25,0 0-21,-4-15-21,4 15-18,0 0 14,-2-12-30,2 12 18,0 0-51,-2-9 26,2 9-106,0 0 31,0 0-102,0 0 74,0 0-45,0 0 45,0 0-60,0 0 42,-4 17-2,6-6 13,-2 2-50,2 4-134,-1 3 0,0 3 0,1 4 0,2-1 0,-2 6 0,2 2 0,-1 0 0,2 2 0,0 5 0,-1-5 0,2 5 0,-1-2 0,0-3 0,1-3 0,2 0 0,-2-2 0,1-2 0,-1 0 0,1-6 0,0-1 0,-1-2 0,-1-3 0,-1-2 0,1 0 0,-3-3 0,3-1 0,-1-1 0,-4-10 0,7 15 0,-7-15 0,6 9 0,-6-9 0,0 0-91,13 3-428,-13-3-98,8-7-142,-8 7-137,11-12-782,-7 5-1352</inkml:trace>
  <inkml:trace contextRef="#ctx0" brushRef="#br2" timeOffset="311576.4625">15633 17216 436,'3'-11'587,"-3"11"-50,3-10-35,-3 10-45,4-9-42,-4 9-16,0 0-24,2-13-26,-2 13-36,0 0-31,2-9-43,-2 9-13,0 0-56,0 0 18,0 0-32,0 0 47,0 0-21,0 0 9,8 6-31,-8-6 17,4 13-74,-4-13 56,4 20-81,-3-10 38,2 1-61,-1 1 34,0-2-71,0 0 54,1 0-72,-2 1 57,3-1-69,-4-10 68,3 17-71,-3-17 43,2 17-77,-2-17 5,4 15-84,-4-15-28,0 0-50,1 14-16,-1-14-45,0 0-62,0 12-69,0-12-62,0 0-45,0 0-60,0 0-178,0 0-279,0 0-631</inkml:trace>
  <inkml:trace contextRef="#ctx0" brushRef="#br2" timeOffset="312209.2914">15634 17137 519,'0'0'458,"0"0"-38,0 0-74,0 0-19,0 0-33,0 0-36,0 0-6,0 0-11,0 0-10,0 0-13,0 0-18,0 0-4,0 0-3,0 0-11,0 0-18,0 0-12,0 0-19,0 0-21,0 0 1,-11 3-21,11-3-11,0 0-17,-16 2-15,16-2-10,-17 1-8,17-1-13,-22 1 8,8 0-9,0-1 0,-2 2-9,1-1 4,-4-1-9,1 1 12,-2-1-11,2 3 2,1-3-8,0 0 5,0 2-3,-2 0 3,2 0-10,1 1 12,-2 0-9,1-1 8,1 1-13,0-1 14,1 0-7,2 0 4,1 2-6,0-2 11,12-2-12,-22 5 13,22-5-14,-17 2 3,17-2-5,-13 3 5,13-3-1,-12 2 4,12-2 0,0 0-2,-14 2 7,14-2-5,0 0 2,0 0-2,-14 3 3,14-3-1,0 0 5,0 0 4,0 0 1,-12 2 0,12-2-2,0 0 3,0 0 3,0 0 19,0 0 6,0 0-3,0 0-4,0 0-5,0 0 44,0 0-19,5 8 21,-5-8-31,0 0 15,9 8-32,-9-8 24,8 10-27,-8-10 20,10 13-29,-5-4 21,2 2-26,1 0 22,-1 4-23,2-2 22,1 3-25,3-1 23,-1 1-18,1 1 21,0-2-27,2 2 26,1-3-29,-2 1 24,3-1-30,0 1 20,-2-1-22,0-1 19,-2-1-20,-2-3 22,1 1-23,-2-1 26,-2-1-31,2-1 20,-3 0-54,-7-7-8,12 10-51,-12-10-24,10 8-43,-10-8-37,8 6-81,-8-6-51,0 0-53,8 8-42,-8-8-53,0 0-159,0 0-342,0 0-588</inkml:trace>
  <inkml:trace contextRef="#ctx0" brushRef="#br2" timeOffset="313011.5109">15416 17564 639,'0'0'513,"0"0"-66,0 0-35,0 0-39,0 0-51,0 0-25,0 0-12,0 0-35,0 0-28,0 0-8,0 0-26,0 0-23,0 0-35,0 0-17,0 0-7,0 0-15,0 0 19,0 0 8,0 0 0,0 0-5,-6 9-23,6-9-3,-8 14-19,3-6 7,0 1-19,-1 3-4,-1-2 5,0 2-14,-1 2-8,0-3-4,0 3-3,0 0 1,-1 0 6,0-1-7,1 0-5,0 0-2,1 0-2,-1 0-6,-1 0 0,1-1-2,2 2 2,0-3-1,-1 0-4,0-1-7,3 0 4,-1-2-7,-2 1 5,5-1-2,2-8 0,-10 14 3,10-14-4,-6 12 3,6-12-3,-5 10 5,5-10-3,-4 8-2,4-8-1,0 0-1,-6 11 6,6-11-5,0 0 4,-5 7 0,5-7 3,0 0-4,0 0 3,-5 10 1,5-10 4,0 0 2,0 0 3,0 0 2,0 0-2,0 0 2,-5 7 0,5-7-3,0 0 7,0 0-3,0 0-7,0 0-1,0 0 3,0 0 8,0 0 3,4 8-3,-4-8-2,0 0 1,13 3-4,-13-3-5,13 1 0,-13-1-5,21 0 2,-21 0 0,27-1-4,-12 1-1,4 0 2,1-1-2,-1 1 0,3 0 6,0-2-3,-1 2-5,4-1-1,2-1 5,0 2-4,0-2 2,-2 1-6,3-1 5,-2 0-5,1 1 3,0-2-1,-4 2-4,-2 1 3,-1-3-2,0 1-2,-6 2 3,4-1-7,-5 0-2,1 0-8,-14 1-7,23 0 6,-23 0-6,16-2-4,-16 2 2,16 0-1,-16 0-3,11-1 0,-11 1-7,0 0 0,17 0-31,-17 0-25,0 0-23,13 0-43,-13 0-57,0 0-71,0 0-48,0 0-74,10-1-30,-10 1-81,0 0-560,0 0-702</inkml:trace>
  <inkml:trace contextRef="#ctx0" brushRef="#br2" timeOffset="313265.4495">15916 17819 666,'0'0'645,"0"0"-67,-1-11-62,1 11-85,0 0-63,0 0-40,0 0-27,0 0-27,0 0-19,0 0-17,0 0-8,0 0-30,0 0-26,-5 8-3,5-8-18,0 13-25,0-13-26,0 13-16,0-13-19,0 16-11,0-16-15,0 15-6,0-15-7,1 17-4,-1-17-5,0 14-24,0-14-44,1 12-52,-1-12-59,1 10-59,-1-10-80,0 0-70,3 12-118,-3-12-115,0 0-602,0 0-814</inkml:trace>
  <inkml:trace contextRef="#ctx0" brushRef="#br2" timeOffset="313967.3436">16189 17096 376,'-1'-14'533,"1"14"-57,0 0-43,0 0-24,-2-12-39,2 12-29,0 0-23,0 0 8,0-12-28,0 12 10,0 0-20,0 0-1,1-10-24,-1 10 16,0 0-25,0 0 4,0 0-47,0 0 15,0 0-69,0-12 7,0 12-25,0 0 74,0 0-13,4 14 0,-3-2-9,3 2 6,-2 3 9,2 4 3,0 5-148,0 3-61,1 2 0,1 3 0,1 1 0,-1 6 0,-1-2 0,2 3 0,-2 0 0,-1 0 0,2 0 0,-2 2 0,0-3 0,-2-3 0,2-2 0,0-1 0,0-1 0,1 0 0,0-3 0,0 0 0,-3-6 0,2 1 0,2-3 0,-4-1 0,3-4 0,-2-1 0,-1-1-412,-1-3-185,1 0-95,-1-1-69,-1-12-120,0 19-656,0-19-1173</inkml:trace>
  <inkml:trace contextRef="#ctx0" brushRef="#br1" timeOffset="319698.959">17646 5482 387,'0'0'511,"0"0"-84,-10 2-61,10-2-39,0 0-27,0 0-42,-9 5-16,9-5-5,0 0-6,0 0 20,-8 6-5,8-6-31,0 0-22,0 0-12,0 0-8,0 0 40,2 13-40,-2-13-6,8 5-30,-8-5-13,13 4 27,-13-4 16,22 4-46,-8-4-3,3 1-38,3-2 3,-1 1-37,4-1 11,3-1-24,-1 0 9,2-1-40,-1 1-68,-2-1-62,2 0-97,-5-1-74,-3 2-120,0 2-89,-1-3-186,-3 2-543,-3-2-845</inkml:trace>
  <inkml:trace contextRef="#ctx0" brushRef="#br1" timeOffset="334663.6133">18880 5296 78,'0'0'910,"0"0"-218,2-13-60,-2 13-69,0 0-41,0-12-38,0 12-49,0 0-70,-3-11-30,3 11-66,0 0-46,0 0 1,0 0-29,-11 2 16,11-2-37,-12 15 5,4-1-27,-1 1-13,-1 3-21,0 3 14,-2 4-37,-1 1-9,1 1-13,-2 0-8,1 1-15,1-1-8,-3 1-7,2-2-7,0 1-2,0-2-4,0-2-7,0 1-3,2-4-1,1-3-3,2 1-2,0-5-6,-1 0-32,3 0-38,1-4-35,0 0-53,-1-2-22,6-7-54,-8 7-32,8-7-40,0 0-61,0 0-49,0 0-25,1-10 7,5 2-10,1-5-22,2 1 6,0-7-21,2 1-384,3-7-415</inkml:trace>
  <inkml:trace contextRef="#ctx0" brushRef="#br1" timeOffset="334879.7705">18747 5472 738,'8'-17'387,"-1"3"-51,-2-1-7,0 1-26,1 2 6,-2 2-14,0 0-23,0 2-30,-4 8-37,6-13-1,-6 13 53,8-6 2,-8 6-31,0 0 7,19 6-15,-13 1 14,4 2-27,-1 3 2,3 3-18,2 4-1,-1 1-43,2 4 6,-1-2-41,0 2-2,0-1-38,0 0-1,-3-4-22,-1 0 5,3-1-30,-3 1 13,0-2-22,0-3 22,-1 1-57,-1-4-39,2 1-84,-2-3-59,-2 2-46,-1-5-63,0 2-64,-5-8-68,11 10-88,-11-10-156,5 8-478,-5-8-781</inkml:trace>
  <inkml:trace contextRef="#ctx0" brushRef="#br1" timeOffset="335095.9594">18731 5695 560,'0'0'667,"0"0"-88,-12-6-24,12 6-53,0 0-60,0 0-50,7-11-39,-7 11-49,18-8-42,-3 4-48,2-1-43,-1 0-32,3 2-27,-1 0-23,3-1-21,0 3-29,4-3-76,-1 2-87,-2-1-101,-1 1-77,-1 0-54,1 2-61,0-3-93,-3 3-576,2-1-704</inkml:trace>
  <inkml:trace contextRef="#ctx0" brushRef="#br1" timeOffset="335566.1116">19780 5542 61,'8'-5'776,"-2"-2"-150,-6 7-43,9-9-48,-9 9-63,3-10-66,-3 10-2,2-12-51,-2 12-41,-6-8-51,6 8-9,-10-7-28,10 7-1,-20-5-61,20 5 4,-26 0-43,11 0 14,-2 3-38,-1-1-3,-4 4-26,-1 0 8,1 1-38,0-1 9,1 2-23,0 0 12,2 0-24,1 1 14,3-1-23,1-1 18,2 0-25,3 0 14,-1-1-17,4 1 14,6-7 8,-8 10-2,8-10-23,0 0 19,3 16-22,-3-16 20,7 7-30,1-1 12,2-2-36,-1 1 11,3-3-17,2 3 26,1 0-17,2-3 5,1 2 8,-2 0 4,1 1 3,0-1 2,-2 0 4,-1 2 3,0-1 1,-4-1-4,-1 1 5,0 0 5,-9-5 4,10 8 1,-10-8 3,4 9 10,-4-9 5,-5 9 12,5-9 33,-14 8-17,14-8 16,-19 8-26,5-4 8,0-3-22,-4 3 14,0-3-25,-3 0 21,2 0-25,0-1 19,-1-1-23,-1 1 17,3-1-23,-1-2 17,1 1-35,2 1-21,-1-3-41,3-1-58,1 2-59,0-1-51,3 3-81,1-3-109,9 4-103,-16-4-141,16 4-566,-8-6-861</inkml:trace>
  <inkml:trace contextRef="#ctx0" brushRef="#br1" timeOffset="335982.7765">20645 5629 600,'0'0'638,"-2"-12"-74,2 12-25,-4-14-40,4 14-55,-4-12-37,4 12-28,-3-14-12,3 14-8,-4-10-44,4 10-14,0 0-55,-6-13-15,6 13-49,0 0-6,0 0 34,0 0 20,0 0-34,-2 13-4,2-13-4,1 26 0,2-9-17,-1 2-19,2 3-13,0 2-17,-1 2-4,3 6-80,-1 0-38,-1 2 0,2-3 0,-1 5 0,0-3 0,0 0 0,-1 1 0,1-1 0,-1-1 0,1-2 0,-2-4 0,0 0 0,0-2 0,1-4 0,-2 0 0,0-3 0,0-3 0,0 0-304,-2-14-61,1 18-79,-1-18-56,0 0-70,1 10-55,-1-10-58,0 0-808,0 0-1117</inkml:trace>
  <inkml:trace contextRef="#ctx0" brushRef="#br1" timeOffset="336252.1496">20668 5673 69,'5'-12'653,"0"0"-94,2 2-68,3 0-32,-1 3-48,3 1-57,1 1 20,2 1-32,2 2-36,-1 0-2,2 4-47,1 0-15,-3 2-28,1 1-23,0 1-8,-3 1-30,-1 0-19,-2 2-5,-3 0-3,-2 0-10,-6-9-11,4 17-7,-4-17 13,-7 20-46,1-10 12,-5 1-30,-1-1 5,-3 0-24,-2 1 10,-1-2-20,0 0 6,-1-1-18,0-2 12,4 1-48,-2-2-35,3 0-72,-1 1-35,3-4-75,12-2-79,-17 4-125,17-4-104,-12 3-164,12-3-562,0 0-889</inkml:trace>
  <inkml:trace contextRef="#ctx0" brushRef="#br1" timeOffset="336599.8811">21092 5696 486,'11'-4'671,"1"0"-110,-3-1-33,2 0-96,1-1-19,0 0-50,-1-1-81,2-1 2,-1 2-29,-1-2-35,-2 3-30,0-2-4,-1 2-14,-1-2-16,0 1-18,-7 6-27,7-11-18,-7 11-18,0 0-18,0-11 26,0 11-24,0 0 18,-10-6-21,10 6 12,-14 2-19,14-2 37,-15 7-23,6-1 24,-1 3-16,-1 0 18,4 2-1,-3 0 0,3 4-20,1-3-2,-1 2-17,2 0 6,1 1-7,3-2-17,0-2-7,1 2 6,2-1-13,1-2 4,3 0 33,2-1-79,-2 0-81,3-1-38,1-3-76,1 0-34,-1-1-72,-10-4-75,23 3-29,-23-3-18,22 0 4,-12-3-41,-10 3 2,18-6-69,-11 0-323,0 0-431</inkml:trace>
  <inkml:trace contextRef="#ctx0" brushRef="#br1" timeOffset="336885.3338">21331 5687 441,'4'-14'500,"-1"2"-91,1 1-55,-1 1-11,3-1-11,0 2-28,-1 0-20,1 1-3,3 3-13,1 0-38,1 3-5,-1-1-24,4 3-28,-2 3-6,4 0-17,-3 2 13,2 1-22,-2 2 9,0 2-10,1-1-15,-3 1-10,-1 1-13,0-1-3,-4 2-2,-2-2-2,0 0 9,-2 1-6,-2-11-4,2 16 11,-2-16 19,-4 16 4,4-16-18,-7 14 17,7-14 1,-7 8-8,7-8-18,-10 5-3,10-5-16,0 0 1,0 0-19,-13-4-11,13 4-14,-4-11-5,4 11-11,2-17-6,1 6-1,1 0-4,3 0-23,0-1-42,0-1-58,2 1-65,3-1-24,-2 2-75,0 0-38,6-1-35,-5 2-78,3 0-75,-2 2-52,3-1-110,-1 3-616,6-3-886</inkml:trace>
  <inkml:trace contextRef="#ctx0" brushRef="#br1" timeOffset="337925.0416">22991 5501 579,'9'-6'661,"-9"6"-87,0 0-16,0 0-42,3-13-57,-3 13-82,0 0 23,-6-10-64,6 10-25,-11-7-32,11 7 4,-14-7-53,14 7 6,-20-2-50,8 3 1,-2 2 2,-1 3-34,-3 2-29,1 2 1,-2 2-23,-3 5-12,4 0-12,-2 3-16,2-2-11,4-1-7,0 0-10,3-2-2,-1 2-9,3-5-9,3 3 3,1-3-7,1-2-1,1 0-1,3-10 2,0 16-6,0-16 1,7 12-6,-7-12-10,11 5-8,-11-5-20,18 0-20,-18 0-27,20-4 12,-8 0-5,2-3 10,-1 0-18,0-1 25,2-4-25,-1 1 27,0-3-4,-3 1 21,1-4-12,-2 3 32,-1 1-16,-1-1 27,1 0-21,-3 2 27,-1 4-19,0-3 26,1 3-24,-6 8 19,8-12-20,-8 12 29,7-6-3,-7 6 3,0 0-21,0 0 32,11 8-17,-11-8 24,7 13-22,-7-13 16,5 16-20,-1-6 23,-1 0-28,1 0 21,0 0-23,0-1-12,2 1-118,-2 1-91,1-1-47,2 0-42,0-1-89,3 1-99,-1-2-124,2-1-611,0-1-850</inkml:trace>
  <inkml:trace contextRef="#ctx0" brushRef="#br1" timeOffset="338357.4098">23525 5503 784,'6'-9'630,"-1"-1"-22,-1 1-44,-4 9-56,4-14-80,-4 14-49,-2-13-51,2 13-12,-9-10-49,9 10-15,-14-10-52,14 10 4,-22-4-45,22 4-5,-27 2-45,13-1 2,-2 3-33,0 1 12,0 0-37,2 2 10,-2-2-34,4 3 13,-1 1-27,3-2 13,1 0-22,0 1 15,4-1-21,0 2 20,1-1-22,4-8 19,0 14-42,0-14-9,5 15-10,0-8-13,4 0-9,-2 0-10,4-2-7,1 0-6,3 2 7,-3-2-1,5 0 11,1 0 15,-4 0 7,2 0 11,0 0 5,-1-1 6,-2 3 7,1-2 4,-3 0 0,-1 1 6,-3-1 5,2-1 4,-9-4 14,8 10 15,-8-10 14,0 0 4,-3 14 11,3-14-6,-10 11-5,10-11-1,-17 9 2,6-3-3,-1-1-7,0-2-3,-5 1-7,3 1-2,-3-2-6,2-1-10,0 1-1,1-1-33,1-1-53,0 0-59,13-1-80,-20-1-113,20 1-88,-16-3-71,16 3-155,-12-3-511,12 3-770</inkml:trace>
  <inkml:trace contextRef="#ctx0" brushRef="#br1" timeOffset="338805.3531">23985 5506 315,'0'0'697,"13"-7"-101,-13 7-27,4-9-78,-4 9-36,0 0-43,-4-13-58,4 13-17,-10-10-52,10 10 0,-15-6-47,3 3-11,2 1-30,-2-1 13,-2 3-48,0 0-14,-1 0-40,1 0 7,-4 2-20,3 1-6,-2 1-33,2 0 7,-1 2-28,3-1 9,0 2-26,2 0 15,1 1-25,1-2 26,3 2-30,1 1 15,5-9-24,-3 17 17,3-17-19,4 17 13,0-9-39,2 1 8,4 1-34,1-2 16,0 1-21,3-1 20,0 1-19,1-2 15,0-2 10,1 3 3,-3 0 10,1-3 2,-1 1 5,-4-1 3,1 0 2,-1 1 4,-9-6 2,12 8 6,-12-8-4,0 0 6,2 12 4,-2-12 6,-6 8-5,6-8 8,-16 6 2,5-3 20,-1-1-29,-2 1 22,-1 1-25,-2-3 18,1 1-30,-3-2 20,2 1-16,-2-1-1,3 0-30,1 0-67,0 0-53,1-1-56,14 1-96,-25 0-91,25 0-89,-18-3-92,18 3-688,-12-2-874</inkml:trace>
  <inkml:trace contextRef="#ctx0" brushRef="#br1" timeOffset="339275.4877">24166 5561 770,'6'-10'675,"-6"10"-72,0 0-17,0 0-94,-1-13-64,1 13-23,-8-6-29,8 6-44,0 0-53,-14 0-18,14 0-50,-13 6 10,13-6-57,-13 12-5,6-3-45,2-1-20,0 2-11,1 1 3,0-1-38,2 0 7,1 2-25,1 0 16,1-2-29,3-1 12,0 1-21,3-1 15,-1-1-24,3-1 1,2 0-12,1-3-38,-1 1-23,4-2-18,0-3-25,-1 2-3,2-4-10,4 2 0,-4-3 15,2-2 17,-2 1 14,0-3-11,-1 0 13,1-1 9,-5-1 17,3-3 9,-5 2 12,0-2 5,-1-2 4,-2 3 17,0-2 4,-3 2 60,1 4 7,-1-4 28,-3 11-17,5-13 19,-5 13-26,0 0 21,0 0-17,-1-12 53,1 12-29,0 0 10,-4 8-42,4-8 4,-2 13-29,2-13 14,-1 17-33,1-17-1,0 16-4,0-16-4,3 19-28,1-10-51,-2 1-60,2-3-31,3 1-46,-7-8-48,11 12-38,-11-12-27,11 9-38,-11-9 3,13 7-46,-13-7 14,13 2-25,-13-2 11,14-2-26,-14 2-258,11-4-191</inkml:trace>
  <inkml:trace contextRef="#ctx0" brushRef="#br1" timeOffset="339861.4938">24544 5608 845,'5'-10'353,"-1"0"-64,0 0-16,-1 1-1,1 0-5,1 1-7,0-1-9,-5 9-11,8-13-9,-8 13 7,9-5-42,-9 5 7,0 0 0,14 0-11,-14 0 0,9 8-35,-9-8-25,8 14 2,-4-5-16,-1 1-6,1-2 17,0 4-10,0-2-3,2 1-23,-2 2-9,0-4-15,1 2-10,-4-2-14,4 1-7,-5-10-1,8 16-14,-8-16-3,4 12 1,-4-12-3,3 9 0,-3-9-7,0 0 2,0 0-4,2 11 21,-2-11-27,0 0-4,0 0 4,0 0-3,0 0 3,-1-14-5,1 14 4,3-13-4,-3 13-4,3-19 22,1 9-21,1 1 18,1-4-24,3 1 19,-2 2-18,3-1 20,0 1-19,-1 1 19,3 1-26,-2 0 24,0 4-25,3 1 28,-13 3-24,20-2 4,-8 4-1,-12-2 2,19 6 1,-7 2 5,-1 0-2,-2 2 4,2-1 0,-1 2-1,-2 0-3,0 1 10,0-1-2,-2-1 0,-1 1-5,-1-2 1,1-1 3,0 1-1,-5-9-1,4 14 1,-4-14-1,3 10 5,-3-10-5,0 0 1,1 13 6,-1-13-18,0 0 17,0 0-4,-5 9 4,5-9-3,0 0-2,0 0-3,-8-9 1,8 9-2,-1-10-5,1 10 4,1-14 3,0 3-3,3 1 1,-2-1-5,3 1 4,1-2-1,-1 0 0,4 1 0,0 0-1,1 2 20,2 0-27,-1 1 24,1 1-20,2 2 1,-3 2 0,3 0 0,-1 3 3,1 0 13,-2 1 24,1 3 20,2 0 25,-2 2-19,1-1 7,-3 3-17,2-1 9,-4 2-32,0-1-1,-3 0 11,2 0-23,-4 1 17,-4-9-26,7 16-18,-7-16-87,4 14-83,-4-14-68,0 13-110,0-13-118,0 12-87,0-12-159,2 10-505,-2-10-839</inkml:trace>
  <inkml:trace contextRef="#ctx0" brushRef="#br1" timeOffset="340193.5453">25472 5605 771,'0'0'660,"0"-17"-24,0 17-43,-2-14-42,2 14-56,-1-14-7,1 14-67,-2-9-28,2 9-66,0 0-31,-2-14-68,2 14-27,0 0-31,0 0 20,0 0 4,0 0 9,0 0-48,0 0 16,4 19-30,-1-8-14,-1 1-8,2 4-23,-2 2-5,0 5 27,1 2-16,2-1-17,-3 2-15,0 1-9,2 2-23,1 3-38,-2-3 0,0-1 0,3-1 0,-4-2 0,-2 1 0,3-1 0,-2-1 0,2 0 0,-1-4 0,0 1 0,0-3 0,-2 0 0,3-3 0,-1-1-143,0 1-102,0-5-43,0 1-60,-2-11-2,6 15-53,-6-15-109,6 10-64,-6-10-65,0 0-210,8 4-357,-8-4-817</inkml:trace>
  <inkml:trace contextRef="#ctx0" brushRef="#br1" timeOffset="340494.3602">25463 5641 60,'-8'-14'772,"4"0"-186,-2 1-92,4 2-49,1 0-13,1 11-46,3-19-16,3 12-20,0 0-43,5 1 1,-1 2-38,5 2 5,1 2-36,3 1-4,0 2-32,4 2 14,0-1-32,0 4-5,1-1-30,-2 3-10,-3-3-21,1 3-7,-7-2-16,1-1-11,-3 3-11,-4-3 7,-3 2-2,-4-9-26,2 15-3,-2-15-12,-12 14 2,1-6-11,-2-1-11,-2-1-11,-3 0 8,-3 1 18,0-3-42,-2 1-48,3 0-41,2-2-40,-2-1-61,3 1-52,0 0-39,3-2-49,3 0-89,-2 1-67,13-2-49,-14 0-102,14 0-631,0 0-884</inkml:trace>
  <inkml:trace contextRef="#ctx0" brushRef="#br1" timeOffset="340817.2924">25961 5384 440,'0'0'720,"-2"-21"-114,2 21-16,-2-19-38,2 19-49,-4-20-63,2 11-30,2 9-39,-3-16-30,3 16-13,-6-13-46,6 13-31,-5-12-28,5 12-59,0 0-11,-5-6 2,5 6 15,0 0-12,-7 11-15,5-1 6,0 3-15,0 2-12,0 4-15,2 1-11,0 2-12,0 2-17,0 0-12,0 2-8,2-3-14,0 1-3,0-1-9,0-2-4,-1 0-22,3-2-62,0-2-64,-1-1-62,2 0-48,-1-2-44,-1 1-73,1-5-1,0 1-92,0-1-72,-4-10-68,7 14-153,-7-14-524,7 10-877</inkml:trace>
  <inkml:trace contextRef="#ctx0" brushRef="#br1" timeOffset="341133.7521">25768 5616 47,'0'0'722,"-8"-11"-174,8 11-57,0 0-67,4-14-69,5 11-71,-2-2-16,8-2-40,1 2-6,5-2-52,3 2-15,1 0-11,1-2 2,7 2 6,-2-2-20,-5 1-3,1 2-23,0-1-18,-2 1-8,0-1-3,-2 0-1,-4 3-26,-2-1-4,0 1 6,-3-1-11,-3 3-2,-11 0 14,18 3 11,-18-3 2,11 9 7,-11-9 7,5 14-2,-3-3-13,-2-11-7,0 21-8,-2-7 1,0-3-10,1 3-6,1-2-9,0 0-1,0 0-9,0-12-4,0 22 2,0-10-2,3-3-4,-3-9-23,6 17-34,-6-17-33,8 13-28,-8-13-24,10 8-18,-10-8-55,14 6-51,-14-6-32,13 1-37,-13-1-29,17-4-31,-9 0-120,1-1-500,-2-3-610</inkml:trace>
  <inkml:trace contextRef="#ctx0" brushRef="#br1" timeOffset="341450.2277">26158 5359 358,'-17'4'672,"0"1"-97,3 0-61,1 0-81,1-1-44,3-1-50,-1 2-27,10-5-22,-13 6-29,13-6 5,0 0-65,0 0-15,0 0-44,13 8-10,-13-8-15,23-2 5,-4 0-30,-3-1 5,3-1-15,0 0 17,-2 0-16,-1-2 42,0 2-26,-2-4-4,-3 2-9,0-2 5,-4 1-35,-1 0 8,-1-3-32,-5 10 9,0-13-23,0 13 15,-4-12-31,4 12 0,-7-10 1,7 10 17,-12-8-27,12 8-14,-15-3-79,15 3-29,-18 0-71,18 0-53,-18 5-85,8 0-95,2 0-63,3 2-145,5-7-592,-10 12-844</inkml:trace>
  <inkml:trace contextRef="#ctx0" brushRef="#br1" timeOffset="341851.3446">26384 5484 250,'0'0'721,"9"3"-151,-9-3-71,0 0-79,0 0-48,0 0-37,9 8-3,-9-8-37,0 0-31,5 10-33,-5-10-47,4 8-31,-4-8-15,5 12 23,-5-12-49,6 13-20,1-6-10,-2 0-6,1 0-1,1 0-7,-1-2-12,2 1-9,0 1 0,1-3-7,1 1-1,-1-2-4,2 1-6,0-1-9,2-3-1,0 2-3,2-2 0,0-2-1,-1 1 3,1-3 7,1 0-4,-3-1 12,1 1 17,-1-4 2,-3 2-3,-1-5-4,1 2 4,-5 0-3,0 0 16,0-1-11,-3 0 6,-2 10-28,0-19 6,-2 9-20,-3 1 16,0 1-24,-4 2 13,0 1-25,-2 2 20,-2 2-24,0-1 25,-4 4-32,1 1-35,-3 0-85,2 4-67,2-2-64,-1 3-79,3-2-73,1 4-52,3-4-9,3 2-120,1 0-505,5-8-721</inkml:trace>
  <inkml:trace contextRef="#ctx0" brushRef="#br1" timeOffset="342283.6715">26782 5540 146,'9'-5'656,"-9"5"-109,11-6-51,-11 6-28,11-4-84,-11 4-27,12-2-61,-12 2-12,11 2-57,-11-2 5,13 8-31,-8-1-40,0 2-11,1 1-16,-2-1-17,-1 2-9,1 1-20,1 0-10,-5 0-14,2-2-2,-2 2-23,0-12 22,0 22-2,0-22-8,0 19-4,0-19-1,-2 14 5,2-14 2,-3 12 4,3-12-6,0 0-13,-6 12-3,6-12-5,0 0 0,0 0-5,-9 3-3,9-3 1,0 0 22,-9-10-6,9 10 5,-2-10 11,2 10 5,-3-17 1,3 17-16,3-24 8,-1 10 4,3-2 0,-1-1-11,2 1-1,1-2-12,3 2 23,0 0-21,1 1 5,1 3-23,-1 2 18,1 1-11,3 0 19,-2 3-2,1 1 10,4 3-3,-4 2 4,-1 1-7,1 3-3,-1 0 11,1 2-6,-1 2 17,-1 3-26,-1-2-4,-1 1-13,0 2 7,-3 2-9,-1-1-2,-1 1-4,-1-2 0,-4 0-75,2 1-108,-4-1-112,2 1-84,-3-2-132,2 1-130,1-12-130,0 22-741,0-22-1127</inkml:trace>
  <inkml:trace contextRef="#ctx0" brushRef="#br1" timeOffset="342637.7644">27407 5757 20,'10'3'783,"-10"-3"-117,0 0-33,0 0-83,9 6-53,-9-6-58,0 0-50,8 8-57,-8-8-57,0 0-37,4 8-37,-4-8-21,0 0-13,0 0-6,0 0-9,0 0-19,0 0-21,-4 10-24,4-10-15,0 0-14,-14-1-10,14 1-11,-11-2-5,11 2-5,-11-5-1,11 5 10,-9-6 14,9 6 2,-7-6 2,7 6 6,0 0 22,-3-10-23,3 10 5,0 0 1,10-7 15,-10 7 4,14 0-7,-14 0-3,17 2 18,-5 2 0,-1 1-15,1 1-5,1 1 3,-3 1-5,2 1-14,-3 3-8,2-2-8,-2 2-8,-2 0-11,-3 2-9,-2 1-86,-2-2-135,-6 2-173,-6 2-178,-5 3-288,-10 3-985,-3-2-1539</inkml:trace>
  <inkml:trace contextRef="#ctx0" brushRef="#br1" timeOffset="344025.7406">28478 5525 444,'0'0'681,"-1"-20"-59,1 20-61,-3-18-22,3 18-79,-2-13-42,2 13-63,-2-12-64,2 12-50,0 0-10,0 0-9,0 0-2,-16 5-27,11 5-25,-1 2-9,1 0-23,0 3-23,-1 1-13,1-1-18,3 2-11,1-2-17,0 0-8,2-2-7,2 2-5,1-1-6,3-1-3,1-1-4,0-2-4,4-2-6,1 0-1,0-3 5,3-2-36,1-1-26,-2-2-30,3-2-24,0-1 9,0-2 7,-1-2-23,2-1 9,-1-1-13,-3-1 15,0-2 8,-3 0 11,-3 3 15,2-4 12,-2 2 14,-1 1 6,-2 1 6,1 1 3,-2 0-3,-5 8 12,8-7 2,-8 7-9,0 0 11,0 0-5,0 0-11,10 5 22,-10-5-16,5 10 27,-5-10-23,4 16 15,-4-16-11,4 18 20,2-10-12,-2 1 20,2-1-11,2 0 14,1-2-14,0 1 19,0-2-21,5-1 20,-3-1-19,3-1 25,-2-2-11,2 3 25,-3-6 1,1 3 37,1-4-20,-3 0 4,-1 0-10,0-1 7,-2-1-19,-1-2 4,-1 0-18,-5 8 3,5-18-12,-5 18-5,-1-20 4,-1 8-2,0 2-11,-2 0 0,0 2-2,0-1-2,-1 1-7,1 0-53,4 8-72,-9-12-74,9 12-117,-5-10-72,5 10-64,0 0-90,0 0-697,-6-5-853</inkml:trace>
  <inkml:trace contextRef="#ctx0" brushRef="#br1" timeOffset="344404.697">29053 5606 450,'0'0'586,"20"-1"-59,-8-1-61,1 1-49,-2-3-67,3-1-18,2 0-49,-2 0-2,1-1-24,-2 0-21,1-1-58,-1 2-7,-2-3-30,-1 0 3,-2 2-35,0-1-8,-1-1-18,-2 2-7,1-4-14,-6 10-6,1-12-19,-1 12-7,-4-15-4,4 15-13,-13-9 5,6 5-3,-4 1-4,11 3-3,-21-1-1,21 1 3,-26 3-4,13-1 3,-1 4-6,0 0 13,1 2 24,1 1 5,0 1 2,1 2 6,1 0 15,2 1 10,1 1-9,1 0-12,2 0 3,2-3-3,2 1 7,1 0-6,3-3-10,0 3-10,4-2-2,1 2-10,4-4-6,1-1 2,2-1-7,0 0-8,2-3-5,-1 1-52,2 0-37,-1-3-61,1-1-43,0 0-69,0-1-62,2-1-86,-1-1-86,3-3-188,1-1-509,4-3-800</inkml:trace>
  <inkml:trace contextRef="#ctx0" brushRef="#br1" timeOffset="345291.5344">30155 5542 143,'10'-5'591,"-10"5"-108,11-7-37,-11 7-38,15-9-3,-7 4-52,0 0 8,0-2-51,0 2 7,-1-2-13,-1-1-2,-6 8-44,11-11 12,-11 11-29,6-11-26,-6 11-31,0 0-23,-6-13-3,6 13-14,-16-5-18,16 5-6,-27 1-3,8 3-8,-1 2 1,-2 2-16,0 2 1,-2 4-7,2 0-12,1 2-16,-1 1-4,5 1-13,1-2-6,3-1-16,1 0 5,5-1-7,1 1 8,5-2-17,1-2-32,4 4-70,4-3-59,3-1-42,3 0-61,5-1-26,4-2-41,1-2-9,2-2-25,2 2 1,2-4 0,-2-2-7,1 0 16,2-2 10,-2-1 31,2-4 47,0 2-19,-2-4 100,-1 0 3,-1-2 78,-2-1 23,-1 0 78,0-5 11,-4 2 44,1-3 46,-5 0 10,-2 3 31,-2-1 25,-3 3 18,-3-1 6,2 2 24,-6 2-16,-2 10-27,0-15 6,0 15 25,-7-8-41,7 8 26,-17 0-14,6 1 7,-5 4-18,2 3 16,-4 0-22,-1 3-18,3 1-22,-2 0-19,0 2-26,3-3-6,2 3-18,1-2 1,5-2-19,1 0-4,6-10-6,-3 17 2,3-17-14,5 14 1,1-7-38,2-2-15,-8-5-42,20 4-27,-7-3-29,-2-2 25,4-2-14,0-1 44,-1 0-9,1-1 33,-1-3 3,0 2 24,-1-2-27,1-1 46,-4 1 19,2 0 54,-2 3 14,-2-2 31,-2 1-17,-6 6-5,15-6 1,-15 6 35,12-5 0,-12 5 5,15 3 3,-15-3-26,14 5-20,-14-5-19,16 9-8,-7-4-13,-2 0-6,1 1-7,2-1-25,-2 1-73,1-1-77,1 0-61,-10-5-62,15 7-61,-15-7-45,17 6-42,-17-6-41,13 1-14,-13-1-103,13 0-471,-13 0-663</inkml:trace>
  <inkml:trace contextRef="#ctx0" brushRef="#br1" timeOffset="345677.0136">30861 5537 479,'4'-9'578,"-4"9"-95,5-17-47,-5 17-43,6-11-69,-6 11-29,8-5-12,-8 5-16,0 0-22,15 0-10,-15 0 9,11 5-52,-11-5 5,11 11-21,-5-5-9,0 2-39,-6-8 18,9 14-27,-9-14-15,7 15-10,-7-15-4,5 13-5,-5-13 2,3 10-3,-3-10-9,0 0-10,-1 12-13,1-12-8,0 0 13,-10 6-14,10-6-22,0 0 4,-15-4-16,15 4 9,-11-7-10,3 0 3,3-1-9,0-1 4,0-4-2,1 0 2,1-1-10,2-2 7,1-1-3,1 0 2,3 0-4,4 0 5,1-1-1,4 2 4,2 1-8,3 3 24,4 0 24,3 2 15,1 3 11,1 3 18,2 3 25,0 1 0,1 4 21,2 0-5,-2 5 0,0 0-12,-3 2-10,-2 3-7,-4 0-14,-1 3-15,-3-2-13,-5 0-14,-1 2-8,-1-1-7,-4-1-5,-1 1-5,-1 0-18,-2 1-55,-1-1-87,-1-1-66,-3 2-63,2-2-68,-4 1-69,1 1-71,-1-2-146,0 2-107,-2-3-790,-2 1-1149</inkml:trace>
  <inkml:trace contextRef="#ctx0" brushRef="#br1" timeOffset="346964.7023">17584 6835 898,'-12'-8'790,"12"8"-99,-8-7-84,8 7-74,-7-6-45,7 6-100,0 0-62,0 0-46,0 0 4,0 0-4,0 0-26,0 0 8,14 10-69,-5 0 27,3 0-67,2 2 35,1-1-73,1 2 23,2 2-64,-1-3 30,0 1-46,-1 1 11,2-3-35,-4 0 26,0 0-39,-1-1 37,-2-3-40,-1 1 39,-1-1-23,-1 0 64,1-2-14,-9-5 60,13 7-29,-13-7-40,12 3-75,-12-3 0,13-4 0,-13 4 0,14-8 0,-4-2 0,-1 0 0,-1-4 0,4-1 0,-1-2 0,-1-2 0,3 2 0,-3-2 0,4 1 0,-2 0-218,1 1-76,1 2-59,-3 0-22,3 3-42,-2 3-64,2-1-16,-3 5-15,2-2-40,-1 2-67,-1 4-602,0-1-830</inkml:trace>
  <inkml:trace contextRef="#ctx0" brushRef="#br1" timeOffset="347149.6026">18202 6772 975,'0'0'674,"0"0"-65,6 6-50,-6-6-39,0 0-70,0 0-29,0 0-75,2 15 13,-2-15-17,0 0-58,-4 17-29,4-17 11,-3 17-93,3-17 7,-2 19-81,2-19-17,-2 20-13,2-20-19,-2 22-9,2-22-3,2 19-7,0-8-9,-2-11-16,2 18-42,-2-18-45,5 16-44,-5-16-59,7 10-26,-7-10-56,6 10-74,-6-10-52,9 6-64,-9-6-62,0 0-162,11 1-435,-11-1-732</inkml:trace>
  <inkml:trace contextRef="#ctx0" brushRef="#br1" timeOffset="347466.0584">18105 6740 41,'0'0'786,"-10"5"-142,10-5-45,0 0-45,-7 6-76,7-6-35,0 0-61,0 0-4,3 11-44,-3-11-2,0 0-28,17 1-28,-17-1-18,21-2-23,-7-2-20,0-1-17,1 0-28,0-2-22,0 1 11,-1 0-23,-2-3-10,0 1-25,-3-1-2,-1 2-10,-1-2-8,-1 1-11,-6 8-10,3-17-20,-3 17-12,-3-15 5,3 15-16,-12-14-10,5 8 3,-3 4-5,0-2-7,10 4 1,-23 0-2,11 4-30,-1-1-31,0 5-79,-1 0-54,1 2-48,2 0-75,0 2-53,2 0-97,1 3-113,4-2-91,0 2-825,4 0-1129</inkml:trace>
  <inkml:trace contextRef="#ctx0" brushRef="#br1" timeOffset="348299.3064">18452 6984 320,'0'0'866,"0"0"-153,0 0-61,0 0-123,0 0-22,9-2-71,-9 2-61,0 0-44,13-9-40,-13 9-36,14-10-39,-5 5 7,4-3-54,-2-1 10,2 3-54,0-2 19,-1-2-56,1 2 21,-1-1-45,1-1-1,-2 3-1,-2-1-5,0 1 4,-1 0-4,-2 2 3,-6 5-11,9-11-17,-9 11-9,4-9-4,-4 9-3,0 0 40,-9-7-57,9 7 44,-14 0-54,14 0 57,-22 7-63,8 1 49,0-2-48,-4 5 43,3 3-39,-2-1 47,2 2-31,0 2 16,2 1 13,3-3-7,-2 4-6,3-2 5,4-3 33,1 1-44,3-1 34,2-4-18,3 2-38,2-2 43,4 0-49,1-1 21,2-4-77,3 1-42,1-3-20,2-1-17,0-2-15,2-1-45,0-1-1,4-3-19,-2 0-7,1-2-7,-1 0 21,0-1 36,-2-2 3,-2 1 20,-2-1 26,-1-3 34,-1 2 18,-5 2 23,-1-4 18,-1 3 38,-3 1 66,0-1 26,-1 2-8,-4 8 13,4-13 19,-4 13 7,0 0 17,0-12 2,0 12 8,0 0 6,0 0 15,-9 9-18,9-9-18,-5 13-3,5-13-25,-6 16-22,3-6-11,3-10-14,-1 20-13,1-20-8,1 18 0,-1-18 4,7 19-14,-7-19-4,9 14-4,-2-7 6,-7-7-12,16 6-8,-16-6 5,18 5-3,-5-7-6,-13 2-16,23-5-20,-8 1-4,0-3-13,0 0 2,-1-1-13,3-3 0,-3 0-5,1-3 12,-2 1 17,-1-2 11,-3 1-3,-1 2 10,1 2 9,-3-1 2,0 3 3,-6 8-1,6-12 3,-6 12 8,0 0 12,0 0 20,0 0 0,0 0-2,0 0 5,11 7-10,-11-7 2,3 13 2,-3-13-5,4 15-1,-4-15 9,8 17-5,-3-10 5,1-1-1,3 2 5,1-2-9,2-1-2,2 0 7,1-2-2,3-1-8,0-1 1,0-2 11,2-2 15,2 1 55,-2-5-40,2 2 56,0-2-17,-4-1 42,-2-1-12,-3-1 60,-2 1-21,-2-3 6,-1 0-57,-3 1-62,-1 0-58,-4-2 0,0 13 0,-1-22 0,-2 12 0,0-1 0,-3 0 0,0-2 0,1 1-299,-4 2-153,4 1-133,-3 3-180,0-2-245,0 2-599,1-1-1261</inkml:trace>
  <inkml:trace contextRef="#ctx0" brushRef="#br1" timeOffset="363032.3929">20649 7078 300,'10'-9'733,"-10"9"-139,9-9-36,-9 9-45,9-13-55,-9 13-57,7-14-30,-7 14-74,6-17-16,-6 17-39,1-17-6,-1 17-23,-3-17-2,3 17-16,-6-15-33,2 7-24,-2 1-16,6 7-1,-17-11-7,7 9-28,-1 1-17,-2 2-6,-3 3-15,0 3-2,-2 2-6,-1 2-5,0 5-15,-1 2 6,3 0-7,4-1-2,-1 1-2,2-3-4,3 2-6,2-2-3,2-1 6,1-3-5,2 2 23,2-13-31,3 19 4,2-11-8,3-2-36,-1 0-15,2-4-37,3-1 0,-12-1-32,26-1 13,-10-1-17,-2-4 13,1 1-21,0-2 37,-2 1-8,0-2 23,1-1 3,-2-2 23,-2 2 0,0-3 27,-2 2-5,0-2 22,-2 1-9,-1 2 28,0 0 5,-1-1 39,-4 10-15,7-12 15,-7 12-17,5-10 0,-5 10-17,0 0 39,10-4-30,-10 4 34,0 0-21,9 11 20,-9-11-23,7 14 12,-3-6-24,0 2 10,1 0-18,0 2 14,0-2-18,2 2 11,-1-2-80,2 1-54,-2 1-107,2-1-127,-2 0-64,4 0-130,-2 0-732,3-1-885</inkml:trace>
  <inkml:trace contextRef="#ctx0" brushRef="#br1" timeOffset="363634.0703">22025 6977 101,'0'0'754,"-5"-12"-142,5 12-76,-6-12-36,1 5-45,-2-1-47,1 1-27,-3 0-20,0-1-51,-1 1-40,-3 0-45,0 2 0,-2 0-22,1 2-31,-2 2-27,2-1-22,-2 2-20,-1 2-20,-1 0-13,2 5-13,-1-1-11,-1 1-33,0 3 22,3-1-25,2 0 19,2 2-31,-1-1 21,2 1-23,2 0 17,2-3-19,1 2 23,5-10-25,-4 14 22,4-14-26,4 18 27,-4-18-28,14 11 10,-7-4-39,5-2 24,2 0-16,1 2 18,2-2-20,5 1 24,-2 0-16,3-1 22,0 1-20,1-1 22,-3 2-13,1-3 17,-8 1-17,2 0 17,-3 1-14,-3-3 23,-2 4-18,-8-7 19,6 10-20,-6-10 24,-4 11-19,-2-5 13,-4 0-11,-4 0 24,0 0-25,-3 0 15,-2-1-17,-2 1 23,0-2-25,-2 0 21,2-3-21,1 2 22,-2 0-23,4-3 2,-1 0-52,1-1-29,2-1-62,0-1-47,3-1-97,3-3-84,1 1-99,3-1-150,6 7-557,-3-16-796</inkml:trace>
  <inkml:trace contextRef="#ctx0" brushRef="#br1" timeOffset="363950.1785">22172 6837 709,'0'0'680,"-2"-15"-48,2 15-43,-4-16-56,4 16-48,-5-14-30,5 14-63,-7-14-32,7 14-40,-5-8-15,5 8-66,-5-9-28,5 9-52,0 0 13,0 0-17,0 0 18,0 0-17,-6 10 25,7 2-42,0 0 12,2 4-41,-2 2 24,3 2-51,0 3 29,-2 1-49,2-1-17,-1 1-1,-1 3-13,2-3-9,-1 0-3,-1 0-6,3 1-2,-2-3 0,-1 1-4,1-3-5,-1 0-42,0-3-59,0-2-54,1 1-44,-2-3-67,0-2-34,-1-11-55,2 23-36,-2-23-49,1 15-42,-1-15-50,0 14-138,0-14-602,0 0-877</inkml:trace>
  <inkml:trace contextRef="#ctx0" brushRef="#br1" timeOffset="364135.0576">22072 7110 132,'0'0'739,"-7"-12"-187,7 12-93,-5-10-40,5 10-66,0 0-55,3-14-44,-3 14-45,13-10-28,-3 5-46,5 0-16,1 0-30,5-2-20,3 3-4,0 1-52,2-1-98,-3 1-96,-1 3-72,0-3-91,0 3-129,0 0-394,0 0-415</inkml:trace>
  <inkml:trace contextRef="#ctx0" brushRef="#br1" timeOffset="364551.8086">22453 7060 680,'0'0'668,"0"0"-80,0 0-62,3-15-65,-3 15-36,11-10-52,-3 6-41,5-2-25,1 2-42,4 1 4,2 1-55,1 2-1,2 1-30,2 2-1,1 1-34,-2 3-31,-1-1-36,-1 2-14,-3 1-15,-1-1 7,-2 2-31,-3 1 17,-2-1-28,-4 1 19,-2-2-30,-1 3 23,-1-3-34,-3-9-8,0 18-43,0-18-6,-6 17-27,6-17-3,-7 13-35,7-13 16,-10 8-2,10-8 10,-9 6-2,9-6 20,0 0 4,0 0 25,-12-6-2,12 6 23,0 0-17,3-19 31,-1 9-6,3-2 16,2-1-11,1 0 27,2 1 4,0-2 34,4 1-12,0 0 36,1 2-2,1 2 41,1 3-8,0 1 44,2 2-21,-1 1-2,0 2-17,1 2 22,-1 0-34,-1 4 4,-2-4-35,0 5 6,-3-1-33,1 2 15,-4-1-32,-2 2 20,-2-3-25,-5-6-34,8 16-91,-8-16-60,0 14-80,0-14-108,-6 12-79,-1-7-68,1 2-188,6-7-547,-17 8-853</inkml:trace>
  <inkml:trace contextRef="#ctx0" brushRef="#br1" timeOffset="364767.9679">22884 6921 633,'4'-12'725,"0"0"-48,-1 2-85,1 1-42,1-3-78,-2 2-43,-1 0-55,2 0-44,-4 10-76,0-21-18,-1 9-43,-2 3 5,-1-1-40,-2 0-10,0 2-39,-1-1 4,0 3-47,-3 2 7,-1-1-39,1 3 13,10 2-30,-22 0 12,11 2-90,-1 3-49,1 0-94,0 4-89,1 1-107,1 3-83,3-1-99,-1 7-792,3-5-975</inkml:trace>
  <inkml:trace contextRef="#ctx0" brushRef="#br1" timeOffset="365200.3156">23096 7050 85,'0'0'869,"0"0"-167,5-8-49,-5 8-87,0 0-82,7-5-59,-7 5-100,0 0-46,0 0-77,0 0 33,13 1-45,-13-1-13,9 7-39,-1-2-2,-1 2-30,1 0 13,-1 0-39,1 0 2,-1 3-38,1-1 13,-2 1-29,1-2 9,-2 0-21,0 1 14,0-1-24,-5-8 17,6 14-18,-6-14 21,3 13-27,-3-13 27,0 0-30,1 14 14,-1-14-9,0 0 19,0 0-25,-5 9 20,5-9-22,0 0 26,0 0-26,-8-6 20,8 6-21,-5-11 19,5 11-21,2-19 18,1 7-18,1-2 23,1-2-12,3-2 20,1 1-1,2-1 8,2 1-2,3 3 6,2-3 0,2 1 19,0 3 17,2 1 8,1 2 6,0 3 35,0 2-53,0 1 52,-2 3-52,-1 1 45,-1 1-73,-1 3 37,-2 1-57,-1 1-5,-2 0-9,-2 3 5,-2-1 2,-1 2-11,-1 0-60,-4-1-65,-3-9-91,4 20-52,-4-20-77,0 16-121,0-16-70,0 17-63,0-17-197,0 14-412,0-14-818</inkml:trace>
  <inkml:trace contextRef="#ctx0" brushRef="#br1" timeOffset="365732.912">23865 7037 650,'14'-12'627,"0"0"-74,0 1-32,-2-3-31,0-1-56,-4 2-23,0-1-58,-2 3 7,0-2-56,-3 3-26,-3 10-59,0-22 5,-2 14-26,-3-1-8,-2 3-27,-2 0-2,-2 3-23,-2-1-20,-1 3-19,0 2-12,-4 2 12,0 1-42,-1 3 34,-1 3-68,3 0 3,-1 2-4,3 0-3,1 0-4,1 3-3,4-1-1,0-2-3,4 2 1,1-2-2,3-1-7,1-11-2,1 20-19,3-11-17,1-1-17,-5-8-32,14 12 15,-6-6-26,1-4 6,-9-2-19,18 5 22,-18-5-9,20-2 37,-8-1-8,-2 1 38,2-2-26,-3-3 35,3 0-16,-1 0 26,-2-1-17,0-1 25,1 1-15,-2 0 22,-1 1 14,-7 7 15,12-10 1,-12 10-7,8-9-12,-8 9 1,0 0 33,12-1 8,-12 1-4,4 10-2,-4-10 30,3 22-7,0-6 27,-1 3-5,1 4 17,-1 3-8,2 6 15,-1 1 8,-2 1-7,0 3 30,2-4-44,-2 4 26,-1 0-36,3 1 25,-3-4-31,1 2 34,2-3-28,-3-1 32,1-3-128,-2-3 0,1-3 0,-2-2 0,2-1 0,-1-4 0,-1 2 0,-1-7 0,0 2 0,-2-5 0,0 0 0,-1-2 0,6-6 0,-17 5 0,17-5 0,-21-4 0,6-2 0,-1 0-555,-2-4-246,-3-1-278,-1-3-738,-3 2-1521</inkml:trace>
  <inkml:trace contextRef="#ctx0" brushRef="#br1" timeOffset="366920.4065">25455 6684 819,'-8'-6'700,"8"6"-92,-13-11-58,13 11-62,-16-10-52,7 8-60,9 2-45,-25-1-52,9 3-5,-1 3-44,1 1-8,-3 4-53,1 0-6,1 3-36,-3 5 9,4-1-20,-2 2-15,7-2-15,1 2-17,-1-2-13,7 0-13,-1-1-3,3-2-8,3 0-26,0-2 20,4 3-20,-1-3 19,7-1-25,-1-2 21,1-1-5,5-3-3,-1-1-3,0-2-8,-1 0 4,3-4-9,-2 1-6,3-3-17,-2 1 2,0-2-2,-3-4 0,1 3-3,-1-3-1,-5 1-4,0-1 5,-5 0 4,1-2-21,-4 11 32,-1-20-17,-2 11 23,0-2-20,-5 2 23,0 1-17,1 1 26,-4 2-25,1 1 23,0 0-21,10 4 24,-18-2-25,18 2 17,-14 1-13,14-1 22,-11 4-22,11-4 18,0 0-11,0 0-6,5 13-1,-5-13-11,13 4-30,-2 1-28,3-5-4,-1 0-15,3 0-20,3 0-6,2-5-23,4 1-2,-2-2-31,1 1 25,1-2 13,2-2 17,-5-1 20,1 0 27,-6 0 4,2-2 22,-2 0 6,-3 0 14,-3-2-3,-1 0 18,-4 0-2,-1-2-15,-3 1 29,0-2 9,-2 2 15,0-1 28,-2 1 1,0 0 17,-5 2 12,5 0 40,-3 1-12,-2 3-5,3 0 0,4 9-5,-9-15-8,9 15-6,-11-10-14,11 10 6,0 0 1,-13 0 10,13 0-6,-5 9 5,0 1 7,2 0 4,2 4 11,-4 3 26,3 2-35,0 1 19,1 4-13,1 2 19,-1 0-12,1 3-6,0 3-11,0 5 22,0 3 27,1 5-18,0 1-40,3 2 4,1-2-15,-4 1-10,5-1-8,0-1-14,-2-1-11,3 0 2,-2-1-4,2 0 41,-3-2-60,1-6 50,-3 0-58,0 0 48,0-4-54,-2-3 47,3-2-35,1-1 21,1-4-42,-3 1 2,5-6 16,-1-2-2,1 0-2,5-3 3,5-1 1,1-1-1,5-4-5,-3-1-4,7-4 26,0 0-61,2-1 17,-2-5-41,0 2 40,-2-3-39,-3-1 35,-2-1-42,-3-2 8,-2-1-20,-6 0-21,-5-1-11,-6 0-15,-4-2 24,-10-5 4,-9-3 38,-6 1 0,-9-1 28,-8-2-10,-6 3 27,0-1-11,-1 0 28,2 2-12,8 4 24,-1 0-16,7 0 21,-1 0-19,6 2 17,7 1-18,2-1 14,7 4-65,4-3-27,4 2-84,5-2-118,5 0-109,4-3-128,5-1-808,9-6-940</inkml:trace>
  <inkml:trace contextRef="#ctx0" brushRef="#br1" timeOffset="367459.5404">27029 6702 423,'-1'-12'917,"-1"0"-169,0 1-102,2 11-24,0-21-42,0 21-46,0-20-59,0 20-49,0-15-65,0 15-74,0 0-44,0-12-2,0 12-15,0 0-30,4 8-32,-4-8-19,3 20-30,0-7-13,1 3-16,-2 3-18,1-2 18,-1 4-49,0 3 29,2-5-38,-2 3 19,-1 2-64,1-4-92,0 0-75,0-3-87,-2-1-43,3-1-69,-1-1-78,-1-1-66,0-3-21,2 1-46,-3-11-164,6 11-404,-6-11-778</inkml:trace>
  <inkml:trace contextRef="#ctx0" brushRef="#br1" timeOffset="367807.2601">27299 6752 520,'9'-10'731,"-2"0"-142,-1 3-38,0 0-102,-6 7-15,10-11-63,-10 11-56,5-8-45,-5 8-44,0 0-36,0 0-21,-1-12-19,1 12-25,0 0-24,-18-1-13,18 1-18,-17 4 3,7-2-29,-3 1 6,-1 1-25,-1 0 12,-3 1-23,0 0 11,0 0-21,3 0 18,-2 0-26,-1 0 21,3 2-26,1-2 22,1 1-20,4-1 14,-1 0-19,1 1 17,9-6-16,-10 10 21,10-10-15,0 13 22,0-13-14,9 12 30,-1-4 10,4 2-6,-1-3 3,7 1-23,0 2 22,2-1-12,1 1 34,1-3-10,0 1 15,-1 0-29,0 0 16,-2-1-31,-1 0 16,-3-2-36,-1 0 22,-1 0-23,-4-2 5,3 1-86,-12-4-44,13 7-68,-13-7-102,9 2-101,-9-2-83,0 0-92,0 0-739,0 0-912</inkml:trace>
  <inkml:trace contextRef="#ctx0" brushRef="#br1" timeOffset="368107.9749">26514 6590 846,'0'0'784,"-6"-7"-136,6 7-33,0 0-44,-7-9-62,7 9-67,0 0-85,0 0-55,-4-9-54,4 9-9,0 0 17,0 0-25,0 0-48,8 5-27,-8-5-22,7 5-11,-7-5-35,12 9-10,-4-4-18,-8-5-12,13 11-7,-3-7-15,-1 1-95,-1 2-54,2-3-99,-1 2-65,2 1-107,-1-2-123,2 2-116,-3 1-871,3-5-1131</inkml:trace>
  <inkml:trace contextRef="#ctx0" brushRef="#br1" timeOffset="368440.0945">27802 6367 238,'0'0'751,"0"-15"-117,0 15-2,0-16-67,0 16-53,0-10-50,0 10-55,0 0-44,-4-12-37,4 12-37,0 0-26,0 0-12,-14 2-15,14-2-26,-9 11-9,4-2-24,1 0-22,-3 3-25,4 3-23,-1-3-20,0 3-8,2-1-27,-1 1-6,1 2-10,0-5-24,0 0-101,2 0-92,0 0-73,-2-2-75,0 2-91,2-2-137,0-10-140,-2 19-792,2-19-1115</inkml:trace>
  <inkml:trace contextRef="#ctx0" brushRef="#br1" timeOffset="369311.3299">28653 6790 612,'3'-12'692,"-3"12"-83,6-16-22,-3 6-81,-3 10-22,2-14-54,-2 14-59,0-11-58,0 11-48,-5-8-30,5 8-26,0 0-16,-22 4-24,11 3-16,0 3 22,-3 4-39,-1 2 7,1 0-14,3 3-25,0 0 4,0 1-24,2-1 6,2 1-26,2-3-6,2 0-14,3-3 1,3 1-12,2 1 1,2-4-11,3-2 5,3 2-18,1-5-17,1 1-35,2-6-2,1 1-44,-2-2-2,4-2-43,-1-2 10,-1-1-29,2-3 28,0-3-17,-2 0 31,0 0-5,-1-2 22,-2-3-18,-3 3 25,-3-4-3,2 3 33,-4 1-5,-2 0 11,-1 3 7,-2-1 8,-2 10 5,1-11 23,-1 11-13,0 0 13,0 0-18,0 0 22,0 0-10,-10 6 19,10-6-13,-4 12 19,4-12-23,0 15 19,0-15-17,3 16 17,-3-16-15,8 15 21,0-9-12,-8-6 0,16 10-8,-7-6 16,2-2-17,1 0 20,-12-2-15,25-2 29,-12 0-4,2-1 38,-2-1-14,1-3 34,-2 2-33,0-3 44,-4 2-18,0-3 8,-3 2-26,-1-3 27,-1 0-36,-3 10-3,-3-20 9,0 10-11,-1 0-11,-2 2-9,-2-1 0,2 3-9,-4-2-3,1 5-3,-2-2-19,0 4-47,11 1-80,-23 0-68,23 0-96,-19 3-94,8 2-83,3 0-137,0 0-652,8-5-876</inkml:trace>
  <inkml:trace contextRef="#ctx0" brushRef="#br1" timeOffset="369696.8786">29193 6835 153,'0'0'800,"13"-6"-162,-13 6-67,12-2-87,-12 2-88,0 0-76,0 0-3,15 2-37,-15-2-11,9 6-53,-9-6-17,10 14-46,-5-6 3,1-1-46,-3 2-17,1 0-12,1-1-21,-1 3-2,0-3-8,-2 2-3,-2-10-13,3 15-2,-3-15-6,3 12-4,-3-12 1,0 0-5,-2 16-3,2-16-2,0 0-5,-5 8 4,5-8-1,0 0-2,0 0-11,-14-5 25,14 5-25,-4-12 17,4 12-18,-1-15 19,2 1-19,-1 4-1,4-5 0,0 1 0,2-3 4,3 1 0,0 0 0,4 1 21,1 0 5,3 2 15,-1 3 18,5 1 3,-1 2 12,5 2 2,-4 4-3,2 1 2,-2 1-1,3 4-6,-2 2-31,-1 2 11,-3-1-27,-1 3 2,-4 0-8,-2 0 17,-2 0-33,-2 0-18,-4 1-101,0-2-90,-3-10-63,3 21-80,-3-21-60,-3 18-82,3-18-114,-1 14-668,1-14-883</inkml:trace>
  <inkml:trace contextRef="#ctx0" brushRef="#br1" timeOffset="370050.6946">29983 6697 862,'5'-13'696,"-2"4"-74,-3 9-47,1-19-102,-1 19-25,-6-16-82,-1 10-26,-1 0-62,-3 2-18,1 1-30,-3 2-33,2 0-23,-3 2-22,2 3-23,-2-3-26,-1 3-18,1 3-17,1-2-16,0 3-10,2 1-7,2 0-11,1 2-2,3-2-6,0 1 13,5-10-21,0 22 18,5-12-28,-1 1-1,3 1-35,1-1 10,6 3-26,-1-3 13,2 0-16,1 0 28,1 0-23,-2-4 37,0 0-11,-1 2 2,0-4 10,-5 2 6,0-2 30,0 0 14,-9-5 5,10 9 20,-10-9-31,0 0 13,0 0-34,-4 12 18,4-12-19,-12 3 22,12-3-30,-19 2 14,7 1-61,12-3-21,-23-3-66,10 1-43,1 1-91,0-1-91,1 0-80,1-3-128,-1 3-759,2-4-930</inkml:trace>
  <inkml:trace contextRef="#ctx0" brushRef="#br1" timeOffset="370514.3074">30322 6866 747,'0'0'705,"0"0"-69,0 0-70,-13-1-51,13 1-61,0 0-52,0 0-62,0 0-51,10-8-40,-10 8-38,13-8-35,-5 3-30,3-2-26,1 2-30,0-4-15,0 1-6,0 0-19,0 0-7,-1 0-13,0 0-7,-3-1-2,-2 2-13,-1-1 7,-5 8-17,7-14 4,-7 14-7,-2-11 6,2 11-5,-7-7 10,7 7-12,-16-5 8,16 5-9,-23 1 7,11 4-2,-3 1 6,0 2 6,2 1 1,-1 3-2,0-1 12,3 3 30,-1 0-23,3-1-2,3-1-2,1 1 4,1 0-5,2-2 0,4 0-5,0 0 2,5-1-12,2 0-55,3-1-62,3-2-50,2 0-56,0-1-55,6-2-51,-1-2-20,-2 0-16,3-1-42,4-2 32,0-2-64,0 1 33,-2-5-30,0 0-343,4-1-284</inkml:trace>
  <inkml:trace contextRef="#ctx0" brushRef="#br1" timeOffset="371269.6474">30759 6832 1076,'15'-15'315,"-2"1"2,-2 2-10,-3-1 10,0 2 5,-3 1-27,-1 2-8,-4 8-32,5-14-27,-5 14 30,0 0-21,-8-7 9,8 7-37,-10 6 15,4 0-17,-5 2-12,2 1-22,0 3-25,-1-3-19,3 5 6,-1-1-45,0 2-16,2-3-8,1 2-9,1-2-10,3 0-4,1-12-11,2 22-3,2-12-5,2 2-2,2-5-5,1 2-4,1-1-4,4-3-13,0-2-6,2 0-27,-2-2-32,2-1-15,1-1-7,1-2-7,0-2-12,1-1-4,0-5 15,0 3 7,-3-4 15,0-2-6,-2 2 37,-1-2-8,-2 2 30,-1 0-15,-3 1 54,1 2-2,-3 2 32,-5 7-17,4-11 17,-4 11-5,0 0 21,0 0-3,0 0 15,0 0-10,0 0-18,-7 8 20,7-8 2,-5 14-10,5-14-10,-5 18 1,5-18-18,-2 16-1,2-16-11,0 14 4,0-14-7,4 14 1,-4-14-8,10 10-7,-10-10-21,11 8-41,-11-8-11,15 5-27,-15-5-21,20-3-17,-20 3-20,23-6-4,-12 1-38,3-2 19,-2-1-2,0-1 33,0-1 21,-2-1 29,0 0 18,-1-1 31,-1 0 30,-3 3 39,1-1 25,-6 10 15,8-12-6,-8 12 8,0 0 31,5-10-24,-5 10 47,0 0-34,0 0 20,0 0-35,0 18 10,0-18-14,-1 11-11,1-11-14,1 17-1,-1-17-1,6 14-7,-3-5-23,4-3 18,-1 2-22,3-4 16,0 2-32,2-2-23,1-2-41,2 0-32,0-2-44,1 0-6,1-2-30,3 0-33,-2-3 4,0 0-13,1-4 16,0 1-10,0-4 21,-4 1 15,1-4 57,-3 2 14,-3-1 52,0 1 18,-4-2 55,0 1 17,-2-2 42,-2 0 26,0 0 15,-2-1 27,0 1-1,-2-2 10,-1 4 6,2-4 24,-2 2-17,-1 4-11,1 0 3,0 4-9,0-1 8,-1 1-14,5 8-8,-8-9 10,8 9 6,0 0 14,-14 2-8,14-2-16,-6 12 11,2 0-21,0-3-4,2 4-25,-2 2-7,3-1-19,-1 3-10,1 0-15,1 1-4,0-1-4,3 0-3,0 1-9,0-2-20,1 0-42,1-2-54,0 1-34,0-1-22,0 0-54,3-3-35,-3-2-56,-1 1-31,1-2 10,0 1-19,3-4-37,-8-5-89,7 11-121,-7-11-259,0 0-388</inkml:trace>
  <inkml:trace contextRef="#ctx0" brushRef="#br1" timeOffset="371548.3333">31407 6853 58,'-13'-3'766,"3"-1"-166,10 4-93,-14-3-69,14 3-82,0 0-40,-2-11-71,2 11-15,14-9-35,-3 6-15,5-3-46,1 0-27,5 0-12,2-3-4,5 1 26,3-3 5,0 1 1,0 0-7,-1 1-4,-1-4-12,0 3 12,-3-1-7,-3 4-17,-4 0-5,0 1-3,-5 1-1,1 3-6,-4 0-2,1-1 4,-13 3 10,18 5-3,-9 1-8,-3 1-13,-6-7-12,8 16-8,-6-7-1,0 2-14,-2-11-1,0 21-10,0-21 3,0 23-10,-2-12 2,2-11-37,-1 20-29,1-20-46,-1 16-28,1-16-20,0 12 10,0-12-53,0 0-41,2 13-58,-2-13-38,0 0-27,0 0-59,13 3-118,-13-3-510,9-6-658</inkml:trace>
  <inkml:trace contextRef="#ctx0" brushRef="#br1" timeOffset="371833.5204">31794 6620 550,'-13'4'692,"13"-4"-149,-19 2-47,19-2-68,-10 3-41,10-3-34,0 0-56,0 0-36,0 0-21,11 6-22,-11-6-20,22-1-9,-8 0-15,-1-3 0,2 2-7,-1 0 12,-2-2-8,2-1-23,-3-2-21,-2 2-16,0-2 7,-2-1-28,-2 0-14,-1-2-19,-2 0-10,-2 10-10,1-17 11,-1 17-30,-3-17-10,3 17-1,-8-12 0,8 12 0,-11-7-18,11 7-57,-13-3-61,13 3-63,-17 3-48,8 2-51,0-1-52,1 3-61,1 1-24,0-1-77,4 3-74,3-10-493,-2 14-688</inkml:trace>
  <inkml:trace contextRef="#ctx0" brushRef="#br1" timeOffset="372134.2576">31992 6676 394,'0'0'740,"0"0"-115,0 0-74,12 2-109,-12-2-68,0 0-69,0 0-9,11 4-20,-11-4-28,11 8-22,-11-8-44,16 9-25,-7-4-21,1 2-4,1 2-5,-2-1-3,3 1 23,-1-1-16,2 1-3,-1 0-10,-1-1-11,-2-1-26,-1 1-6,2-1-11,-4-1 10,-6-6 10,13 9 23,-13-9 30,12 7-3,-12-7-20,11 6 23,-11-6-18,0 0-7,17-1-18,-17 1-22,10-7-11,-10 7-10,10-13-17,-2 5-1,-2-3-16,1 0 6,0-3-18,0 0 6,3-3-11,-4 3 6,3-3-37,0 2-87,-2 1-48,0 2-74,1 0-29,0 3-51,-3-2-58,1 6-48,1-4-43,-7 9 6,9-8-26,-9 8-106,0 0-549,12-4-758</inkml:trace>
  <inkml:trace contextRef="#ctx0" brushRef="#br1" timeOffset="372472.8496">32410 6667 182,'0'0'688,"9"9"-110,-9-9-58,13 3-45,-13-3-71,20 3-24,-20-3-22,26 0-18,-12 0-36,1-3-28,0 2-21,1-2-30,-1 0-13,0-2-30,-1 0 0,0 0-42,-1 1-6,-1-4-43,-2-1 8,-1 2-33,0 2 5,-3-3-34,-6 8 11,9-13-30,-9 13 12,3-13-21,-3 13 10,-5-6-24,5 6 20,-13-3-19,13 3 16,-22 1-21,6 4 20,0 0-23,-2 5 22,0-2-15,-1 6 42,3-2 58,0 5-5,1-3 20,3 1 12,3 2 25,2-1-14,3-1 5,1 2-6,3-3-13,2-1-17,2 3-5,3-3-13,2-1-17,4 2-9,2-1-20,2-5 2,3 3-20,2-4 9,2 0-10,-1-2-17,3 1-42,1-3-28,1 0-56,-1 0-53,1-1-43,-2 0-75,-4-1-43,1-1-44,0-1-117,-1 1-102,-3 0-168,3-3-661,-2 2-1041</inkml:trace>
  <inkml:trace contextRef="#ctx0" brushRef="#br1" timeOffset="373776.6851">18051 8140 709,'0'0'637,"-7"-4"-80,7 4 17,-7-8-71,7 8-41,-6-9-51,6 9 5,-8-8-81,8 8-17,-5-8-51,5 8-31,0 0-64,-9-7 0,9 7 10,0 0 4,0 0-35,6 12-2,-6-12-35,11 17-3,-6-6-17,1 0-16,1 1-17,0-1-10,-2 2-9,2 1-10,-3-1-4,1-2-12,1 0-5,-4-1 2,2 0-8,-4-10 10,5 17 36,-5-17-51,3 13 40,-3-13-30,1 10 32,-1-10-45,0 0 37,0 0-48,-2 11 0,2-11 2,0 0 1,0 0 5,-5-12-3,5 12 18,-3-15-15,3 15-4,-3-22 4,3 11-1,0-1 1,2-3 0,0 0-9,2-1 21,1 1-11,2 2-1,1-1-8,3 3 12,-1-1-12,4 4 9,-1 3-7,2 0 11,-1 0-7,0 5 7,-1 0-11,3 5 16,-1 0-6,-2 0 6,-1 2-9,1 2 13,-1 1-4,-3 0-2,0 1 2,-3 0 2,1 1-6,-1 1-40,-2-2-71,-1-1-79,0 2-93,-3-12-77,4 21-118,-4-21-79,2 18-105,-2-18-749,2 15-1016</inkml:trace>
  <inkml:trace contextRef="#ctx0" brushRef="#br1" timeOffset="374208.9028">18483 8211 105,'0'0'767,"3"-12"-130,-3 12-36,1-10-49,-1 10-69,0 0-61,1-12-86,-1 12-43,0 0-52,0 0-4,0 0-41,0 0-21,0 0 0,0 0-10,-4 13-48,4-13 1,-1 14-36,1-14 4,-1 19-33,1-19 11,1 19-12,2-9-8,-1-1-16,2 1 2,1 0-7,3-5-3,-2 3-4,2 1 3,0-5-8,3 0-2,-1-1-11,2-2-13,2-1-25,-1-1-18,-1-3-31,2 1-3,2-1-11,-2-5 11,1 1-1,-2 3 33,1-5-7,-3-1 32,0 0-9,0-2 24,-3 1-8,0-1 27,-2 1-5,0 3 54,-2 0 11,0-2 34,0 3-22,-4 8 10,4-11-29,-4 11 16,0 0-12,0 0 26,0 0-18,0 0 22,0 0-23,0 0 7,0 0-17,-4 14 15,4-14-32,-2 17 12,2-17-29,-1 15 18,1-15-6,1 18-8,-1-18 0,4 18-57,0-9-76,-4-9-39,8 12-63,-8-12-55,14 9-85,-14-9-59,14 7-28,-14-7-23,19 0-17,-19 0 15,23-5-58,-11 3-312,2-4-373</inkml:trace>
  <inkml:trace contextRef="#ctx0" brushRef="#br1" timeOffset="374763.6434">18970 8179 1202,'5'-9'359,"-1"0"2,-4 9 15,6-13-34,-6 13 2,7-10-20,-7 10-37,3-9-58,-3 9-36,0 0-19,0 0 21,9-4 6,-9 4-27,0 0 3,7 13-17,-7-13 4,5 13-40,-5-13 25,5 17-38,-3-8 2,1 1-21,-3-10-3,3 19-28,-1-10 10,-2-9-27,3 16 12,-3-16-13,4 14-8,-4-14-6,1 12-3,-1-12-3,0 0 0,3 13-3,-3-13-4,0 0-1,0 0-1,2 8-10,-2-8-16,0 0 19,0 0-21,0 0 22,5-9-30,-5 9 22,5-12-12,-5 12 17,7-17-21,-2 8 25,0-1-26,4 0 19,-2 0-19,1-1 26,2 3-22,2-2 21,-1 3-22,2 1 18,-3 1-19,2 4 20,2-1-19,-14 2 19,24 2-17,-12 1 22,1 1-24,0 1 29,-1 2-18,1 2 23,-2-1-16,0 0 26,-1 2-1,-1-1-2,-2 1-3,0-1-7,0 1-1,-2-2-1,1 0-12,-1 0 6,-5-8 3,6 13-3,-6-13 2,6 9 1,-6-9-1,4 9 0,-4-9-2,0 0-6,0 0 1,0 0 0,0 0-1,0 0-29,0 0 9,0 0-2,0 0 1,7-11-18,-7 11 18,6-15-26,-2 4 24,1 2-23,1 0 27,1-4-21,1 4 23,-1-3-16,3 4 18,1 0-19,0 1 27,-1 1-14,1 2 20,-1 2-26,3 1 24,-13 1-14,19 1 25,-8 2-18,0 0 32,-1 3-6,-3-2 18,1 3-28,0 0 24,1 0-12,-3 1 1,-1 2-2,0-5-8,-1 4 3,1 0-14,-5-9-67,8 17-93,-8-17-85,5 15-134,-5-15-71,5 11-113,-5-11-120,5 10-526,-5-10-817</inkml:trace>
  <inkml:trace contextRef="#ctx0" brushRef="#br1" timeOffset="375264.982">19813 8083 454,'1'-12'646,"-1"12"-68,0-22-57,0 22-55,2-17-26,-2 17-34,0-12-31,0 12-72,1-13-37,-1 13-70,0 0-13,4-12 14,-4 12-2,0 0-33,0 0 9,12 8-30,-12-8-3,8 17-37,-4-6 6,0 1-21,0 2 15,-2 0-33,1 2 2,0 0-25,-1 0 12,-1 1-16,1 0-4,-1 0-4,-1 0-9,0-2-3,-1 2-6,1-3-2,-2 0 27,1-1-38,1-1 22,-1-1-28,0-1 34,1-10-34,-2 15 34,2-15-51,-1 13 1,1-13-22,0 0-12,0 0-24,0 0-8,0 0 8,0 0-1,0 0-16,0 0-30,13-7 35,-13 7-13,11-11 33,-4 1-9,3 3 14,-1-1-1,2 1 24,1-1-12,1 2 26,-2 1-6,3 0 20,0 1-16,-1 1 24,0 1-22,2 0 28,-3 4-12,1 0 22,0-2 8,0 3 24,0 1 0,-1-1 34,-2 1-2,2-1-4,-3 3 8,-1 0 22,1-1 18,-9-5-6,9 12-6,-9-12-2,0 14 19,0-14-45,-8 14 22,2-7-55,-6 1 30,2 0-57,-4 2 41,-1-5-54,-3 4 33,0-1-47,1-1-7,2-1-46,-3 0-59,4-1-70,-1 0-69,2-3-117,0 0-95,3 3-114,10-5-224,-19 1-441,19-1-860</inkml:trace>
  <inkml:trace contextRef="#ctx0" brushRef="#br1" timeOffset="376082.8476">20297 8402 78,'8'-5'781,"-8"5"-145,0 0-53,8-10-42,-8 10-53,6-6-65,-6 6-50,8-11-50,-8 11-56,9-12-24,-4 5-29,0 0-24,2-2-34,-1 1-34,2-1 1,-2-2-44,0-2 13,3 2-36,-4-1 7,0-2-29,-2 4 17,0-2-31,-2 3 31,-1 9-24,0-18 18,0 18-26,-4-14 9,4 14-25,-6-9 15,6 9-17,-14-3 27,14 3-2,-14 8 25,6-3-16,-1 2 23,1 2 11,1 1-4,0 1-1,0 0-13,3 0 39,0 0-47,1 0 23,2 2-45,2-2 39,1 0-52,2 0 35,1-1-41,3 0-2,1-3-105,2 2-56,0-3-57,-1-1-51,2-1-71,2-1-40,-2-1-47,-12-2 22,25-2-53,-12 2 19,-3-5 8,-1 2-2,0-1 35,0-3-11,-3-1 70,-1 1 59,1-3 158,-4 1 155,-2 9 127,5-20 28,-5 20 27,1-25-3,1 14 60,-1-2-27,0 4-4,2-3 30,1 3 13,1 0 1,0 1-28,4 0 1,-2 3-39,4 1-9,-11 4-21,23-2 14,-12 3-18,3 2 18,0 2-30,2 0-4,-5 3-50,3-2 1,-4 4-23,-1-1-7,-2 3-14,-1-2-17,-2 0-15,-4-10-11,1 19 20,-2-7-29,-2-2-4,-1 2-4,-2-3 0,0-1-5,-1 2-2,1-5 0,6-5 1,-13 13-14,13-13 2,-10 6-22,10-6-23,0 0 5,0 0-2,-10-3-4,10 3-30,2-12-16,-2 12-24,7-19 32,-1 8 1,1-1 16,1-2-2,1-3 28,2-1-9,0 1 31,1 0-15,-1-1 22,3 0-11,-1 0 19,1 1-17,-2 1 43,1 3 15,-2 0 42,-3 2-2,1 0 22,-1 4-28,-1 0 1,-2 0-30,-5 7 19,12-9-23,-12 9 22,12-2-22,-12 2 18,0 0-20,14 4 34,-14-4-28,13 10 21,-8-2-30,2-1 23,0 3-34,3-1 26,1 3-19,-1 0 21,4 0-5,1 0 10,2 0 1,-2-1 18,2 3 11,-1-4 39,-4-1-12,-1 1 34,2-3-27,-5 0 39,-2 0-8,-6-7 42,8 10-46,-8-10-84,-3 13-60,3-13 0,-12 7 0,2-2 0,-2-4 0,0 2 0,-3-3 0,1 3 0,-3-3-170,2-3-238,-3 3-141,1 0-205,1 0-241,0 0-685,1 0-1354</inkml:trace>
  <inkml:trace contextRef="#ctx0" brushRef="#br1" timeOffset="377116.9356">22586 8371 126,'10'-7'724,"-10"7"-171,12-13-22,-12 13-64,8-14-57,-5 6-32,-3 8-37,4-18-46,-4 18-28,0-20-11,-2 10-23,-2 0-22,-3 0-37,0 3 10,-3-2-47,-1 4 14,0 3-40,-3 0-7,0 4-36,-3 2 8,2 2-37,-2 3 10,1 4-12,1-1-2,3 3-8,0-1-3,3 3-13,3-2 2,2-1 4,0 2-1,3-4-5,5 1-20,-2-1 24,5 0-20,0-2 18,4-1-22,0-4 9,1 2-52,2-7-3,-2 3-32,4-6 5,-1 1-9,3-3 4,0-3 6,1-1 11,-2 0 3,-1-4 4,-2 1 22,0-1-10,-2 0 17,-2 1-7,-4-1 30,0 1-14,-3 1 22,0 0-12,0 2 16,-3 9-8,0-15 18,0 15-11,-4-12 17,4 12-11,0 0 11,0 0-24,-11-2 25,11 2-24,0 0 20,-5 11-15,5-11 19,0 0-20,2 20 15,-2-20-1,9 12-2,-4-5-2,2 0-1,4-1-7,-1-1 0,4 2 6,-3-5-1,4 0-1,0-1 3,0-1-1,6-1-1,-1-1-4,2-3-13,2-2 19,2 0-16,0-1 15,1-3-21,-1 1 27,-6-1-17,1-2 44,-4 1-19,-2 1 20,-3-3-26,-3 2 17,-2-1-7,-3 1 12,-3 1-25,-1 11 16,-1-19-21,1 19 12,-7-15-21,7 15 19,-11-11-5,11 11-20,-12-6 21,12 6-21,0 0 20,-13 3-18,13-3 17,0 0-22,-1 14 23,1-14-26,8 15 28,-3-6-34,4 1 27,1 1-17,0 0 22,1 1-16,1-3 19,0 1 6,-1-1 26,-2 1 2,0 0 37,-2-2 34,-1-1 2,-6-7-9,2 14-19,-2-14-17,-8 11-18,-1-5-11,-3 0 6,-3-2-93,-1 1-96,0 0-117,0-1-175,0-1-186,-2-1-959,3-2-1221</inkml:trace>
  <inkml:trace contextRef="#ctx0" brushRef="#br1" timeOffset="380842.3576">24204 8252 137,'-9'-9'974,"2"-1"-234,1 3-50,-1-1-20,0 1-40,2-2-36,0 2-83,5 7-25,-9-13-38,9 13-51,-9-10-57,9 10-60,-5-7-54,5 7 21,0 0-14,0 0 19,0 0-16,6 16-136,0-7-100,1 3 0,-1 2 0,1 2 0,-1 4 0,3-1 0,-3 2 0,1 1 0,-1-1 0,0 1 0,0 2 0,-2-3 0,-2-1 0,1-1 0,-2-1 0,-1 0 0,0 0 0,0-2 0,-1-1 0,-1-1-239,0-1-282,1-1-60,-2-2-87,3-10-115,-4 17-924,4-17-1384</inkml:trace>
  <inkml:trace contextRef="#ctx0" brushRef="#br1" timeOffset="381212.1931">24314 8552 699,'0'0'732,"2"-9"-115,-2 9-67,0 0-55,9-7-94,-9 7-27,16-8-76,-7 4-30,4-2-45,2-1-32,1-1-29,3-1-23,-2 0-20,2-3-20,2 2-24,-2 0-1,-1-2-11,-2 0-9,0 2-9,-4-2-4,-1 3 3,-1-2 2,-3 0-7,-1 1-21,-6 10 15,4-17-5,-4 17-4,-3-13 1,3 13-26,-9-9 27,9 9 5,-18-4 0,18 4 7,-22 3 7,11 0 25,-2 4 0,-1 4 18,0 0-35,0 4-1,1 0-8,0 2-9,3 0-7,2 1-6,1-5 0,3 4-12,2-2-1,1-3 4,2 1-7,1-2 5,4 1-57,2-2-43,0 0-67,-1-3-35,6-1-50,-3-1-52,2-2-51,2-1-43,-1-1-32,2-1-57,-1-1-4,3-1-82,-2-3-377,0 0-516</inkml:trace>
  <inkml:trace contextRef="#ctx0" brushRef="#br1" timeOffset="381559.877">24700 8442 297,'1'-10'614,"-1"10"-107,2-17-34,-2 17-27,3-13-32,-3 13-60,0 0-60,4-12-9,-4 12-17,0 0-22,0 0-7,0 0-14,6 7-34,-6-7-24,4 13-21,-4-13 12,6 17-18,-3-6-22,-3-11-25,3 19-10,-1-8-10,-2-11-16,1 17-24,-1-17 10,2 16-27,-2-16 16,0 14-29,0-14 21,0 13-19,0-13 24,0 0-28,-3 12 20,3-12-3,0 0 1,-5 8-3,5-8-4,0 0-4,0 0-2,-9-10-2,9 10-3,-1-12-2,1 12 1,4-22-2,-1 11 7,1-4-8,1 1 7,3-1-4,1-2 1,3 1 0,1 2-19,1-1 22,-1 2-2,5 0 24,-2 3 0,4 2 43,-2 1 1,0 1 15,1 4-3,-2 1 0,-1 2 5,1 0-12,-1 2 26,-3 4-61,1 1 41,-3 1-47,-4 0 9,1 2-35,-6-1 39,2 2-74,-4-12-64,0 23-86,-4-12-89,1 1-72,-2 0-133,1 0-111,-3 0-137,3-3-697,-1 1-1024</inkml:trace>
  <inkml:trace contextRef="#ctx0" brushRef="#br1" timeOffset="382176.7095">25348 8507 739,'11'-8'685,"-1"-2"-62,0 1-63,-1-1-53,-2-3-58,0 0-48,-3 1-28,-1 1-60,-1-2-36,-2 3-11,0-1-32,-2 0-22,2 11-31,-7-18-15,-3 11 1,2 3-26,-3 1-24,-1 2-14,-1 1-13,-2 1-12,-2 2 27,-1 5-58,1 1 36,-5 1-58,6 2 34,-2 1-50,3 2-3,0-2-7,5 3 1,0-2 5,4-1 0,3-1 0,-2-1-4,5-11-2,0 18-9,0-18-10,5 17-15,-5-17-15,11 10-18,-11-10 3,16 5-18,-16-5-14,15 0 21,-3-3-9,-1-1 17,-2-1 7,5-2 0,-3-2 10,0 0 7,-1 0 6,0-1 9,2-2 3,-4 2 6,1 2 11,-1 1-9,-1-1-1,-1 2 0,-6 6 1,11-4 31,-11 4 4,10 7 16,-10-7 9,8 14 4,-5-2 9,0 1-6,-2 3-2,3 4 42,-4 3 25,3 1-10,-1 1-20,2-1-5,-1 3 4,-1-3-12,-2 3-12,2-3-7,0 0-9,0-1-5,1-2 41,-3-4-30,0 0 31,2-3-31,-2-2 43,0 0-15,0-12 62,0 19-24,0-19 9,-2 12-53,2-12 13,-5 7-46,5-7 21,-14 2-42,14-2-4,-17-2-3,3 0-3,-4-1-5,0 1 0,-5 1 0,1 1-6,-4 0 0,-1 2 4,-3 3-5,1 2 1,-4 3-1,3 2 1,-5 2 31,7 1-38,2-1 25,2 3-23,5 0 18,2-2-57,4 0 0,2 1-35,3-3-73,5 1 4,0-4-86,3-10-43,3 19-39,0-10-59,5-4-92,0 0-42,3-1-48,0-1-45,5-3-159,0-2-353,3-1-733</inkml:trace>
  <inkml:trace contextRef="#ctx0" brushRef="#br1" timeOffset="382484.0186">25533 8351 598,'-1'-16'631,"-1"-1"-35,-2 0-68,2-1-41,-1 2-6,-1-1-75,2 2-5,-3 1-41,1 1-11,1 2-46,1 1-3,-3 0-57,5 10-16,-4-15-68,4 15-14,-4-8-13,4 8 7,0 0-21,0 0-21,-5 11-13,10-1-11,-5 2-17,4 2-13,0 4 32,1 3-54,1 0 40,2 1-58,0 6 34,-1-2-58,0-2-50,2-2-25,-2 0-33,-2-3-73,3 3-8,-4-5-56,0-2-29,2 0-44,-4-2-30,0-1-35,-2-12-12,-2 20-11,2-20-44,-6 17-58,0-10-384,0 0-481</inkml:trace>
  <inkml:trace contextRef="#ctx0" brushRef="#br1" timeOffset="382985.4368">25451 8588 938,'0'0'442,"-18"-5"-35,18 5-15,-15-9-57,15 9-46,-9-9-48,9 9-29,0-12-51,2 4-22,2-1-37,6 1-16,1-4-24,2 3-2,3-3-24,2-1-2,2 1-26,1-2-22,2-1-28,-2-2-7,2 4 10,-2-3-3,0-1 9,-2 0 0,-3 1 8,-3 1 2,0 0 12,-4 3 36,0 0 28,-3-1 15,-1 5 9,0-2 34,0 2 13,-1-1-7,-4 9-25,4-11-17,-4 11 23,0 0 13,7-6 18,-7 6-8,0 0 6,5 14-23,-5-14 10,5 20-13,-3-8 21,2 2-6,-2 4-6,-1 0-11,1 0-6,-1 0 6,2 5-36,-1-6 9,0 2-20,-2 0 7,0-2-30,2-2 14,-2-1-28,1-2 17,-1 0-19,0-12 21,0 20-31,0-20 25,0 14-24,0-14 21,0 0-24,-3 13 18,3-13-22,0 0 18,0 0-3,0 0-3,-8-8-8,8 8 1,-2-14-14,2 14 7,0-24 1,1 10 0,1-4 1,3 2-1,0-1 0,6-1-19,-2 1 28,2 2-27,7-1 25,-3 4-22,4-1 27,1 5-22,0 0 41,5 5 6,-5 1 27,-2 2 13,2 2 34,1 3 74,-2 3-52,0-1 41,-1 6-54,-3 0 52,-4 1-61,1 1 13,-3-1-55,-3 1 19,-3 0-46,2-1-6,-1 1-2,-2-2-28,-1-2-89,-1-11-79,1 22-62,-1-22-92,1 19-44,-1-19-80,2 12-119,-2-12-121,4 10-221,-4-10-404,0 0-911</inkml:trace>
  <inkml:trace contextRef="#ctx0" brushRef="#br1" timeOffset="383248.5272">26400 8332 267,'0'0'901,"0"0"-168,0 0-77,0 0-64,0 0-75,0 0-17,0 0-68,0 0-61,0 0-31,18-2-38,-18 2-29,25-2-27,-11 0-20,3-1-41,-1 1-32,1-1-27,0-1-28,-4 1-27,1 0-9,-1 2-12,-13 1-8,20-4-11,-20 4-43,16-3-52,-16 3-80,11-4-48,-11 4-84,0 0-93,0 0-150,0 0-153,0 0-889,-9-10-1203</inkml:trace>
  <inkml:trace contextRef="#ctx0" brushRef="#br1" timeOffset="383903.2685">27222 8116 200,'-2'-20'834,"2"20"-156,0-15-24,0 15-60,0-17-26,0 17-65,-2-15-25,2 15-72,0-12-18,0 12-66,0 0-46,0-14-47,0 14-28,0 0-10,0 0 8,0 0 15,9 8-36,-3 1-33,-3 0-22,3 6-23,1-1-21,-2-2-17,-1 6-9,1-1-10,-1-1-9,2 2 21,-2-1-74,2-1-28,-1 0-112,-1 0-55,-2 0-72,0-3-59,1-2-70,-2 0-92,0 0-88,-1-11-85,0 17-762,0-17-1055</inkml:trace>
  <inkml:trace contextRef="#ctx0" brushRef="#br1" timeOffset="384282.2364">27483 8035 882,'11'-14'790,"-2"3"-93,-2 1-119,2 3-76,-2 2-66,-7 5-40,11-9-47,-11 9-51,0 0-34,0 0-39,12 3-31,-12-3-2,-6 10-47,6-10 4,-13 15-48,2-7 0,-1 2-36,-5 2-3,1 0-24,-3 0 7,-2 0-28,0 0 17,1-2-22,2 2 13,-2-3-22,4-1 16,0 0-20,3-1 18,2-2-26,2 0 14,0 0-17,9-5 22,-14 8-23,14-8 22,0 0-15,-2 11 18,2-11-22,9 8 29,-9-8-31,22 8 23,-8-3-23,3 0 23,0 0-19,4 2 22,0 0-20,2-1 28,-1 1-16,-2 0 30,3 0 11,-3 1 2,0-4-8,-2 2-3,-1 1-11,0-3 4,-1 0-6,-3 1-3,-2-2-5,1 0-8,-12-3-9,19 4-41,-19-4-44,15 5-51,-15-5-95,0 0-53,12 2-111,-12-2-97,0 0-93,0 0-170,0 0-510,-8-7-873</inkml:trace>
  <inkml:trace contextRef="#ctx0" brushRef="#br1" timeOffset="384536.2107">26913 8010 89,'-12'-2'953,"12"2"-195,-15-5-85,15 5-91,-14-3-40,14 3-37,-9-4-99,9 4-47,0 0-59,-11-3-19,11 3-57,0 0-19,0 0-59,0 0-10,0 0-38,0 0-8,0 0-37,15 5 8,-15-5-36,9 5-44,-9-5-95,14 6-57,-14-6-87,15 5-110,-15-5-84,18 6-83,-18-6-169,19 3-514,-19-3-828</inkml:trace>
  <inkml:trace contextRef="#ctx0" brushRef="#br1" timeOffset="384768.0022">27868 7729 379,'0'0'854,"0"0"-143,-3-8-44,3 8-103,0 0-64,0 0-108,-2-10-60,2 10-98,0 0-25,0 0-68,0 0-5,0 0-24,0 0-26,0 0-57,0 14-75,0-14-138,0 12-160,0-12-142,-2 16-875,2-16-963</inkml:trace>
  <inkml:trace contextRef="#ctx0" brushRef="#br1" timeOffset="385908.8204">28941 8420 441,'0'0'500,"0"0"-59,0 0-24,0 0-2,0 0-12,0 0-18,11-3 8,-11 3-49,10-6-15,-10 6-40,14-9-4,-7 2-27,-1 2-1,-6 5-33,10-14 3,-3 7-46,-7 7 17,6-17-37,-6 17-5,1-13-38,-1 13-6,-4-16-27,-2 8-7,0 0-24,-3 2 5,-3-1-22,-2 3 3,1 0-25,-2 4 15,-4 3-20,-2 1 13,0 6-11,-3 2-4,0 3 1,1 4 1,1 1-6,1 1-11,4 1 16,2-2-10,4 1 7,1-3-11,3 0 14,2-1-13,5-4 12,3 0-13,0 0 22,5-1-12,1-3-35,1-1-51,4-1 2,-1-5-50,4 1-7,2-5-40,0 0-2,4-4-34,0-1 9,1-5-10,0 0-22,1-5 18,-1 0-4,-3-2 17,-1-3 10,-1 1 14,-4-4 13,1 3 17,-3-4 29,-2-1 27,-3 1 47,-2 1 27,-4 1 46,1-3 31,-4 1 61,-1 2 11,0 2 32,-3 0-2,1 5-4,0 0-3,-1 2-18,1 6-15,1 0 9,-3 1 27,6 8 0,-9-4-7,9 4 17,-8 7-18,8-7-7,-6 14 25,4-5-34,1 4 7,1 2-8,0 1-4,1 1-2,0 3-13,2 3-19,-1 0 21,3 0-56,0 0-10,1 3-16,-1-4 1,1 0-26,3-1-57,-3-1-65,2-1-48,1-2-68,-1-1-51,1-3-89,-2-1-95,2-2-48,1 0-62,-1-1-120,-1-2-510,2-4-815</inkml:trace>
  <inkml:trace contextRef="#ctx0" brushRef="#br1" timeOffset="386240.8826">29241 8468 122,'6'-7'691,"2"2"-136,0-1-59,3-3-39,0 0-67,2 1-35,3-2-29,-1-2-19,1 0-24,0 0-30,0 0-49,-1-2-20,0 4-14,-2-4-8,-2 4-7,-2-1-4,0 0-17,-2 1-12,-1 1-12,-6 9-20,5-14-17,-5 14-13,0 0-6,-3-15-11,3 15 3,-10-5 12,10 5 9,-11 2 5,11-2 18,-18 5-4,9 2 12,-1-1-5,-2 5 2,3 1 3,0 2-2,-2 0-10,3 1-7,2 0-14,-1-1-16,1 2-9,2 0-2,2-1-6,-1 0-6,2-3-7,2 0 0,2 1-6,-1-2-45,4-2-45,1-1-73,1 2-31,2-3-70,2 1-34,1-3-35,4-1 3,0 0-36,3-1-59,3-3-21,2-2-11,2-3-26,3 2 31,2-3-65,0-2-331,-1-2-373</inkml:trace>
  <inkml:trace contextRef="#ctx0" brushRef="#br1" timeOffset="386641.9837">29881 8347 580,'10'-12'599,"-2"-1"-78,-3 1-29,-2 2-38,-2-1-53,-1 11-18,-4-18-30,4 18-21,-8-14-33,2 7-21,6 7-19,-15-5 4,15 5-15,-21 0-2,21 0-23,-20 8-17,7-4-32,1 6-27,2-1-24,-1 1-27,2 2-22,1 1-11,3-1-5,-1 1-12,3 0-15,3-1 2,1 1-5,3-2-14,2-1-2,2 2 5,2-3-10,3-1-42,0-3-48,2-1 1,-1 1-28,4-3-5,-4-2-24,5-1 2,-2-2-30,2-1 12,2-4-8,-3 1 20,1-2 7,-1-1 25,0-2 4,-2-1 6,-2-2 29,-2 2 16,0-3 12,-1 2-10,-2 2 55,-2-1 24,1 4 18,-3-1 13,0 2-10,-5 8 15,9-9 16,-9 9 21,0 0 9,0 0 4,0 0 5,5 11-12,-5-11 13,-1 18-39,0-8 5,-1 1-37,1 0 6,1 2-25,1-1 15,2-1-27,-1 2 18,4-1-23,0-2 4,2-1-42,1-2-25,0-1-49,1 0-29,1-3-27,1-1-6,-12-2-39,25-2-19,-12-1-34,2-1-40,-2-3-14,1-1-54,-1-1-12,2-3-102,-3-1-102,1-3-269,-2-1-392</inkml:trace>
  <inkml:trace contextRef="#ctx0" brushRef="#br1" timeOffset="386942.8132">30075 8075 309,'-23'8'783,"2"2"-116,3 0-88,0-2-45,5 1-77,2 0-49,1 0-45,4-1-27,6-8-40,-4 13-33,4-13-33,7 11-29,0-5-16,5-3-33,-1 0-21,6-3-5,2 1-15,1-2-3,0 1-9,1-3-12,0 0-13,-2-1-9,0 0 2,-2-3 0,-2 2-7,-1-3-3,-4-1-2,-1-1-26,-1-1-11,-3 0-2,-2 0-2,-3 11-4,0-21-7,0 21-1,-8-15-2,3 6 0,-1 3-5,6 6-16,-16-7-45,5 4-20,11 3-34,-22 4-38,9 0-32,0 2-53,-1 1-45,2 1-64,-4 3-63,3 2-42,3-1-113,1 2-691,3-2-868</inkml:trace>
  <inkml:trace contextRef="#ctx0" brushRef="#br1" timeOffset="387560.0891">30286 8301 864,'0'0'718,"0"0"-101,8-8-53,-8 8-78,0 0-66,0 0-44,11-1-28,-11 1-36,10 4-37,-10-4-14,12 7-28,-4-3-2,-1 3-48,1-1-6,-2 0-46,1 0-6,-1 2-43,0-1 4,1 1-28,-7-8 4,9 11-12,-9-11-5,8 12-26,-8-12 10,6 8-14,-6-8 16,0 0-21,2 9 7,-2-9-13,0 0 15,0 0-28,0 0 6,0 0-30,-14-2 3,14 2-19,-7-8 20,2 1-17,-1-1 24,0-1-14,1-1 6,1 1 7,2-3 1,-1 2 8,2-3-1,1 2 5,1-2-5,3 2 4,2-1 1,2 1 1,1 0 3,2 4-3,2-3 7,0 5 10,1 0 14,1 4 13,2-1 15,0 4 15,0-1 14,0 3 10,2 1 9,2 1-24,-2 1 0,0 2-14,-5-1-16,1-1-3,-2 5-9,0-4-3,-2 1 0,-1 1-11,-2-2 13,-3-1-18,1 2-5,-6-9 13,5 12-18,-5-12-1,0 0-3,0 15-23,0-15-15,0 0 11,-8 8-37,8-8 8,0 0-10,0 0 26,-14-4-9,14 4 20,-6-7-16,6 7 38,-4-12-26,4 12 6,-2-17 1,2 17 9,6-19 3,-2 9 2,2-4 3,1 2 3,2-1-1,2 1-11,3 0 15,-1 2-1,0 0 4,2 2 4,0 2 16,2 0 16,-1 4 21,1 0 5,-2 2-4,2 2 19,-1-1 2,1 5-25,-3-2-5,-1 3-15,1 1-14,-1 0 6,-2 3 0,-2-4-27,0 3-94,-4 0-65,0-1-71,-1 0-74,-4-9-77,1 19-108,-1-19-85,-2 17-133,2-17-666,-3 14-976</inkml:trace>
  <inkml:trace contextRef="#ctx0" brushRef="#br1" timeOffset="388246.4104">31247 8232 509,'14'-11'585,"-2"1"-63,-1 2-39,-1-1-49,-1 0-28,-2 2-39,0-1-17,-2 1-97,-5 7-5,5-10-49,-5 10 2,0 0-38,-6-14-7,6 14-13,-13-3 7,13 3-8,-19 3 8,6-1-22,1 4-8,-2 1-13,-1 0-12,3 2-24,-1 0-9,0 3-12,0-1-8,4 0-12,0-1-6,2 0-2,0 2-3,4-3-6,3-9 2,-4 17-4,4-17 0,2 12-4,-2-12 0,7 13-9,-7-13-21,15 7-33,-15-7-18,17 4-22,-17-4 0,21-1-16,-10-2 0,0 1-30,-1-2 41,3-1-25,-4-1 49,3 1-17,-2-4 45,-1 1-24,-2 1 39,0-1-25,0-1 70,-2 2-1,-5 7 15,9-10-12,-9 10 14,7-9-14,-7 9 43,0 0-8,0 0 22,0 0-14,0 0-6,9 9-10,-9-9 5,1 10-21,-1-10 5,3 14-8,-3-14-12,5 14 18,-5-14 0,6 15-4,1-8-5,-1 1 7,2-2-12,-1 0 4,2-3-3,3-1-2,-2 1-2,2-1-2,3-2-25,-2-2 2,4 1-42,1-2-11,4-3-37,1-1 16,0-1-34,-1-2-10,2-2-14,-1-2-8,-1-2 8,-4 0 34,0-3 7,-4-1 22,0-1 9,-5-1 13,-2 0 16,1-3 31,-6 0 11,2-7 19,-1 7 17,-2-2 19,0 1 24,-1 5 6,-1 2 9,1 0 29,-1 3-26,1 2 20,-3 5-8,3 9 33,-6-10-1,6 10 33,0 0-8,-15 7 7,8 3 10,-1 3 1,0 6 5,-1 2 1,1 6 15,1 1-16,1 1-5,2-4-18,2 2-19,2-1-19,1 0-17,3-1-5,3-1-8,3-2-12,0-2-10,2-1-19,3-2-11,0-3-8,2-2-2,0 2-26,0-7-54,1 1-62,-1-3-73,0-3-83,1-1-94,-2-1-78,-1-1-168,-1 0-111,4-1-243,-1-2-426,3-6-987</inkml:trace>
  <inkml:trace contextRef="#ctx0" brushRef="#br1" timeOffset="389649.9969">18018 9489 183,'0'0'788,"1"-15"-141,-1 15-21,1-16-51,-1 16-65,0-15-17,0 15-53,0-17-22,0 17-64,-1-12-18,1 12-54,1-11-55,-1 11-43,0 0-22,0 0 1,0 0-22,0 0-11,0 0-20,15 8-19,-10-1-16,0 3-13,2 0-9,0 1-13,-2 1-10,1-1-7,0 3-4,0-3-1,-1 0-9,-1-1 4,0 0-5,-2 0 3,-2-10-1,3 18-3,-3-18 8,0 14-17,0-14 6,-2 12-16,2-12 2,-5 8-8,5-8 10,0 0-12,-9 5-5,9-5 6,0 0-9,-8-7 14,8 7-4,-3-12 10,3 12-8,-1-22 15,2 8-2,2-1-5,1-2 1,3-3 2,1 1 3,2-2-2,4 1 2,1-1-2,3 3-1,1 1 14,-1 5-14,3 2 23,0 2 13,-3 5 3,3 0 11,-1 3 1,-1 2-3,2 1 4,-5 3-10,3 1-6,-1 3-2,-4 2-10,-2-1 1,-1 1-1,-2 0-8,0 0 6,-1 1-45,-2 0-66,1-1-63,-3 1-85,-2-1-50,2-2-74,0 0-118,-2 1-66,-2-11-50,4 18-163,-4-18-465,4 12-836</inkml:trace>
  <inkml:trace contextRef="#ctx0" brushRef="#br1" timeOffset="390605.8158">18629 9426 271,'0'0'793,"5"-15"-137,-5 15-67,4-8-108,-4 8-41,0 0-38,0 0-54,0 0 11,0 0-68,0 0-13,-4 18-26,1-8 7,1-1-66,-2 3 2,0 0-42,2-2-13,-1 2-42,2-1 0,-1 1-35,2 0 7,0-12-4,3 19-20,1-10-11,2-1-4,0-1-3,2-2-6,1-1-19,3-1 13,-2-1-23,2 1 3,1-3-37,0-3 9,1 1-44,2-1 17,-1-2-25,0-2 16,2 1-11,-3-2 25,3-4-2,-5 3 26,1 0-12,-1-2 22,-3-2-9,1 3 30,-3-1-19,-1 1 47,-1 2-1,-1-1 36,-4 9-23,6-13 22,-6 13-10,0 0 30,2-11-3,-2 11 16,0 0 5,0 0-7,0 0-12,-8 11-10,8-11-10,-4 13-15,4-13-8,-3 17-7,1-7-6,2-10-14,-2 17-6,4-5-30,-1-2-28,3 0-5,1 1-68,4 1-32,-2-2-56,2-3-6,3 2-33,-2-1-38,0-4-25,3 0-10,-3 0 18,1-1 17,-11-3 36,19 0 28,-9-3 47,-10 3 33,16-7 36,-8 2 20,-8 5 35,14-10 61,-9 3 30,-5 7 44,9-17 38,-9 17 44,7-14 33,-7 14 5,7-13 7,-7 13-42,5-11-15,-5 11-20,7-6 23,-7 6-24,0 0 5,0 0-5,14 3 7,-14-3-27,7 10 3,-7-10-37,7 13 10,-7-13-34,5 14 14,-5-14-34,5 19 10,-5-19-20,4 17 17,0-7-28,-4-10 17,4 16-24,-4-16 22,3 13-25,-3-13 16,3 9-21,-3-9 22,0 0-35,4 12 6,-4-12-24,0 0 21,0 0-30,0 0 12,0 0-26,0 0 20,6-9-22,-6 9 17,5-15-19,-1 7 32,3-3-11,-2 0 22,1-1-9,2 2 17,1-1-13,-2 1 20,2 2-22,0 0 29,0 3-8,0 1 55,-9 4 3,18-4 26,-18 4-19,17 3 20,-7 1-19,-3 0 24,1 2-30,0-1 16,1 3-13,-3 1 16,2 1-26,0-1-1,0 1-25,-1-1 16,-2 1-14,0-2 1,0 1-11,0-1 2,0 1-11,-5-9-30,6 11 18,-6-11-14,3 11-25,-3-11 17,0 0-34,3 10 11,-3-10-25,0 0 22,0 0-31,0 0 29,0 0-12,0 0 20,1-14-11,-1 14 20,5-16-15,-2 5 33,1 1-19,2-3 31,0 0-19,1 0 27,1 1-20,2-2 21,-3 4-14,4-2 29,0 2 5,-1 1 37,1 2-5,0 1 58,-1 2-12,1 3 34,1-1-10,-12 2 13,21 3-10,-11 0 16,-1 2-23,0 1-19,-2-1-17,1 2-17,-3 0-7,1 2-9,-3 0-2,-3-9-18,7 20-8,-5-11-25,1 0-64,-3-9-65,2 19-91,-2-19-47,2 15-104,-2-15-131,1 15-70,-1-15-100,2 12-690,-2-12-968</inkml:trace>
  <inkml:trace contextRef="#ctx0" brushRef="#br1" timeOffset="391085.0309">19769 9437 652,'-2'-19'581,"1"0"-40,0 2-46,-1 2-14,1-2-8,0 3-44,1 2-47,0 12-33,-1-24-63,1 24-46,0-15-37,0 15 18,1-11-22,-1 11-12,0 0-22,0 0-7,9 4-6,-5 5-8,1 1-25,-3 0-18,3 5-10,-1 1-12,0 0-14,-1 2-10,1 2-3,-3-2-8,1 3-4,0-4-11,0 2-5,-1 0-8,-1-2 1,0-2-5,0-1-4,0 1 1,0-3-2,-1-1-2,1-11-9,0 20 5,0-20-7,-2 15-18,2-15-22,-3 12-7,3-12-28,0 0 15,-4 9-29,4-9 17,0 0-12,0 0 29,0 0-23,0 0 23,4-10-39,-4 10 27,10-12-26,-10 12 45,13-14-13,-4 9 32,1-2-13,3 2 18,1 0-7,0 1 25,1 1-9,-1-1 15,2 3-16,-1 1 22,0 0-18,2 1 45,1 2 14,-1 1 34,-1 0-15,-2 1 19,2 0 7,-5 0 24,2 2-19,-6 1 12,1-1-15,-8-7-8,8 16-9,-8-16 0,0 15-13,-4-5 1,0-2-13,-4 3-10,-1-3-6,-2 1-5,-2 2 14,1-3-25,-4 2-5,1-2 0,1-1-12,-1 0-54,0 0-47,1-3-47,2 1-48,0-1-66,2 0-83,10-4-117,-17 3-76,17-3-81,-12-2-742,12 2-964</inkml:trace>
  <inkml:trace contextRef="#ctx0" brushRef="#br1" timeOffset="391670.8415">20126 9673 308,'0'0'661,"19"-5"-94,-8 2-65,-1-2-45,1 1-59,1-2-30,2-1-13,-4 0-57,2 0-23,-1-1-69,1-1 6,-2 1-21,0-1 4,-2 0-35,-2 1-1,-1-1-47,-5 9 4,8-15-35,-8 15 14,1-12-30,-1 12 14,-5-11-8,5 11 13,0 0-19,-10-8 34,10 8-16,-9 4 35,9-4 4,-11 11 4,5-5-17,3 5 4,-3-1-13,3 3-9,-1-1-14,1 1-22,1-1-12,-1-1-6,3 2 24,0-1-44,3-2 38,-1 1-50,1-1 36,1 0-43,-1-3 31,4 1-72,-1-1 9,3-3-77,0 1-21,-9-5-12,19 5-34,-19-5-14,21 0-41,-10-2 6,-1-1-33,2-2 31,1-2-15,-2 1 38,1-2 21,-2-2 10,-1 0 40,1-2 28,-2 0 21,-2-2 19,2 0 42,-2 0 38,2 0 37,-2 0 19,1 1 13,-1 2 14,3-1-4,-1 2 30,1 1-13,2 1 31,-2 3 6,1 0 5,-10 5-19,21-4 32,-21 4-33,21 3 29,-9 1-18,-2 1 7,2 2-8,-1 0 13,0 3-5,0-1 1,-2 1-5,0 0-5,-2 1 5,1 0-29,-1 0-19,-2-1-6,0-2-9,1 2-11,-1-3-8,-5-7 14,7 14 30,-7-14-38,5 10-69,-5-10 0,0 0 0,0 0 0,0 0 0,0 0 0,0 0 0,0 0 0,0 0 0,2-10 0,-2 10 0,3-21 0,-2 8 0,2-3 0,0-1 0,0-3 0,1 1 0,1-3 0,1 0-327,0 1-182,2-1-74,1 2-126,6-4-167,1 2-766,3 3-1302</inkml:trace>
  <inkml:trace contextRef="#ctx0" brushRef="#br1" timeOffset="391855.7362">21214 9353 448,'7'5'941,"1"0"-147,-8-5-85,10 7-2,-10-7-66,8 6-67,-8-6-70,6 6-63,-6-6-57,0 0-38,8 6-106,-8-6-43,0 0-42,0 0-18,10 6-32,-10-6-23,0 0-31,0 0-74,0 0-87,0 0-85,10 3-83,-10-3-31,0 0-90,0 0-125,0 0-76,0 0-173,0 0-574,0 0-950</inkml:trace>
  <inkml:trace contextRef="#ctx0" brushRef="#br3" timeOffset="394795.6076">17479 10810 267,'-16'5'867,"16"-5"-120,0 0-44,-12 4-90,12-4-17,0 0-66,-11 3-47,11-3-59,0 0-35,0 0-18,0 0 10,0 0-79,0 0-2,0 0-59,0 0 4,14 2-63,-14-2 7,19-3-57,-8-1 18,3 1-71,1-4-79,-1 3 0,3-3 0,-2 0 0,3-1 0,1 0 0,-5-1 0,4 0 0,-2 1 0,0-2 0,-3 1 0,0 2 0,-2-3 0,-2 2 0,-1 1 0,-2 0 0,-6 7 0,7-14 0,-7 14 0,-2-10 0,2 10 0,-6-10 0,6 10 0,-15-2 0,15 2 0,-23-1 0,11 2 0,-1 1 0,-2 3 0,1-1 0,-1 3 0,0 0 0,0 1 0,2 2 0,-2 2 0,5-2 0,-1 4 0,1-2 0,4 1 0,1 2 0,1-2 0,3 0 0,1-1 0,1 0 0,3 2 0,2 0 0,2-3 0,2 0 0,2-1 0,2 0 0,2-1 0,5-3-136,-1 1-59,5-4-8,-1-1-13,3-1 0,-1-2-8,4-1 17,2-4 6,2 1 34,0-4-9,4-1 29,0-4 8,-1 0 41,0-2-18,-1-2 45,-1 0 0,-2-2 6,-2-2 17,-2 0 9,-4 0 10,-3 2-4,-3 1 30,-6 2 13,-1 1 51,-4 3-22,-1 1 15,-5 2-6,-2 10 30,0-15-26,0 15 40,-9-6 5,9 6 9,-15-1-5,15 1-3,-19 5-13,8-1-3,-2 2 26,-1 1-57,2-1 30,1 2-51,-1 0 28,2-1-48,0 0 31,2 0-44,2 0 0,6-7-2,-11 10-3,11-10-9,-6 9-13,6-9-12,0 0 1,0 0-26,0 0-10,0 0 6,0 0 6,17-4 4,-17 4-6,10-11 12,-10 11 9,10-11 9,-5 4 1,-5 7 14,8-10 5,-8 10-1,6-8 2,-6 8-6,0 0 11,9-6 3,-9 6 24,0 0 14,8 9 23,-8-9 56,5 18-24,-1-6 12,1 5-14,1 2 10,-1 6 27,3 4 32,1 3-31,2 5-21,0 4-8,-1 0 7,0 2 24,0 0-45,1 2 10,-1-1-43,-1 0 25,-1 2-45,-2-3 32,1 0-15,-1 0-36,-2-6 32,-3-1-29,0-2 20,-2 1-35,0-2 38,-5-3-39,1-5 35,-2-2-31,-1-1 34,-1-4-34,-2-2 51,-1-2-27,-1-2 48,-1-3-38,0-3 24,-2-2-40,-1-3 30,-1-2-37,-1-5 28,-2-2-33,-2-5-3,0-3 0,3-1 0,-2-2 0,1-7 0,-1-1 0,3-3 0,1-3 0,4 1 0,0-2 0,5 5-23,2-3-59,3 1-107,3-3-72,4 2-85,0-2-105,7-3-119,1 1-100,4 1-164,4-1-678,1 2-1140</inkml:trace>
  <inkml:trace contextRef="#ctx0" brushRef="#br3" timeOffset="394949.2718">18495 10790 1112,'15'0'670,"-4"3"-84,-11-3-53,21 0-55,-21 0-56,14 0-48,-14 0-55,14 0-47,-14 0-43,11 0-48,-11 0-33,0 0-32,14 0-46,-14 0-93,0 0-102,12 0-178,-12 0-149,0 0-233,0 0-552,13-3-847</inkml:trace>
  <inkml:trace contextRef="#ctx0" brushRef="#br3" timeOffset="396083.2485">19569 10643 16,'-15'0'758,"15"0"-164,0 0-53,-10-3-29,10 3-31,0 0-33,-7-7-13,7 7-38,0 0-42,-2-10-37,2 10-9,1-12-18,-1 12-33,2-12-7,-2 12-12,6-12-17,-6 12 18,10-15-55,-4 10 23,3-3-49,3 2 37,1 1-49,2-1-6,-1 1-12,2 3-17,2 0-21,-4 2-13,3 1-11,-2 0-54,1 3-13,-2 1 0,-1 2 0,-2 2 0,-1 1 0,-3 0 0,-1 3 0,-4-1 0,-2 1 0,-2 2 0,-3 1 0,0 0 0,-2 0 0,0 1 0,-3-1 0,-2-2 0,2 2 0,-2-4 0,3 0 0,2-2 0,-2 0 0,0-1 0,1-2 0,8-7 0,-11 11 0,11-11 0,-11 7 0,11-7 0,0 0-12,0 0-57,0 0 41,0 0-20,-6-6 30,6 6-32,8-6 43,-8 6-32,15-10 39,-6 6-35,1-2 40,4 3-33,0-2 39,3 3-37,-2 0 37,3 2-26,1 0 27,-1 0-12,3 4 5,-2 0-27,-1 0 37,1 4-38,-2-2 38,-1 2-33,-2-1 0,-1 2 11,-2 0 1,-2 2 11,2-1 9,-6 0 16,-3-1 11,0 2 3,-2-11 8,-4 21 1,-3-11 3,-3 2-7,0 0-4,-7-2-39,1 2-6,-6-2 0,1-1 0,-5 1 0,-1-1 0,1-2 0,-1 0 0,2-3 0,1 1 0,-1-1 0,4-4 0,0 2 0,2-2 0,0 0 0,0 0-111,3-2-117,0-1-47,2-2-99,-2 1-49,6 0-128,1-1-142,0 0-176,3 0-612,6 5-1104</inkml:trace>
  <inkml:trace contextRef="#ctx0" brushRef="#br3" timeOffset="396638.0126">20185 10672 100,'0'0'826,"0"-12"-101,0 12-55,0-12-57,0 12-20,-1-15-23,1 15-37,-1-13-30,1 13 26,-2-10-68,2 10-9,0 0-80,0-13-15,0 13-85,0 0 8,0 0 12,0 0-249,0 0-43,0 0 0,5 17 0,-2-7 0,-2 4 0,3 3 0,-3 0 0,2 3 0,2 1 0,-3 1 0,1 0 0,1-1 0,-2 3 0,1-4 0,0 0 0,-1-1 0,1 0 0,-1-2 0,2 1 0,0-2 0,-2 0 0,2-3 0,-1-1 0,-1-1 0,1-1 0,-3-10 0,4 17 0,-4-17 0,2 13 0,-2-13 0,3 12 0,-3-12 0,0 0 0,4 12 0,-4-12 0,0 0 0,0 0 0,0 0 0,0 0 0,0 0 0,11-3-456,-11 3-387,0 0-105,5-14-927,-5 14-1593</inkml:trace>
  <inkml:trace contextRef="#ctx0" brushRef="#br3" timeOffset="399276.5425">20579 10570 754,'0'0'701,"5"-11"-55,-5 11-34,4-8-70,-4 8-9,5-8-51,-5 8-31,5-8-57,-5 8-9,0 0-37,5-10-37,-5 10-36,0 0-65,0 0-45,0 0-24,6-6 9,-6 6 3,0 0-8,-1 13 45,1-13-54,-4 16 30,0-8-55,-2 4 12,1 2-56,-1 1-67,-4 2 0,0-1 0,1 1 0,0-2 0,-2 2 0,2-2 0,1 0 0,-1-2 0,1 0 0,-1-1 0,2 0 0,2-3 0,-1-1 0,1-1 0,5-7 0,-8 14 0,8-14 0,-4 8 0,4-8 0,0 0 0,4 10 0,-4-10 0,13 1 0,-13-1 0,19-1 0,-8-2 0,5 1 0,-1-1 0,4 1 0,1-1 0,0-1 0,4 0-130,0 0 16,0 1-53,2-1-7,-1 1-4,0-1-3,1 1 10,-1-1 10,-1 2-5,-3-1-1,-1 0-4,-1 2 20,-2 0 18,1-2-1,-5 2 29,-1-2 3,0 2 25,-12 1-14,18-2 44,-18 2-11,14-2 6,-14 2 8,10-3 13,-10 3-23,0 0 41,10-6-14,-10 6 22,0 0 1,3-11 4,-3 11 19,0 0 32,-3-14 20,3 14 36,-4-12 0,4 12 15,-7-15 15,3 7 4,-1-2 15,1 2 16,4 8-3,-8-15-1,3 8 51,5 7-37,-6-10 24,6 10-63,-5-9 8,5 9-56,0 0 73,0 0-16,0 0 20,-9 7-172,9-7 0,0 17 0,0-17 0,1 23 0,0-8 0,1 0 0,0 2 0,1 0 0,1 0 0,-2 0 0,3-1 0,-1 0 0,-1 0 0,0 0 0,0-2 0,1 2 0,-1-2 0,-1-1 0,-1-1 0,2 0 0,-3-12 0,5 19 0,-5-19 0,2 18 0,-2-18-364,3 14-165,-3-14-71,3 9-106,-3-9-112,0 0-819,5 12-1299</inkml:trace>
  <inkml:trace contextRef="#ctx0" brushRef="#br3" timeOffset="399577.3952">21349 10655 83,'0'0'1047,"-1"-19"-212,1 19-75,-3-19-69,3 19-1,-3-18-77,3 18-65,-2-12-40,2 12-11,-1-12-85,1 12-51,0 0-55,-1-15-43,1 15 0,0 0-28,0 0-156,0 0-79,0 0 0,6 12 0,-6-12 0,7 20 0,-5-6 0,3 0 0,-1 2 0,0 0 0,-2 0 0,2 2 0,0-1 0,-1 1 0,-1-1 0,1 1 0,-2-2 0,3 0 0,-3 0 0,2-2 0,-2 0 0,0-3 0,0 1 0,2 0 0,-2-2 0,-1-10-284,2 17-279,-2-17-83,3 15-71,-3-15-74,4 10-852,-4-10-1303</inkml:trace>
  <inkml:trace contextRef="#ctx0" brushRef="#br3" timeOffset="400031.8549">21759 10674 160,'3'-12'981,"-2"2"-188,-1 10-45,4-21-113,-3 10-23,-1 11-52,2-21-85,-2 21-34,1-17-39,-1 17-36,-1-14-50,1 14-50,-2-13-42,2 13-28,-6-9-27,6 9-5,-10-4-13,10 4-18,-14 0-7,14 0-16,-17 8-21,8-3-15,0 1-74,0 4 0,-1-1 0,2 3 0,2 0 0,-1-1 0,4 2 0,-1-1 0,3 1 0,1-1 0,2-2 0,3 4 0,2-2 0,-1 1 0,3-2 0,2-1 0,1 2 0,3 0 0,-1-2 0,-1-1 0,2 0 0,-2 0 0,4-1 0,-4 0 0,2-1 0,-3-1 0,0 2 0,-1-2 0,-2-1 0,1 1 0,-3-2 0,1 1 0,-8-5 0,13 9 0,-13-9 0,7 7 0,-7-7 0,0 0 0,3 12 0,-3-12 0,-4 7 0,4-7 0,-13 10 0,13-10 0,-15 7 0,6-3 0,-2-1 0,0 1 0,11-4 0,-21 4 0,21-4 0,-21 0 0,21 0-50,-19-3-392,10-1-31,-1 0-73,2-1-62,0-1-64,1-1-45,2-3-769,0 0-1110</inkml:trace>
  <inkml:trace contextRef="#ctx0" brushRef="#br3" timeOffset="400332.6666">21774 10514 551,'0'0'860,"2"-12"-99,-2 12-78,11-5-66,-11 5-25,17-4-88,-3 1-24,2 1-22,4-1-18,4 0-4,3-1-67,-1 2-1,2-1-6,0-1-5,1 0-4,-1 0-353,2 0 0,-2 1 0,-1-2 0,-1 0 0,-3 1 0,-3 1 0,-1-2 0,-2 3 0,-1-1 0,-2-1 0,-1 1 0,-2 1 0,1-1 0,-2 1 0,-10 2 0,16-5 0,-16 5 0,13-4 0,-13 4 0,11-3 0,-11 3 0,0 0 0,11-5 0,-11 5 0,0 0 0,0 0 0,0 0 0,0 0-662,-5-10-121,5 10-90,0 0-979,-11-3-1568</inkml:trace>
  <inkml:trace contextRef="#ctx0" brushRef="#br3" timeOffset="401097.1153">19215 10410 915,'0'0'753,"-10"-10"-11,10 10-65,-10-13-53,10 13-8,-8-11-111,8 11-8,-6-9-27,6 9-56,-5-9-67,5 9-68,0 0-53,-8-6-18,8 6 13,0 0-10,0 0-34,0 0-35,5 10-11,-5-10-95,4 10-36,-4-10 0,4 14 0,0-6 0,-4-8 0,5 19 0,-3-10 0,2 1 0,-1 0 0,0-1 0,-3-9 0,4 21-166,-3-11-182,2 1-46,-2 1-57,1-1-90,-1-1-90,2 3-81,-3-1-855,2 0-1213</inkml:trace>
  <inkml:trace contextRef="#ctx0" brushRef="#br3" timeOffset="401799.0406">22717 10232 471,'-6'-10'880,"6"10"-89,-6-12-42,6 12-55,-5-11-36,5 11-123,0 0-68,-5-11-74,5 11 4,0 0-26,0 0-8,0 0-6,-9 10-20,9-10-16,-4 21 0,3-9-235,-2 1-86,1 3 0,0 0 0,1 2 0,-2-1 0,2 0 0,0 2 0,0-2 0,-1 1 0,0-1 0,-1-1 0,2 1 0,0 0 0,0-5 0,1 5 0,-2-5 0,2 2 0,0-14 0,2 21 0,-1-9-578,1-1-277,2-1-210,1 0-732,2-2-1498</inkml:trace>
  <inkml:trace contextRef="#ctx0" brushRef="#br3" timeOffset="402431.9009">23657 10831 425,'-12'-5'683,"2"1"-74,-1 0-12,0 0-46,1 0-65,-1-1 5,2 3-34,0-2-11,-1 1-18,10 3-14,-14-7-8,14 7 10,-13-4-63,13 4 11,-9-4-59,9 4 1,0 0-41,-5-7-76,5 7-189,0 0 0,17-6 0,-6 3 0,3 2 0,5-2 0,4 2 0,4-2 0,2 2 0,3 1 0,7-1 0,-1 2 0,0-1 0,4 0 0,-2-1 0,0 1 0,1-1 0,-3-1 0,-1-1 0,-1 1 0,-5 2 0,-3-3 0,0-1 0,-3 2 0,-1-1 0,-2 0 0,-5 1 0,1-1 0,-3-1 0,-1 2 0,-2-1 0,-1 2 0,-1-3 0,-1 0 0,0-1 0,-9 5 0,16-10 0,-16 10 0,9-10-16,-9 10-688,5-12-90,-5 12-60,0-12-156,0 12-517,-4-17-1158</inkml:trace>
  <inkml:trace contextRef="#ctx0" brushRef="#br3" timeOffset="402754.8364">24219 10497 913,'-8'-7'753,"1"2"-44,7 5-33,-11-9-43,11 9-21,-8-7-93,8 7-26,0 0-30,-10-8-35,10 8-47,0 0-43,-8-6-36,8 6-38,0 0-16,0 0 60,0 0-157,0 0-151,5 10 0,-5-10 0,18 13 0,-8-3 0,5 1 0,2 2 0,5 1 0,1 2 0,1-2 0,2 3 0,4 2 0,5-2 0,-2 0 0,-1 0 0,1 0 0,-6-5 0,-3 3 0,-1-2 0,-4-2 0,-3 0 0,-1 2 0,-5-4 0,-3 3 0,-1-1 0,-5 0 0,-2 1 0,-3 3 0,-3-1 0,-4 2 0,0 0 0,-7 4 0,-2-1 0,-1 2 0,-2-2 0,-3 4 0,0-1 0,4-3 0,3 0 0,-2 0 0,6 0 0,-2 2 0,6-5 0,1 1-955,1 3-239,5-6-712,1-2-1629</inkml:trace>
  <inkml:trace contextRef="#ctx0" brushRef="#br3" timeOffset="411778.8343">25649 10585 213,'-8'-9'851,"8"9"-172,-5-11-63,5 11-68,-5-12-48,5 12-33,0-11-67,0 11-41,0-14-68,0 14-6,5-14-36,0 5 1,3 3-24,1 0 6,1-1-19,3 1-8,0 0 11,3 1-31,2 3-25,-2-1-9,0 3-21,-3 0-28,3 3-8,-1-1 1,0 3-10,-3-1-18,1 4-10,-3-1-8,-1 3-9,-3-2-5,-3 2-6,-2 1 21,-1-11-35,-4 21 29,-2-9-41,-1 1-3,-7 2 0,1-1 0,-3-1 0,1 0 0,-3-1 0,2 0 0,-2 0 0,3-2 0,0-2-26,2 1-1,0-2-28,4-2 33,0 1-24,-1-2 38,10-4-30,-12 5 25,12-5-39,0 0 24,0 0-24,0 0 42,-10-2-35,10 2 43,9-6-35,-9 6 44,16-7-37,-6 2 24,2 1-11,4-2 30,-1 2-39,2 0 41,1 1-27,2 2 22,0-1-23,0 2 44,1 2-15,1 1 42,1 2-30,-4 0 30,2 2-40,-3 1 41,-2 1-24,-3 1 3,1 1 4,-6-1-3,-1 2 3,-3-3 6,0 2-40,-2 1-8,-4-2 0,-2 1 0,-2 0 0,-1 0 0,-4 1 0,-3-1 0,-3 1 0,-4-3 0,-1-1 0,0 1 0,-1-1 0,-4-2 0,2 0 0,0 0 0,-1-3 0,2 1 0,3-1 0,0-1 0,1-1 0,0-1 0,0-1 0,2-1-224,2 0-29,1-3-51,-2 1-99,5-3-84,2 1-136,3-4-105,1 4-908,6 6-1296</inkml:trace>
  <inkml:trace contextRef="#ctx0" brushRef="#br3" timeOffset="412179.8173">26359 10546 648,'0'0'908,"2"-11"-101,-2 11-103,0 0-13,0-14-73,0 14-68,0 0-38,0-16-34,0 16-30,0 0-45,0-10-44,0 10-40,0 0-42,0 0-28,0 0-29,0 0-220,0 0 0,0 0 0,0 0 0,2 17 0,0-7 0,-2 3 0,0 2 0,0 3 0,-2 1 0,2 0 0,0 3 0,0 2 0,2-1 0,-2 3 0,2-1 0,-2 0 0,2 0 0,0-1 0,0 0 0,0 1 0,0-3 0,3 0 0,-3-4 0,0 1 0,2-2 0,2-2 0,-4-1 0,2 2 0,-2-7 0,1 3 0,1-3 0,-4-9 0,5 17 0,-5-17 0,4 11-416,-4-11-465,7 10-172,-7-10-790,0 0-1554</inkml:trace>
  <inkml:trace contextRef="#ctx0" brushRef="#br3" timeOffset="412797.0655">26784 10944 569,'0'0'927,"0"0"-151,0 0-82,0 0-81,0 0-46,0 0-117,-7-6-56,7 6-82,0 0-25,0 0-60,0 0-16,0 0-47,0 0 9,0 0 12,0 0-13,0 0 0,-4 9-18,4-9-22,0 0-16,0 0-18,-7 8-11,7-8-11,0 0-8,-11 9-9,11-9-13,-7 4-7,7-4 14,0 0-20,-13 4-12,13-4-1,0 0 9,-14 0-5,14 0-10,0 0 6,-9-3-2,9 3-4,0 0-7,0 0 12,-6-8-16,6 8-1,0 0 0,0 0-3,4-9 4,-4 9 2,0 0 4,11-8 10,-11 8 4,0 0 2,12-1 0,-12 1 2,0 0-18,15 0-9,-15 0 0,0 0 0,18 0 0,-18 0 0,0 0 0,0 0 0,11 1 0,-11-1 0,0 0 0,0 0 0,0 0 0,0 0 0,0 0 0,-9 5 0,9-5 0,0 0 0,-16 1 0,16-1 0,0 0 0,-17-2 0,17 2 0,0 0 0,-14-4 0,14 4 0,0 0 0,-9-6 0,9 6 0,0 0 0,0 0 0,-2-10 0,2 10 0,0 0 0,6-6 0,-6 6 0,0 0 0,9-3 0,-9 3 0,12 4 0,-12-4 0,13 8 0,-6-2 0,0 1 0,0 2 0,-3-1 0,3 3 0,-1 1 0,0 1 0,-2-1 0,-2 1 0,0 0 0,-2-1 0,0 1-28,-2 0-177,0 1-72,-5 1-75,0-2-102,-2-2-96,0 2-136,0-1-158,0-4-677,-2 1-1152</inkml:trace>
  <inkml:trace contextRef="#ctx0" brushRef="#br3" timeOffset="413545.9026">27011 10570 464,'3'-11'838,"-3"11"-131,4-17-85,-4 17-33,4-17-74,-4 17-20,4-13-76,-4 13-20,3-13-45,-3 13 0,5-11-21,-5 11-33,0 0-35,2-12-31,-2 12-28,0 0-30,0 0 28,0 0-7,0 0-10,0 0 11,0 0-63,7 9-135,-7-9 0,0 18 0,-2-7 0,1 0 0,-1 3 0,0 1 0,0 1 0,-3 1 0,0 0 0,3-2 0,-2 1 0,0-1 0,-1 1 0,1-1 0,1-3 0,-2 1 0,1-1 0,2-2 0,-1 0 0,3-10 0,-6 16 0,6-16 0,-2 11 0,2-11 0,-4 11 0,4-11 0,0 0 0,-1 13 0,1-13 0,0 0 0,0 0 0,7 9 0,-7-9 0,11 2 0,-11-2 0,14-1 0,-14 1 0,19-2 0,-7 1 0,1-2 0,3-1 0,0 1 0,0-1 0,3 0 0,-2 2-113,3-2 17,-2-1-46,2 2 20,0-1 20,-2 0 11,3 2 8,-4-3-2,2 3 7,-1-1-5,-1-1 0,-1 2 5,-2-1 0,0 0 12,-3 1 10,-1-1 5,0-1 1,-10 4 4,17-6 6,-17 6 8,9-8 5,-9 8 6,8-9 4,-8 9-3,2-11 15,-2 11-3,0-11-16,0 11 29,-2-14-16,2 14 38,-6-15 17,6 15 28,-6-16-4,2 9-8,4 7 39,-7-15 16,7 15 6,-6-12-5,6 12 10,-5-9-1,5 9-5,-6-8-21,6 8-13,0 0-22,-6-7 6,6 7 24,0 0 25,0 0-41,-4 7-78,4-7 0,0 12 0,0-12 0,0 21 0,0-8 0,2-1 0,0 3 0,0 2 0,1 0 0,-1 0 0,3 0 0,-3 0 0,1 2 0,-1-4 0,0 1 0,2-1 0,0 2 0,-2-3 0,1 1 0,-3-2 0,4-1 0,-2-1 0,2-1 0,-2 0 0,-2-10-349,4 19-180,-4-19-38,6 13-82,-6-13-62,3 13-51,-3-13-706,8 5-1087</inkml:trace>
  <inkml:trace contextRef="#ctx0" brushRef="#br3" timeOffset="413868.8596">27705 10590 849,'0'-12'664,"0"1"-28,0 11-44,0-21-65,0 21-55,0-20-27,0 20-30,0-15-38,0 15 1,0-13-33,0 13-29,0 0-28,0-16-45,0 16-5,0 0 42,0 0-13,0 0 7,0 0 3,5 6 19,-5-6-284,6 19-12,-3-7 0,1 3 0,-2 1 0,1 1 0,2 1 0,-3-1 0,0 1 0,0 0 0,1 1 0,-1 0 0,0-1 0,-2 1 0,2-2 0,0 2 0,-2-3 0,2 0 0,-2-1 0,1-1 0,-1-3 0,2 1 0,-1-2 0,-1-10-468,1 17-191,-1-17-71,2 13-72,-2-13-123,3 12-537,-3-12-1082</inkml:trace>
  <inkml:trace contextRef="#ctx0" brushRef="#br3" timeOffset="414401.5535">28129 10551 725,'4'-9'635,"0"0"-52,-4 9-48,6-16-39,-6 16-22,7-14-24,-7 14-34,6-13-46,-6 13-36,2-10-24,-2 10-15,0 0-70,2-12-20,-2 12-51,0 0-5,-10-7-37,10 7 10,0 0-32,-13 6-1,13-6-13,-14 9-5,14-9-10,-13 11 8,9-4-7,-1 1 3,-1 1 2,2-1-5,0 1 41,0 0-36,4-9 28,-2 17-40,2-17 33,4 19-35,1-10 28,0 1-40,3 0 31,1-1-36,2 3-4,3-2-4,-1 1 6,6 0 4,-2 0 6,-1-1-22,6 1-22,-4 0 0,1-1 0,-3 0 0,2 0 0,-1 0 0,-2-1 0,-1 1 0,-1 0 0,-1-1 0,0-2 0,-1 3 0,-3-3 0,0 0 0,-2 1 0,1-1 0,-7-7 0,6 13 0,-6-13 0,2 13 0,-2-13 0,-4 10 0,4-10 0,-9 10 0,1-6 0,-2 0 0,-1-2 0,1 2 0,-4-1 0,2-3 0,-6 2 0,5-2 0,-5 0 0,0 0 0,-1-2 0,0-1 0,1-1 0,-1 1 0,2-1 0,-1-2-169,3 0-299,-2-2-66,1 0-92,3 0-107,0-1-132,3-2-656,1 0-1153</inkml:trace>
  <inkml:trace contextRef="#ctx0" brushRef="#br3" timeOffset="414717.9675">28199 10443 294,'0'0'968,"0"0"-174,0 0-99,0 0-63,0 0-42,0 0-35,0 0-36,6-8-27,-6 8-28,17 0-31,-17 0-33,27 0-11,-13 0-30,7 0-35,-3 0-41,3 2-283,2-2 0,-2-2 0,3 2 0,-1 0 0,3-3 0,-1 3 0,1-2 0,-6-1 0,2 1 0,0-1 0,-4 1 0,0 0 0,-2-1 0,1 1 0,-6-1 0,2-1 0,-3 2 0,-1-1 0,-9 3 0,18-5 0,-18 5 0,13-7 0,-13 7 0,10-5 0,-10 5 0,9-6 0,-9 6 0,0 0 0,2-11 0,-2 11-297,0 0-441,-11-7-116,11 7-228,-14-5-569,14 5-1317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05-10T06:55:36.918"/>
    </inkml:context>
    <inkml:brush xml:id="br0">
      <inkml:brushProperty name="width" value="0.05292" units="cm"/>
      <inkml:brushProperty name="height" value="0.05292" units="cm"/>
      <inkml:brushProperty name="color" value="#FF00FF"/>
    </inkml:brush>
  </inkml:definitions>
  <inkml:trace contextRef="#ctx0" brushRef="#br0">28160 16687 373,'0'0'404,"-10"-12"-108,10 12-18,-4-11-56,4 11-11,-3-12-32,3 12-6,-1-11-16,1 11-15,-1-12-6,1 12-2,1-16-16,-1 16 27,4-16-18,-4 16 4,2-18-17,0 8-19,-2 10 19,6-21-18,-6 9 3,0 12 10,0-23 0,-4 8-23,0-1 11,-1 1-29,-4-4-11,-2 0 6,-2-2 5,-4 0-6,1 0 0,-3 1-2,-2 0 0,-2 2 3,-1 0 21,-3 2-28,2 0 32,-4 3-25,1 1 12,-1 4-25,-3-2 11,0 4-19,-1 5-2,1-1-6,-8 4-4,-7 4-3,-3 3-2,-1 3-1,-10 5-1,-2 2 23,0 5 14,2 6 7,-3 3-3,3-4-5,2 8-5,1 1-3,2-1-25,4 4 19,7 2 2,2 3-9,7 0-3,0 2-3,7 0-7,0 1-5,6 4-1,8-9-19,4 2 20,1 1-18,6 0 15,2-2-16,6 0 15,5-1-3,7 1-1,2-4-3,10 6 1,5-4 0,5-2 1,6-4-3,2-3-2,6-4 4,3-2 2,8-6-1,7-3 24,0-3 1,7-4 18,1-3-5,3-4 22,-1-4-3,4-2-5,-1-3-5,0-1 9,-2-4-32,-2-6-2,-1 1-5,-5-3-9,-4-2 4,-4-3 2,-1-3-2,-7-3 9,-5-4 3,-3-4 2,-8-1 2,-1-8-10,-7-2-1,-5-3-8,-4-4 1,-7-2-23,-4-4 31,-6 9-15,-7-2 23,-3 0-3,-9-7 23,-7 2-7,-4 3 20,-5 1 8,-8 5 9,-2 2 7,-3 2-6,-2 4 6,4 5-4,-2 4 16,7 6-55,4 2-51,2 4 0,6 5 0,5 1 0,2 4 0,1 1 0,3 2 0,2-1 0,-1 1 0,10 7 0,-11-5 0,11 5 0,0 0 0,0 0 0,0 0 0,-11 3 0,11-3 0,0 0 0,5 14 0,-5-14 0,4 9 0,-4-9 0,8 10 0,-8-10 0,8 10 0,-8-10 0,7 9 0,-7-9 0,4 8 0,-4-8 0,0 0 0,7 8 0,-7-8 0,0 0 0,6 7 0,-6-7 0,0 0 0,0 0 0,6 7 0,-6-7 0,0 0 0,0 0 0,0 0 0,0 0 0,0 0 0,4 10 0,-4-10 0,0 0 0,0 0 0,0 0 0,0 0 0,0 0 0,0 0 0,0 0 0,0 0 0,0 0 0,0 0 0,0 0 0,0 0 0,0 0 0,0 0-360,0 0-47,0 0-31,0 0-17,0 0-43,0 0-41,0 0-8,-3 9-36,3-9-95,0 0-479,-7 10-771</inkml:trace>
  <inkml:trace contextRef="#ctx0" brushRef="#br0" timeOffset="140286.6458">7489 14444 50,'0'0'721,"-5"-10"-190,5 10-104,0 0-55,0 0-57,0 0-41,0 0-38,0 0-36,-14 3-24,14-3-29,-4 12-20,4-12-19,-5 17-16,3-5-18,0-2-7,-1 2-9,3-1-6,-1 2-2,-1 1-7,2 0-2,0-1 2,0 3-1,-2-2-6,4 0-10,-2 1-1,0-1-26,2 0 18,-2 0-15,1-1 17,-1-1-17,0 2 17,0-1-22,0-2 17,2 1-19,-2-12 12,0 21-14,0-21 8,1 16-6,-1-16 18,0 16-19,0-16 20,1 13-23,-1-13 15,0 0-22,0 16 11,0-16-29,0 0-20,1 11-32,-1-11-10,0 0-13,0 0-2,-3 9 3,3-9-5,0 0 11,0 0 5,0 0 20,-12-4 10,12 4 16,-6-7 4,6 7 14,-7-10 1,7 10 13,-10-14 1,5 7 16,5 7 5,-9-14 11,9 14 5,-6-14 11,6 14 4,-7-10 7,7 10 3,-6-12 6,6 12 1,0 0 1,-5-7 5,5 7-5,0 0 1,0 0-5,0 0 11,0 0-12,4 10 2,-4-10-12,6 12 7,-6-12-10,8 14 16,-4-4-13,1-3 5,1 2-13,-1 0 8,3-2-18,-2 0 28,-1 1-23,2-2 16,0 1-9,-7-7-9,13 12-20,-5-7 20,-8-5-19,14 5 16,-14-5-17,13 7 13,-13-7-20,15 4 4,-15-4-3,13 1 15,-13-1-33,15-1-14,-15 1-56,13-3-33,-13 3-32,13-5-43,-13 5-32,16-8-35,-16 8-8,13-9-29,-13 9-46,14-10-45,-8 5-214,-6 5-120</inkml:trace>
  <inkml:trace contextRef="#ctx0" brushRef="#br0" timeOffset="140433.5545">7659 14775 452,'0'0'518,"0"0"-53,0 0-62,0 0-15,0 0-53,-8-5-29,8 5-42,0 0-12,-8 8-41,8-8-3,-5 10-25,5-10-32,-8 12-29,8-12-27,-8 15-22,8-15-24,-7 12-17,7-12-64,-5 14-96,5-14-112,-4 12-99,4-12-179,-5 12-496,5-12-621</inkml:trace>
  <inkml:trace contextRef="#ctx0" brushRef="#br0" timeOffset="140978.611">8434 14570 397,'0'0'561,"-2"-9"-84,2 9-42,0 0-27,-3-13-47,3 13-24,0 0-38,-1-10 14,1 10-36,0 0-25,0 0-44,0 0-13,0 0-34,0 0 6,0 0-10,0 0 30,-1 13-30,2-3 8,-1 4-37,1 5 19,1 0-35,-1 4 1,0 0-39,0 0 6,1 2-37,-1-3-7,-1-1-9,1-1-5,-1 1-7,0-3-1,0 0 17,2 0-27,-2 0 12,-2-4-21,2-1-6,0 1-58,-1-2-29,1-12-73,0 20-54,0-20-66,0 14-76,0-14-62,-3 12-57,3-12-86,-2 10-574,2-10-759</inkml:trace>
  <inkml:trace contextRef="#ctx0" brushRef="#br0" timeOffset="141316.9168">8270 14890 413,'0'0'619,"0"0"-103,-13-3-49,13 3-58,0 0-38,0 0-37,0 0-10,0 0-22,0 0-29,1 14-34,-1-14-32,9 8-16,-9-8-16,17 9-43,-7-6-25,1 2-23,1-1-17,1-1-11,1 0-13,0-1-19,1 0-5,-1-2-29,1 1-33,0-1-20,0 0-29,-1 0-28,0-1-24,-1-1 17,1 1 8,-1 0 31,-3-2 2,1 0 24,-11 3 4,18-8 18,-18 8 1,16-7 24,-16 7-1,7-11 16,-7 11 3,5-10 49,-5 10 10,2-14 39,-2 14 2,0 0-3,-3-13 4,3 13 12,0 0-6,-5-6-19,5 6-7,0 0-1,0 0-8,-8 4-10,8-4-6,-5 7-18,5-7-10,-6 12-7,6-12-4,-5 12-58,5-12-71,-4 15-90,4-15-132,-3 15-122,3-15-253,-2 14-469,2-14-787</inkml:trace>
  <inkml:trace contextRef="#ctx0" brushRef="#br0" timeOffset="141960.5427">9136 14621 514,'-5'-9'636,"5"9"-88,-8-15-32,8 15-27,-6-10-22,6 10-55,-5-10-19,5 10-66,0 0-22,-5-9-38,5 9 12,0 0-52,0 0 33,0 0-45,1 19-10,1-9-31,1 2-12,1 5-19,0 0-11,1 2-25,-1 3-13,-1 1-21,0-1-13,1 0-14,-2 0-7,1 0-2,1 3-8,-3-6-5,3 0-8,-3 0-16,2 0-13,-2-3-45,0 1-22,-1-2-58,1-1-25,-1-3-65,2 2-17,-2-13-66,0 16-61,0-16-40,0 13-23,0-13-17,0 0-24,0 0-49,0 0-32,0 0-303,0 0-410</inkml:trace>
  <inkml:trace contextRef="#ctx0" brushRef="#br0" timeOffset="142283.8603">9099 14945 741,'-8'-8'432,"3"0"-66,-1 1 9,6 7 1,-8-11-46,8 11-21,-8-10-40,8 10-8,0 0-25,-6-7 22,6 7-34,0 0-27,0 0-21,13 2-29,-13-2-19,13 3-21,-13-3-17,17 5-18,-6-2-8,0-1-16,1 2-24,1-1 36,0-1-35,2 1-19,1-2-2,-2 0-8,2 1-23,-2-2-17,2-2-32,-2 2-26,2-1-1,-4-1 2,4 0-19,-3 0 39,-1-2 1,-1 1 24,-2-2-1,2 2 20,-3-2-11,-2-1 26,-6 6-5,9-12 25,-9 12 10,5-11 44,-5 11 14,4-9 5,-4 9 20,0 0 2,-1-12-5,1 12-5,0 0 3,0 0-4,-7-5-6,7 5-5,0 0 2,-7 4-5,7-4-8,-4 12-7,4-12-5,-7 15-14,5-5-5,-1-1-11,0 1 12,0 2-45,0-2-50,2 3-84,-1-4-116,0 4-113,2-13-122,-2 18-255,3-6-336,-1-12-708</inkml:trace>
  <inkml:trace contextRef="#ctx0" brushRef="#br0" timeOffset="142908.4718">10064 14634 550,'0'0'629,"-5"-16"-73,5 16-20,-3-14-46,3 14-43,-2-13-25,2 13-59,-3-11-5,3 11-73,-3-10-1,3 10-67,0 0 8,0 0-21,0 0-6,0 0-11,0 0-7,-9 10-7,9-10-18,0 24-18,0-8-7,0 2-16,2 1-11,-1 1-16,0 3-16,2 2-10,-2-1-5,2-1-15,-2 0-20,0 2 2,2-4-1,-2 0-9,0-3-6,1 2-11,-2-2-20,0 0-24,0-3-18,0-1-34,-2 0-54,2-2-23,0 0-67,-1-2-45,1-10-111,-1 17-76,1-17-44,-3 12-65,3-12-109,-4 10-422,4-10-731</inkml:trace>
  <inkml:trace contextRef="#ctx0" brushRef="#br0" timeOffset="143312.4419">9875 14988 128,'0'0'721,"0"0"-164,-12-4-66,12 4-36,0 0-41,0 0-59,0 0 1,0 0-29,0 0-39,5 12-32,-5-12-9,14 9-17,-4-5-22,1 2 6,1-1-49,3 0-8,0 1-51,-1-3 3,2 1-45,0 2 1,0-1-23,0-2 4,-1-1-39,1 2-4,-1-2-46,-2 0-1,1-1-39,-2-1 3,1 0-32,0-1-1,-13 1 1,24-2 3,-12 0-4,-2 1 10,-10 1 2,20-6 1,-20 6 10,18-7-13,-18 7 24,14-10 1,-7 5 31,0-4-4,-2 2 21,-1-1-2,0-1 27,-1 1-1,-3 8 41,2-19 15,-2 19 33,2-18 12,-2 18 3,-2-14 6,2 14-20,-1-11 33,1 11 18,0 0-16,-3-11 3,3 11 5,0 0 0,0 0 2,0 0 16,-12 5-34,12-5 5,-8 13-40,3-6 5,1 0-36,2 4 1,-2-3-23,0 2 16,0 2-40,0-4-28,0 4-75,2-4-53,-2 3-76,4-11-107,-4 18-109,4-18-110,-4 17-905,4-17-1083</inkml:trace>
  <inkml:trace contextRef="#ctx0" brushRef="#br0" timeOffset="143952.6603">10825 14637 766,'0'0'674,"1"-12"-64,-1 12-43,3-12-44,-3 12-70,0 0-7,3-13-67,-3 13-33,0 0-50,2-11-9,-2 11-24,0 0-12,0 0-22,0 0-5,0 0-16,0 0-13,1 12-1,-1-12-22,2 19-15,-2-6-23,1 4-12,0 1-14,-1 1-10,2 2 7,-1 3-25,0-1-10,1 1-21,-2 1-5,2-3-12,-2 2-10,1-4 0,1 1-8,-1-1-4,1-2-4,0-2 3,-1 1-6,0 0-6,-1-5-10,1 1-23,2-1-29,-3-12-37,0 21-33,0-21-55,3 14-65,-3-14-32,0 0-57,1 15-25,-1-15-85,0 0-61,0 0-33,0 0-90,0 0-112,0 0-332,0 0-699</inkml:trace>
  <inkml:trace contextRef="#ctx0" brushRef="#br0" timeOffset="144231.0115">10706 14984 665,'0'0'691,"0"0"-99,-14-2-32,14 2-65,0 0-41,0 0-45,-10-3-18,10 3-23,0 0 13,0 0-40,0 0-3,7 5-19,-7-5-17,12 7-16,-12-7-28,17 4-20,-8 2-28,4-3-34,-2 2-31,3-1-28,0 1-23,0 0-22,0 2-12,2-3-16,-4 3-8,3-1-10,-1 1-9,0-3-23,0 1-34,-3 1-44,3-1-30,-3 0-35,-1-1-29,1-1-52,-2 0-19,0 1-54,-9-4-7,19 4-52,-19-4-56,16 5-45,-16-5-5,16 1-2,-16-1-57,17-1 4,-17 1-49,15-5-255,-15 5-364</inkml:trace>
  <inkml:trace contextRef="#ctx0" brushRef="#br0" timeOffset="144551.8108">11123 15038 307,'8'-13'481,"-8"13"-43,5-17-67,-5 17-36,2-17-12,-2 17-13,3-15-4,-3 15-13,1-14 30,-1 14-1,0-11-18,0 11-18,-1-11-25,1 11-14,0 0-15,-3-10-12,3 10 3,0 0-45,0 0 18,0 0-34,0 0 7,-11 6-33,11-6 10,-8 8-20,8-8-29,-5 13 2,5-13-5,-5 12-9,5-12-5,-7 15-10,7-15 0,-3 17 0,3-17-2,-7 16 4,7-16-3,-2 15-2,2-15-9,-3 15 3,3-15-3,-1 13-4,1-13 13,-1 11-12,1-11-3,-2 12-1,2-12 0,0 0-3,0 12-48,0-12 0,0 0 0,0 0 0,0 12 0,0-12 0,0 0 0,0 0 0,0 0 0,0 0 0,2 10 0,-2-10 0,0 0 0,0 0 0,0 0 0,0 0-203,0 0-106,0 0-46,0 0-75,-3-12-78,3 12-109,0 0-75,0 0-916,0 0-1260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05-10T06:09:58.18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9679 9135 130,'0'0'670,"0"0"-142,-18-2-78,18 2-34,0 0-26,-14 0-21,14 0-58,0 0 39,0 0-71,-13-1 18,13 1-55,0 0-10,0 0-32,0 0-15,0 0-19,-12 0-13,12 0-9,0 0-11,0 0 19,0 0-15,0 0 19,0 0-8,0 0-15,0 0-14,9 8-12,-9-8-6,10 3 2,-10-3-13,11 2-11,-11-2-4,17 4-10,-17-4-7,19 5-6,-5-4-6,-2 1-4,0-1-7,4 1-5,0 0-5,2 0 27,1-1-30,2 1 23,3 0-29,3 0 25,1 1-35,1-3 30,2 2-33,5 1 12,0-1-5,3 0 3,1-1 1,0 1 8,3 0-4,-1-1 1,8-1 5,0 0 1,1 2-6,1-1 0,1-1-5,2-1 26,0 1-32,-1-2 20,3 2-24,0-1 22,1-1-31,-2 0 29,3 0-28,0-1 1,-2 0 23,3 1-30,-1-1 28,0-1-21,-1 1 19,1-1-28,-1-1 29,0 2-28,1-2 26,-1 1-49,0-2 49,0 2-19,1-1 21,2 3-22,-1-4 1,2 2 0,-2-1-4,1 3-4,0-4 6,1 2 26,-1-1-26,0 1 10,2 1-14,0-2 2,0 3-4,-2-2 6,0 0-1,1 2 1,-3-3 5,1 4 1,1-3 3,-3 2 3,0 0-12,0-1-1,1 1 4,-3 0 1,-1-1 1,1 0-1,0 1 2,0 0-3,-2-1 1,0 1-3,0-1 4,0-1-1,-1 2 2,1 1 1,-2-4 7,-3 3-7,3 0 2,-2-2 1,-1 1 6,-2 2-6,-6-2 5,-2 1 11,1-1 13,0 1 5,-1-1 12,1 2 15,-5-2-17,1 1-48,-6 1 0,-1-1 0,0 0 0,0 1 0,-4 0 0,-4 1 0,-1-3 0,-2 3 0,-1 0 0,-1-2 0,-3 2 0,0-2 0,-13 2 0,19-1 0,-19 1 0,18 0 0,-18 0 0,14-2 0,-14 2 0,11-2 0,-11 2 0,0 0 0,0 0 0,11-4 0,-11 4 0,0 0 0,0 0 0,-8-4-109,8 4-361,0 0-60,-19 0-107,10 3-105,9-3-168,-23 2-610,10 1-1152</inkml:trace>
  <inkml:trace contextRef="#ctx0" brushRef="#br0" timeOffset="1126.8008">4017 10776 532,'0'0'499,"-6"-7"-67,6 7-42,0 0-20,-9-9-36,9 9-17,0 0-7,-9-8 15,9 8 11,0 0-46,-10-8 5,10 8-22,0 0-11,-8-5-12,8 5-13,0 0-14,-8-4-11,8 4-14,0 0-10,0 0-16,0 0-15,-9-5 38,9 5-64,0 0 32,0 0-50,0 0 17,0 0-31,0 0 29,0 0-28,0 0 46,0 0-43,0 0 19,0 0-46,14 0 7,-14 0-83,13 2 0,-13-2 0,20 3 0,-7-3 0,3 0 0,-1 0 0,5 0 0,3 0 0,4 2 0,3-2 0,7 1 0,1 0 0,2 0 0,9 1 0,1 0 0,2-2 0,1 3 0,3-1 0,3-2 0,2 0 0,5 0 0,11 0 0,3 0 0,3 0 0,0 0 0,1 0 0,2 0 0,1 0 0,2 0 0,2-2 0,2-1 0,2 3 0,2-1 0,-1-2 0,1 0 0,-1 1 0,0-3 0,-2 0 0,2 1 0,-2-2 0,0 1 0,0 0 0,-2 0 0,0-1 0,-4 1 0,-1 0 0,-3-1 0,-3 0 0,-3 2 0,-1 0 0,-3 0 0,-12-1 0,-2 3 0,-1-2 0,-2 0 0,-4 2 0,0-1 0,-5 1 0,-8 0 0,-1-1 0,-3 2 0,-5 0 0,-3 0 0,0-1 0,-5 2 0,0 0 0,-4-2 0,0 2 0,-2 0 0,-3-2 0,0 2 0,-1-1 0,-13 1 0,20 0 0,-20 0 0,16-1 0,-16 1 0,13-2 0,-13 2 0,0 0 0,15-3 0,-15 3 0,0 0 0,0 0 0,0 0 0,0 0 0,0 0 0,-3-13 0,3 13 0,0 0-228,-10-5-515,10 5-122,0 0-256,-13 5-535,13-5-1321</inkml:trace>
  <inkml:trace contextRef="#ctx0" brushRef="#br0" timeOffset="2303.1065">10635 10454 583,'0'0'551,"-10"-3"-61,10 3-66,0 0-20,-17-2-36,17 2 16,0 0-18,-14 0-37,14 0-32,0 0-28,-16 0-20,16 0-21,0 0-12,0 0-15,-16 0-25,16 0-5,0 0-13,0 0 15,0 0-42,-14 0 42,14 0-61,0 0 43,0 0-58,0 0 52,0 0-49,8 7 34,-8-7-31,11 3 21,-11-3-35,22 1 16,-9 0-39,5-1 27,3 0 12,5 3-11,3-3-7,11 0-12,-1-3-1,4 3-47,9-1 24,0 0-41,2-1-10,0 1 0,2 0 0,0-2 0,2 0 0,-1 3 0,-1-2 0,2-1 0,-3 2 0,0-2 0,-3 2 0,-2-1 0,-8 0 0,-4 2 0,-7 0 0,-1-3 0,-1 3 0,-7 0 0,-1 0 0,-4-2 0,-2 2 0,-2 0 0,1 0 0,-14 0 0,19 0 0,-19 0 0,14-2 0,-14 2 0,0 0 0,0 0 0,0 0 0,0 0 0,0 0 0,0 0 0,0 0 0,0 0 0,-14-2 0,14 2 0,-18 1 0,18-1 0,-24 1 0,10 1 0,1-2 0,-4 0 0,0 2 0,-4-2 0,-1 0-9,-5 3-106,0-3-12,-1 0 62,-2 2-36,1-2 55,-1 1-31,1-1 39,-2 0-19,-1 0 33,-6-1-69,0 1 70,-1-2-35,2 2 64,0-3-49,0 3 60,0-2-56,-1 2 65,2-3-38,4 3 57,0-1-51,3 0 53,-1-1-53,1 1 54,2 0-43,0 1 56,6-1-29,-1 1 40,4-2-34,2 2 33,3 0-40,-1 0 22,14 0-37,-20 0 42,20 0-34,-12 2 30,12-2-27,0 0 30,0 0-37,0 0 41,11 2-53,-11-2 23,18 3-2,-4-2-27,2 0-2,4 0 0,2 1 0,3-2 0,5 2 0,0 1 0,7-1 0,-1-1 0,2 1 0,0 1 0,1-2 0,1 2 0,-1-3 0,2 2 0,-3-2 0,0 0 0,-6 2 0,-2-2 0,0 0 0,-6 0 0,-1 0 0,-4 0 0,0 0-47,-3 0-67,-2-2-54,-14 2-116,20 0-43,-20 0-74,0 0-73,9-5-69,-9 5-102,0 0-90,-13-4-681,13 4-1020</inkml:trace>
  <inkml:trace contextRef="#ctx0" brushRef="#br0" timeOffset="2753.8231">9783 9758 460,'0'-15'585,"0"3"-89,0-3-25,0 4-27,-2-2-46,2 1-10,2-1-13,-2 13-53,-2-24 22,2 24-45,0-18 5,0 18-20,-1-15-21,1 15-21,0-13-27,0 13-29,0 0-22,0-15-12,0 15-5,0 0 22,0 0 36,5 8-58,-1 1 26,1 3-48,-1 4 14,0 6-47,0 1 16,-1 4 4,0 6-5,1 9 0,-2 2-8,3 3-39,-2 0-51,-2 1-9,2 1 0,-2-2 0,0 1 0,1-3 0,-1 1 0,-1-7 0,1-3 0,-1 0 0,2-2 0,-2-5 0,0 0 0,0-4 0,0 1 0,0-2 0,-2-4 0,2-2 0,0 0 0,-1-5-141,1 0-146,-1 0-64,1-13-52,-3 19-2,3-19-135,-4 10-17,4-10-5,0 0-102,0 0-696,0 0-960</inkml:trace>
  <inkml:trace contextRef="#ctx0" brushRef="#br0" timeOffset="3508.8841">9914 9745 311,'3'-9'626,"-1"-1"-128,2 2-67,-4 8-37,8-13-49,-3 5-36,2 3-21,2 0-15,1 0-11,5 0-6,-1 0-38,5 1-38,0 1-10,8 2-45,2-2 34,7 2-24,5-1 15,8 0-31,4 0 6,5 1-23,3-2-11,16-1-14,0 0-8,7 1-11,3 0-10,2 0-10,6-3-6,2 1-11,3 2 0,2-2-16,0-2 6,0 2-7,3-2-4,0 2 3,2-2-23,-1 2 22,-2-2-3,-1 1-8,-3 1-1,0 0 4,-6-1-13,-1 1 19,-5 3-22,-6-2 22,-1 1-25,-20 3 29,-1-3-22,-5 1 23,-4 0-17,-8 1 24,-3 0-30,-3 1 36,-6-1-28,-2-1 20,-3 2-28,-3-1 31,-2 1-26,-1 0 19,-2-1-17,-2 1 39,-1 0-22,-1 0 23,-1 0-1,-13 0 4,23 0 12,-23 0 9,23 0 6,-23 0 1,17 0-2,-17 0 8,16 0 5,-16 0 5,13 0 2,-13 0 2,11 1 2,-11-1-6,0 0-2,14 0-7,-14 0-10,0 0 4,0 0-3,13 1 34,-13-1-51,0 0 45,0 0-38,12 3 39,-12-3-41,0 0 40,4 6-26,-4-6 35,0 0-43,3 15 47,-3-15-41,0 19 35,-1-7-39,-1 4 44,-2 2-57,2 4-41,-3 2 0,2 0 0,-3 8 0,2-1 0,1 1 0,-1 2 0,0-1 0,1 4 0,1-2 0,2 0 0,0 2 0,0-2 0,2-1 0,-1 2 0,1-2 0,0-1 0,2-3 0,-2 2 0,1-4 0,1-3 0,-2-1 0,2 1 0,-1-4 0,0 1 0,1-3 0,0-2 0,-2-2 0,1-1 0,-1-2 0,0 1 0,2-3 0,-3-1 0,-1-9 0,4 17 0,-4-17 0,3 11 0,-3-11 0,2 11 0,-2-11 0,0 0 0,4 10 0,-4-10 0,0 0 0,0 0 0,0 0 0,0 0 0,0 0 0,0 0 0,-6-8 0,6 8-617,-7-9-250,7 9-175,-7-11-746,0 4-1488</inkml:trace>
  <inkml:trace contextRef="#ctx0" brushRef="#br0" timeOffset="4438.822">11230 10486 134,'0'0'504,"0"0"-171,13 4-13,-13-4-87,21 4-28,-9-3-26,5 1 13,3 0-30,1 1 14,7-2-25,1 1 7,7 0-35,2-1 9,2 1-30,3-1-3,7-1-35,4 0 3,0 0-33,2-1-2,4 1-17,1-2 8,5 1-21,-1 1 17,0-2-23,11 2 17,0 0-15,-12-1 17,3 1-10,-2-1 19,3 1-13,-1 0 11,-2 0-13,-2 0 13,-2 0-16,-1 1 12,-5-1-11,-1 0 18,-10-1-3,-4 1 27,-1 0 17,-7 0 29,-5 0 13,-3 0 23,-2 0 16,-1 0 11,-6 0-12,1 0-29,-2-1 21,-14 1-18,24 0-13,-24 0-19,19-2-24,-19 2-12,13-1-22,-13 1-31,12-1-41,-12 1-80,11-3-102,-11 3-79,0 0-145,0 0-184,12-2-461,-12 2-709</inkml:trace>
  <inkml:trace contextRef="#ctx0" brushRef="#br0" timeOffset="113483.7922">16744 16600 405,'0'0'548,"11"4"-111,-11-4-84,0 0-62,0 0-35,0 0-47,0 0-40,0 0-25,11-4-24,-11 4-4,0 0 7,0 0-20,-4-12 9,4 12-14,-4-9-2,4 9-1,-6-10-7,6 10 4,-7-11-6,1 5-17,6 6-2,-9-15 2,9 15 22,-10-12-16,4 5 8,-1 0-38,7 7-6,-10-14-4,10 14 26,-11-11-32,11 11 18,-11-10-40,11 10 18,-8-9-20,8 9 26,-6-8-45,6 8-20,-7-6-27,7 6-34,0 0-45,-8-8-63,8 8-55,0 0-41,0 0-112,-7-9-174,7 9-242,0 0-364</inkml:trace>
  <inkml:trace contextRef="#ctx0" brushRef="#br0" timeOffset="115324.1767">7001 12397 170,'0'0'765,"0"0"-203,-2-12-116,2 12-60,0 0-65,0 0-21,0 0-9,0 0-27,-3 15-29,3-3-27,-2 5-3,2 3-7,0 8-12,0 8 3,2 11-21,0 4-8,-2 4-32,1 15 6,1 0-41,-2 3 5,0 2-46,0-1 17,0-2-34,-2-1 19,2-12-26,0-1 14,2 0-30,-2-3 14,1-1-18,0-2 18,0-3-23,2-1 17,0-4-30,-2-8-20,2 1-47,-2-3-21,0-7-31,0-1-43,1-2-36,0-5-39,-2-2-19,0-2-43,0-15-69,0 18-34,0-18-129,0 0-400,0 0-522</inkml:trace>
  <inkml:trace contextRef="#ctx0" brushRef="#br0" timeOffset="116248.6409">6933 12412 440,'0'0'479,"1"-15"-115,-1 15-72,0 0-56,3-14-14,-3 14-28,0 0-11,2-12-26,-2 12 3,0 0-12,5-12 0,-5 12-14,8-8-21,-8 8-2,11-5 2,-3 0-12,-8 5-14,18-6-14,-18 6-11,22-5-10,-10 2-14,3 1-6,0-2-2,2 1-6,2 0-8,0-1 3,3 3-2,2-4-1,0 3-2,5-1-9,-1 2 11,2-1-7,7 1 8,0-1-11,3 1 2,2 1-10,9 0 7,2 0 6,3 0-3,0 1-1,4 2 0,0-1-6,13 2 0,1-2-5,4 3-11,1-2 9,3-1-5,2 0 0,6 1-2,4-3-6,0 2 18,2 1-7,3-3 0,2 3-4,3-2 11,4 0 1,24 1-2,-20-1-1,1-1 3,21-1-7,1-1 15,1 0 4,-1-1-21,2 0 15,-1-1-14,0-1 14,0 2-11,0-3 12,0 0-9,-1 1 11,0-2-16,-3 0 15,-1 0-16,-2-1 19,-3 3-13,-16-2 11,-5 2-10,1 1 11,-2-1-13,-5 2 14,-3-2-17,-4 0 11,-4 1-2,-5 1 2,-2-1-11,-6 0 16,-12 3-12,-5-3 9,-1 0-11,-5 3 8,-2-3-12,-10 3 13,-2-2-10,-1 2 7,-8-1-9,-1 2 12,-7-2-12,2 2 13,-8 0-6,3-2 23,-5 2 6,1-1 18,-14 1 1,18-1 3,-18 1-12,18-1-13,-18 1 2,0 0 10,14-3 21,-14 3-1,0 0 3,0 0 4,0 0-1,9-4-4,-9 4-27,0 0 21,0 0-8,0 0-6,0 0-5,0 0-4,0 0 1,0 0 2,0 0-5,0 0 1,0 0-8,0 0-3,0 0-4,0 0-8,0 0 4,0 0 5,0 0 7,0 0 8,4 12 10,-2-1-10,-2 2 16,3 6-24,-1 3 30,-2 5-18,4 5 19,0 3-21,0 9 27,0 3-15,0 3 49,1 2-35,-1 2 17,0 2-8,1 9 0,2 0-2,-2 0-28,1 0 28,-2-11-25,3 0 17,1 0-13,-2-2 25,3-1-24,-1-3 16,0-2-8,1-2 0,1-2 6,-2-4-4,1-7 0,-1 0 41,-3-4-65,2-3 40,0-2-59,-3-5 43,1-2-58,-1-1 41,-2-3-48,0 0 1,-2-11-84,5 14-38,-5-14-68,0 0-59,0 0-47,0 0-71,0 0-74,0 0-48,-9-4-51,9 4-216,-9-8-347,9 8-728</inkml:trace>
  <inkml:trace contextRef="#ctx0" brushRef="#br0" timeOffset="117183.0607">7302 13808 301,'0'0'314,"-12"-5"-102,12 5-7,-9-5-41,9 5 8,-8-7-42,8 7 14,-9-3-50,9 3 12,-8-6-39,8 6 28,-6-6-24,6 6 21,0 0-25,-8-5 12,8 5-19,0 0-2,-7-7-9,7 7 9,0 0-18,0 0 10,-7-5-8,7 5 2,0 0-16,0 0 4,0 0-16,0 0 5,0 0 1,0 0 17,0 0-2,0 0-4,0 0-11,0 0 5,15-2-9,-15 2-2,18 2-3,-6 1-4,3 0-10,3 2 7,1-2-3,8 0 7,6 2-7,3 2-39,13-4 48,3 4 1,4-4-10,6 3-1,12-2-6,5 3-4,2 0-9,5-3 12,6 1-6,4 0 7,5 1-9,5 0 1,24 0-12,1-2 9,2 1-5,3 0 14,4-3-2,4 1 4,3 0 3,0-2 10,5 2-4,3-3 10,2 0-1,1 0 1,6-3-3,-2 2 10,2-1 10,2 0 15,-4-2 3,3 1 10,-3 1 9,-1 0 15,3-2 13,-6 1-8,1-3 5,-10 4 7,1-2 9,-6-2 7,-7 4 6,-2-3-14,-28 1 12,-3 1 9,-3-1-1,-4-1-29,-7 2 11,-5-2-32,-7 1 14,-5 0-30,-15 0 15,-4-1-36,-7 3 12,-9-1-28,-4-1 12,-5 3-27,-4-1 19,-3 0-27,-3 1 0,-4-1-60,1 2-35,-3-1-80,-13 1-78,19-1-82,-19 1-129,11 1-779,-11-1-850</inkml:trace>
  <inkml:trace contextRef="#ctx0" brushRef="#br0" timeOffset="126934.898">14324 17156 385,'0'0'316,"0"0"-49,0 0-37,0 0-41,0 0-32,0 0-22,0 0-56,0 0 19,0 0-38,0 0 22,2-11-25,-2 11 22,0 0-23,0 0 16,0-12-24,0 12 11,0 0-7,-2-10 6,2 10-19,0 0-6,-4-12-11,4 12 22,-5-9-12,5 9 6,-7-11-17,7 11 9,-9-12-17,9 12 21,-11-12-19,4 5 11,0 0-16,1 2 11,-1-3-17,1 1 13,-4-1-13,3 2 8,-2 1-12,0-2 16,-2 2-11,3-2 18,-3 2-11,-1 1 10,3-1-14,-3 0 13,1-1-16,2 2 11,-4 1-14,2-1 14,-3 1-14,3-1 11,0 0-10,-1 0 10,-1 1-4,2 1-1,-3 0-11,1-1 14,-1 1-14,1 1 17,-1 0-14,-1 1 9,1 0-8,0 1 11,-1 0-12,1 1 12,-4 0-5,5 0 7,-3 1-5,1-1-2,0-1-5,0 4 9,-1 0-10,1-1 6,1 2-9,1-1 13,0 1-18,1 1 16,-1 1-13,-1-1 13,3 0-16,0 3 13,-1-3-10,1 3 12,0-1-12,0-1 11,0 2-12,1-1 11,1 0-10,-1 2 14,0-2-13,3 3 15,-2-2-17,1 0 18,-2 2-15,1 0 15,-1 1-8,2 0 6,-1-1-14,-1 1 15,0 1-5,1 1 8,-2 0-11,-1 1 13,2 1-7,1-3 6,-3 2-5,1-1 9,2 1-9,-4 0 7,4-1-3,0 1 4,-1 0-7,2-2 7,1 3-5,-2-3 0,0 1-6,4 0 7,-3-1 0,3 2-5,-2 1 5,3-2 4,-1 0-4,3 2 4,-2 0-23,1 0 19,1 1-8,2-1 3,0 2 9,0 0-3,0 0-4,3 5 3,1-2 1,-2 2-6,2-2 0,1 0 1,2 2-2,-2 0-4,1-3 1,-1 1-8,3 2 7,-2-3 1,2 0-3,-3-1-2,1 0-5,1 0 12,2-1-2,-2-2-4,-1 2 2,1-5 3,2 2-2,-2-1 4,0-1-1,1 1 2,2-1-7,-4 0 7,1-2-11,-1 3 8,4-3-8,-1 0 13,0 2-12,0-3 3,0 0-8,0 2 7,2-3-3,-2 1 0,2 0 5,-1-2-2,0 0 5,2-1-8,-3 1 2,2-2 4,0 1 0,-1-2-4,1 0 2,-3-1 0,2 0 0,1-2 1,-3 1-3,2 1-3,1-3 11,-2 2-1,-9-4-2,20 3 4,-20-3 4,18 1-1,-18-1 4,20 2 1,-20-2 1,19-2 1,-19 2-1,21-3-2,-7 3-1,-5-2 2,3-1-1,-1 1-5,-1-2-1,-10 4 1,19-5 15,-19 5-19,17-4 18,-7 0-19,-1 1 15,-9 3-19,18-8 18,-11 3-18,1 1 13,1-1-15,-1 0 14,2 1-15,-1-1 12,1-2-10,-2 2-8,1-2 9,1 1-6,-1-1 10,-1 1-7,1 1 0,1-2 4,0 0 2,-3-1-1,1 3-5,0-2 5,1 0-2,-3 1 3,2-1-3,-2 1-1,-6 6 1,12-13 1,-12 13-3,8-15-7,-2 8 10,-2 0 4,0-2-4,1 1 0,-1-1 6,-2 1 2,3-1-1,-1-1 0,-1 2-2,-1-2 4,2 1-3,-2-1-2,1 1-8,-1-2 7,0 0-3,0 0 3,0 0 0,0 0-4,2-2-1,-4 1-6,2-1 3,0 1 7,0-4-14,0 4 20,0-1-11,-1-1 12,1 2-17,0-3 7,0-2-5,2 4 10,-2-1-12,1 1 6,-1-2-9,1 3-6,-1 0 15,1 1 9,-1 0-12,0-1 5,0 0-13,0 3 17,1-4-8,-1 3 10,0-1-14,0 0 9,-2 0-10,2-1 14,-2 12 0,0-23-8,2 11 8,0-1-2,-2 1-1,-2-1 11,2 0-12,-2-1-1,2-3 13,-2 1-1,2-1 7,-2 0-3,0-1 13,-1-1-4,1 1 10,-2-3 8,1-1-2,-1 1-20,-3-2 10,4-2 13,-3 3-16,0-3-10,-1-4-1,1 3-3,-2-1-8,1 5-3,1-2-5,0 2-9,-2 0-10,2 1-38,-3 2-71,2-3-63,-2 3-104,0 1-87,0 2-109,-5 2-612,3-2-718</inkml:trace>
  <inkml:trace contextRef="#ctx0" brushRef="#br0" timeOffset="170790.8928">18943 12035 154,'-8'6'510,"8"-6"-117,0 0-50,0 0-37,0 0-17,0 0-20,0 0-30,0 0-13,0 0-13,-11 2-14,11-2-19,0 0-2,0 0-17,0 0-3,0 0-5,0 0 10,0 0 2,0 0-63,14-1 51,-14 1-38,15 0 2,1 0-18,2 1 20,10 1-34,4-2 12,11 0-15,12-2-26,7 2 2,18-2-15,5 0-1,7 2-33,4 0 18,5 0-3,0 0-5,6 0-3,2 3-2,2-2-1,22 2 6,0 1-38,-3 0 28,-21-3 0,1 2-2,2 0 8,19-1 48,-20 1 42,-2-3 12,0 0 4,0-2-13,0 2 39,-3-3-35,-3 1 12,-4-2 3,-4 0 39,-5-1-43,-5 0 27,-3-2-40,-8 1 24,-3-1-42,-16 1 18,-3 1-36,-4-4 13,-4 4-32,-9 0 26,-7 0-34,-4 1 34,-1 1-27,-5 0 27,-2-1-44,-3 0 18,-1 0-54,-3 0-1,-9 4 0,11-6 0,-11 6 0,6-7 0,-6 7-17,0 0-70,-6-9-86,6 9-47,-11-3-58,11 3-49,-21-3-73,21 3-78,-27 0-96,12 3-75,-3 0-177,0-1-493,-4 2-923</inkml:trace>
  <inkml:trace contextRef="#ctx0" brushRef="#br0" timeOffset="179903.4395">29421 10623 256,'0'0'699,"0"0"-107,-10 5-29,10-5-32,0 0-17,0 0-54,-12 4-8,12-4-51,0 0-14,0 0-38,0 0-3,0 0-13,0 0-12,0 0-15,0 0-26,18-2 0,-6-2-12,6 1-15,4-1-14,3-1-12,5-3-93,6-1-134,6 0 0,7-2 0,2-1 0,13-2 0,1 2 0,0-2 0,-1 1 0,0 0 0,-10 3 0,-2-1 0,-3 2 0,-1 0 0,-4-2 0,-2 4 0,-9 0 0,-2-1 0,-8 2 0,0 2 0,-4 0 0,-4-1 0,1 0 0,-6 2 0,-10 3 0,14-7 0,-14 7 0,0 0 0,0 0 0,-4-9 0,4 9-264,-18-3-212,4 3-39,-1-2-71,-4 4-56,-2 0-13,-4 0-93,-2 0-620,-1 0-968</inkml:trace>
  <inkml:trace contextRef="#ctx0" brushRef="#br0" timeOffset="180471.0853">29253 10348 2,'7'-5'812,"1"-2"-154,-2 1-73,-6 6-35,14-11-55,-6 6-46,-8 5-35,11-12-25,-11 12-42,13-8-23,-13 8-20,10-9-20,-10 9-17,8-5-22,-8 5-16,9-7-36,-9 7-18,0 0-26,9-5-13,-9 5 24,0 0-5,0 0-3,5 8-13,-5-8-10,-4 14-11,-1-5-19,-3 3-11,-2 1-15,0 3-9,-4 1-57,-4 4-7,-1 0 0,-1-2 0,-4 5 0,0-1 0,2-2 0,0-2 0,1 1 0,0-1 0,2 0 0,0-2 0,0 0 0,4 0 0,1-3 0,1 1 0,4-5 0,-1 1 0,1-3 0,3 3 0,0-2 0,6-9 0,-4 14 0,4-14 0,-2 15 0,2-15 0,6 11 0,0-3 0,2-1 0,6 1 0,0-2 0,9 3 0,7-1 0,2 2 0,9 1 0,2 0 0,0 0 0,3 0 0,0 0 0,0 1 0,-1 1 0,0-1 0,-3-2 0,-2 2 0,-7-3 0,-4 2 0,-1-3 0,-3-1 0,-4 0 0,-4-1 0,0-1 0,-3 0 0,-2 0 0,-1-2 0,-11-3 0,19 7 0,-19-7 0,11 3 0,-11-3 0,9 4 0,-9-4 0,0 0 0,0 0 0,0 0 0,-6 7-276,6-7-326,-10 3-130,10-3-110,-19 4-970,6-1-1514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05-05T18:06:08.975"/>
    </inkml:context>
    <inkml:brush xml:id="br0">
      <inkml:brushProperty name="width" value="0.05292" units="cm"/>
      <inkml:brushProperty name="height" value="0.05292" units="cm"/>
      <inkml:brushProperty name="color" value="#FFFFFF"/>
    </inkml:brush>
    <inkml:brush xml:id="br1">
      <inkml:brushProperty name="width" value="0.05292" units="cm"/>
      <inkml:brushProperty name="height" value="0.05292" units="cm"/>
      <inkml:brushProperty name="color" value="#FF00FF"/>
    </inkml:brush>
    <inkml:brush xml:id="br2">
      <inkml:brushProperty name="width" value="0.05292" units="cm"/>
      <inkml:brushProperty name="height" value="0.05292" units="cm"/>
      <inkml:brushProperty name="color" value="#FFD700"/>
    </inkml:brush>
  </inkml:definitions>
  <inkml:traceGroup>
    <inkml:annotationXML>
      <emma:emma xmlns:emma="http://www.w3.org/2003/04/emma" version="1.0">
        <emma:interpretation id="{0E8C5B5D-23D5-46AE-8C2D-7F3A7A89BD0B}" emma:medium="tactile" emma:mode="ink">
          <msink:context xmlns:msink="http://schemas.microsoft.com/ink/2010/main" type="writingRegion" rotatedBoundingBox="510,445 15928,600 15751,18172 333,18016"/>
        </emma:interpretation>
      </emma:emma>
    </inkml:annotationXML>
    <inkml:traceGroup>
      <inkml:annotationXML>
        <emma:emma xmlns:emma="http://www.w3.org/2003/04/emma" version="1.0">
          <emma:interpretation id="{F52BD893-8677-42FD-BC87-70044C13A739}" emma:medium="tactile" emma:mode="ink">
            <msink:context xmlns:msink="http://schemas.microsoft.com/ink/2010/main" type="paragraph" rotatedBoundingBox="522,271 15152,659 15120,1839 490,145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9D5AD8A-B0F0-459D-9558-058076A3EB60}" emma:medium="tactile" emma:mode="ink">
              <msink:context xmlns:msink="http://schemas.microsoft.com/ink/2010/main" type="inkBullet" rotatedBoundingBox="507,830 902,841 901,858 506,847"/>
            </emma:interpretation>
            <emma:one-of disjunction-type="recognition" id="oneOf0">
              <emma:interpretation id="interp0" emma:lang="en-IN" emma:confidence="0">
                <emma:literal>-</emma:literal>
              </emma:interpretation>
            </emma:one-of>
          </emma:emma>
        </inkml:annotationXML>
        <inkml:trace contextRef="#ctx0" brushRef="#br0">507 841 1,'0'0'807,"0"0"-192,0 0-56,0 0-53,0 0-63,0 0-10,0 0-75,0 0-27,0 0-7,0 0-55,0 0-7,0 0-37,0 0-15,0 0-12,0 0-13,0 0-11,0 0-14,0 0-22,0 0-22,0 0-2,0 0 16,6 5-19,-6-5-24,0 0-18,19 2-4,-19-2-15,17 0-11,-6 1-1,3-1-12,1 0 39,1-1-57,3 2-3,0-1-1,2 0 3,-1 0-4,0-1 2,1 1 0,-1 0 8,-1 0-21,-3 1 6,-2-2 2,2 1-1,-5 0 4,-11 0 2,23 0 8,-23 0 7,15 1 12,-15-1 66,16 0-56,-16 0 7,0 0-8,15-1 35,-15 1-51,0 0-13,0 0 46,12-2-83,-12 2-3,0 0-131,0 0-115,0 0-80,0 0-149,0 0-224,-9-5-223</inkml:trace>
      </inkml:traceGroup>
      <inkml:traceGroup>
        <inkml:annotationXML>
          <emma:emma xmlns:emma="http://www.w3.org/2003/04/emma" version="1.0">
            <emma:interpretation id="{EBAA11CF-7C2C-4E8E-99BB-96A2FE68C87A}" emma:medium="tactile" emma:mode="ink">
              <msink:context xmlns:msink="http://schemas.microsoft.com/ink/2010/main" type="line" rotatedBoundingBox="1696,302 15152,659 15120,1839 1665,1482"/>
            </emma:interpretation>
          </emma:emma>
        </inkml:annotationXML>
        <inkml:traceGroup>
          <inkml:annotationXML>
            <emma:emma xmlns:emma="http://www.w3.org/2003/04/emma" version="1.0">
              <emma:interpretation id="{4C1EE506-C997-47FF-8A60-AF326F1CAB12}" emma:medium="tactile" emma:mode="ink">
                <msink:context xmlns:msink="http://schemas.microsoft.com/ink/2010/main" type="inkWord" rotatedBoundingBox="1691,492 3060,529 3045,1094 1676,1058"/>
              </emma:interpretation>
              <emma:one-of disjunction-type="recognition" id="oneOf1">
                <emma:interpretation id="interp1" emma:lang="en-IN" emma:confidence="0">
                  <emma:literal>For</emma:literal>
                </emma:interpretation>
                <emma:interpretation id="interp2" emma:lang="en-IN" emma:confidence="0">
                  <emma:literal>tor</emma:literal>
                </emma:interpretation>
                <emma:interpretation id="interp3" emma:lang="en-IN" emma:confidence="0">
                  <emma:literal>for</emma:literal>
                </emma:interpretation>
                <emma:interpretation id="interp4" emma:lang="en-IN" emma:confidence="0">
                  <emma:literal>Tor</emma:literal>
                </emma:interpretation>
                <emma:interpretation id="interp5" emma:lang="en-IN" emma:confidence="0">
                  <emma:literal>Fer</emma:literal>
                </emma:interpretation>
              </emma:one-of>
            </emma:emma>
          </inkml:annotationXML>
          <inkml:trace contextRef="#ctx0" brushRef="#br0" timeOffset="7280.837">1684 788 207,'0'0'672,"0"-15"-111,3 4-43,-1 1 54,2-2-91,-2-1-40,2 1-11,0-4-18,-3 5 0,4 1-28,-1-3-29,0 4-40,-3-1-2,-1 10-20,7-16-45,-7 16-31,3-13-42,-3 13-17,3-8-20,-3 8 31,0 0 11,0 0-17,6 8-6,-6-8 20,2 18-134,-1-4-43,-1 1 0,-1 2 0,1 3 0,-2-2 0,1 3 0,0 1 0,-1 0 0,0 1 0,2-2 0,-2-1 0,2-1 0,-1 0 0,0 1 0,0-3 0,0 0 0,-1-1 0,1-3 0,1 1 0,0-14 0,-2 20 0,2-20 0,0 17 0,0-17-345,0 12-108,0-12-135,0 0-177,0 0-158,0 0-697,0 0-1276</inkml:trace>
          <inkml:trace contextRef="#ctx0" brushRef="#br0" timeOffset="7548.9958">1740 760 379,'-5'-13'759,"5"13"-63,0-15-64,0 15-68,2-17-60,2 7-53,-1 1-42,6-2-43,-4 0-22,6-1-34,1-1-23,1 2-45,1-3-7,1 1-59,3 0-4,0 2-15,1-2-21,1 2-38,-2-1-23,1 2-10,-1 2-18,1-2 7,-1 6-25,-1-1-8,1-1-8,-3 3-10,0 1-49,-2 2-51,-13 0-57,26 3-44,-16 1-92,2 1-77,-5 1-141,1 1-138,-6 4-220,1-2-415,-3 3-889</inkml:trace>
          <inkml:trace contextRef="#ctx0" brushRef="#br0" timeOffset="7992.4571">1779 916 56,'0'0'928,"0"0"-196,-12 3-54,12-3-77,0 0-117,0 0-25,10-9-59,-2 5-63,1-1-61,5-2-43,1 0-45,7 1-33,-2-2-34,3 1-25,0 0-22,0-1-13,0 3-13,1 0-8,-2 1-11,0 1-2,-4 2-21,2 1 0,-2 0-30,-4 0 4,-1 1-5,2 2 14,-3 1-13,-1 1 12,-2 0-3,-2 3 11,-1 0-5,-2 2 8,-2 0-11,0 1 13,-2 2-8,0-1 21,-2 2-26,2-1 14,-2-1-6,2 0 11,0 0-12,0 0 10,2-1-7,2-3 15,0 0-16,2 1 16,1-3-10,3-2 11,0-2 0,1 2 12,2-3-4,0-2 6,3-3 5,-1 2 6,2-3 22,-3-2 22,1 2 4,-2-2 14,-1-1 21,-1-3-24,-2 1-12,-3-2 1,2 0 56,-6 0-88,0-1 70,-2-1-87,-3-1 49,-2 2-63,-3-1 53,-1 1-73,-1 3 48,-4-2-60,0 6 55,-4-2-67,1 4 61,-2-1-64,-1 5 63,2 0-84,-2 0-63,-3 6-98,1-1-70,1 4-99,2-2-115,3 3-168,-1 2-146,4-4-636,2 1-1053</inkml:trace>
          <inkml:trace contextRef="#ctx0" brushRef="#br0" timeOffset="8884.693">2657 930 752,'0'0'724,"-8"-9"-94,8 9-10,-6-15-103,6 15-27,0-14-52,0 14-59,6-16-60,-1 8-32,3 0-32,4 2-20,2 1-24,0 2-41,0 2-31,4 2-25,0 2-23,-1 3-16,0 2-13,0 2-8,0 3-12,-3 1-11,-2 0-6,-3 1-5,-2 0-3,-2-1-1,-4 2-15,2-2-5,-7 0-4,0 2 2,-1-3-7,-1 0 6,-1-1-3,-2-2 3,3-3 5,0 0-1,-2-2 1,8-5 2,-12 3 1,12-3 0,-10-5 4,10 5 2,-6-12 7,3 1 1,3-1 1,1 1-4,2-5-3,1 0 2,2 0-7,2-2 5,3 0 0,1 0-6,2 2-1,4-2 0,-2 2-2,1 3-5,1 0 37,0 2-88,-2 2-62,0 3-70,-2 1-58,1-1-97,-2 5-124,-13 1-99,24 3-182,-12 0-539,-1 1-892</inkml:trace>
        </inkml:traceGroup>
        <inkml:traceGroup>
          <inkml:annotationXML>
            <emma:emma xmlns:emma="http://www.w3.org/2003/04/emma" version="1.0">
              <emma:interpretation id="{6E36EEB3-B622-4B87-BFB8-36D897276375}" emma:medium="tactile" emma:mode="ink">
                <msink:context xmlns:msink="http://schemas.microsoft.com/ink/2010/main" type="inkWord" rotatedBoundingBox="3937,843 4482,858 4476,1105 3931,1091"/>
              </emma:interpretation>
              <emma:one-of disjunction-type="recognition" id="oneOf2">
                <emma:interpretation id="interp6" emma:lang="en-IN" emma:confidence="0">
                  <emma:literal>a</emma:literal>
                </emma:interpretation>
                <emma:interpretation id="interp7" emma:lang="en-IN" emma:confidence="0">
                  <emma:literal>A</emma:literal>
                </emma:interpretation>
                <emma:interpretation id="interp8" emma:lang="en-IN" emma:confidence="0">
                  <emma:literal>d</emma:literal>
                </emma:interpretation>
                <emma:interpretation id="interp9" emma:lang="en-IN" emma:confidence="0">
                  <emma:literal>G</emma:literal>
                </emma:interpretation>
                <emma:interpretation id="interp10" emma:lang="en-IN" emma:confidence="0">
                  <emma:literal>or</emma:literal>
                </emma:interpretation>
              </emma:one-of>
            </emma:emma>
          </inkml:annotationXML>
          <inkml:trace contextRef="#ctx0" brushRef="#br0" timeOffset="9484.6482">4205 995 426,'0'0'692,"2"-17"-53,-2 17-51,3-20-105,-3 20-33,-1-23-91,-1 14 18,0-3-16,-2 0-70,-2 2-41,-1-1-18,-1 2-11,0 3-26,-1-1-37,-2 2-28,0 2-25,-2 1-20,0 4-12,-3 0-16,2 2-6,-3 4-9,-2 2-9,2 0 2,1 5-7,0-2-4,1 2-8,2 2-1,1-1-3,1 0-4,5-1 2,1-1-6,1 0 4,3-2-1,2 0-4,1-2-3,5 0 0,1-1-11,3-1-25,1-1-10,-1-5-41,7 1-28,-4-3-18,5 0-6,0-3-15,-1-2 2,4 0 10,-3-2 15,0-2-8,-1-1 17,-2-2 4,-1 0 17,-2-2 11,-1-1 25,-1-1 6,-4 2 7,0 0 10,0 2 15,-3 0-2,0 2 21,-4 10-4,3-15 8,-3 15-6,0 0 12,1-14-8,-1 14 26,0 0-9,0 0 19,0 0-4,0 0 22,0 0-11,2 16 18,-2-16-17,7 16 4,-3-7 0,3-1 9,1 0 2,1 2-10,1-2 0,0 1 9,1-1-3,0 0 5,-1-1-6,2-3 1,-1 0-18,0 2-7,-1-5 6,1 1-20,0 1 0,-11-3-1,20 2-9,-20-2-6,15-1-43,-15 1-64,16-2-99,-16 2-109,12-5-161,-12 5-186,10-10-497,-10 10-775</inkml:trace>
        </inkml:traceGroup>
        <inkml:traceGroup>
          <inkml:annotationXML>
            <emma:emma xmlns:emma="http://www.w3.org/2003/04/emma" version="1.0">
              <emma:interpretation id="{AE0C323C-7580-4AE7-B5D0-B1BE9BA92B95}" emma:medium="tactile" emma:mode="ink">
                <msink:context xmlns:msink="http://schemas.microsoft.com/ink/2010/main" type="inkWord" rotatedBoundingBox="5183,611 8020,686 7995,1650 5157,1575"/>
              </emma:interpretation>
              <emma:one-of disjunction-type="recognition" id="oneOf3">
                <emma:interpretation id="interp11" emma:lang="en-IN" emma:confidence="0">
                  <emma:literal>pattern</emma:literal>
                </emma:interpretation>
                <emma:interpretation id="interp12" emma:lang="en-IN" emma:confidence="0">
                  <emma:literal>paHern</emma:literal>
                </emma:interpretation>
                <emma:interpretation id="interp13" emma:lang="en-IN" emma:confidence="0">
                  <emma:literal>patter,</emma:literal>
                </emma:interpretation>
                <emma:interpretation id="interp14" emma:lang="en-IN" emma:confidence="0">
                  <emma:literal>pattenn</emma:literal>
                </emma:interpretation>
                <emma:interpretation id="interp15" emma:lang="en-IN" emma:confidence="0">
                  <emma:literal>pattevn</emma:literal>
                </emma:interpretation>
              </emma:one-of>
            </emma:emma>
          </inkml:annotationXML>
          <inkml:trace contextRef="#ctx0" brushRef="#br0" timeOffset="10089.4857">5172 1027 67,'6'-17'795,"-6"17"-122,6-18-42,-3 7-35,0 1-48,0 0-8,-1 0-18,1 1-70,-1-3-48,0 3 28,-2 9-72,5-19 26,-5 19-78,1-13 18,-1 13-76,2-12 6,-2 12-85,0 0 14,2-11-70,-2 11 59,0 0-174,0 0 0,0 18 0,1-6 0,-2 5 0,1 3 0,0 4 0,0 3 0,-2 2 0,2 4 0,-1 2 0,0 0 0,0 0 0,1-1 0,-4 2 0,3-1 0,-1 1 0,2-2 0,-1-1 0,1-4 0,0-3 0,0 1 0,0-3 0,1-5 0,1-1 0,-1-1 0,0-3 0,2-2 0,-2-1-232,-1-11-315,6 14-73,-6-14-91,8 7-75,-8-7-888,0 0-1346</inkml:trace>
          <inkml:trace contextRef="#ctx0" brushRef="#br0" timeOffset="10408.4154">5202 1111 551,'0'-14'649,"2"2"-53,2-2-45,0 2-103,3-3-10,0 2-49,7-3-35,-1-1-29,7-1-37,-1 0-17,6 3-33,0-2-17,3 3-17,2 4 1,-1-2-11,0 5 35,-2 4-103,-4 0 12,-1 3-56,0 1 23,-3 1-52,-3 1 23,1 4-47,-3 0 37,-2 0-51,-2 1 1,-4 2 51,-2 1-70,-4-11 8,0 20-1,-4-8 1,-2-1 5,-4 1-5,-2 1 4,-3-1-10,-3 1 2,0-1 0,-1-3 3,0 1-5,-2 0 3,3-1-4,2-1-10,2-3-41,1 1-52,1-2-49,3 2-69,9-6-97,-15 5-158,15-5-109,0 0-122,0 0-665,0 0-973</inkml:trace>
          <inkml:trace contextRef="#ctx0" brushRef="#br0" timeOffset="10844.9548">6025 956 296,'6'-8'829,"-6"8"-108,2-15-83,-2 15-89,-5-12-45,-2 6-35,-1 0-27,-2 2-53,-4-1-35,-2-1-14,-1 4-59,0 2-19,-2 0-71,0 2 7,-1 0-90,0 4 42,-2 0-84,4 4 38,-2 0-63,4 2 39,-1 0-72,4 2 54,-1 0-62,4 2 45,2-2-46,2 0 43,2 0-56,2-1 48,2-1-45,3 1 44,1-4-53,5 1 43,0 0-57,2-4 17,4 0-70,0-4-7,2 1-27,-1-3-1,4-1 2,-1-1 1,1-2 14,0-2 15,-1-1-2,-1-3 18,0-2 15,-3-2 11,1 0 11,-5-1 3,1-1 3,-3-2 12,-3 4 4,-1 1 14,-1-1 4,-1 3 14,0 0 21,-3 11 11,3-17-5,-3 17-3,1-12-9,-1 12 6,0 0 6,0 0-11,0 0 2,0 0-1,0 0 0,-5 10-6,5-10-15,-2 14 3,2-14-3,2 17-2,-1-5-2,2-2-9,-1 1-38,2 0-71,1 1-63,2 0-63,-1-1-78,3-2-87,1-1-52,1 0-73,-1-3-141,-1 0-433,1 0-717</inkml:trace>
          <inkml:trace contextRef="#ctx0" brushRef="#br0" timeOffset="11115.9565">6373 794 102,'3'-16'719,"-1"0"-108,1 4-45,-2-1-17,-1 1-33,2 0-57,-4 1-45,2 11-21,0-19-38,0 19-25,-1-16-23,1 16-36,0-14-38,0 14-38,0 0-9,0 0-5,-3-10 49,3 10-96,0 0 57,-2 13-75,2-13 46,1 20-72,-1-7 39,3 4-64,-2 2 43,0 0-71,2 2 38,-1 2-59,2 0 46,-1 0-60,-2-1 45,2 0-54,-2-2 39,0 0-78,0-1 13,1-1-97,-1-2-36,2 0-92,-2-1-60,0-1-56,2-3-88,-2 0-107,2-3-56,-3-8-161,6 15-516,-6-15-904</inkml:trace>
          <inkml:trace contextRef="#ctx0" brushRef="#br0" timeOffset="11436.2848">6629 768 246,'-1'-15'735,"-1"3"-102,1 2-3,0-2-79,0 2-75,1 10-18,-4-20-20,4 20-39,-3-14-39,3 14-49,-1-13-38,1 13-47,0 0-6,-3-13 61,3 13-99,0 0 61,0 0-93,2 12 38,-2-12-9,2 20-12,-1-9-60,1 6 35,0 4-47,0-3 39,-1 5-48,1 1 24,0 0-53,-1-1 31,0 1-62,1-4-26,-2 4 0,0-4 0,0 0 0,2-1 0,-2-1 0,1 0 0,-1-2 0,1-2 0,-1-1 0,2-1 0,-2-12 0,1 22-9,-1-22-147,3 15 24,-3-15-108,3 13-46,-3-13-80,0 0-41,7 9-90,-7-9-86,0 0-71,0 0-161,0 0-464,0 0-887</inkml:trace>
          <inkml:trace contextRef="#ctx0" brushRef="#br0" timeOffset="11660.776">6271 974 747,'-10'-4'723,"10"4"-75,-13-4-56,13 4-101,0 0-39,-5-10-58,5 10-42,6-7-44,-6 7-33,16-7-27,-2 2-21,1 1-20,4-1-14,2 3-28,2-3 7,1 0-68,3 2 10,-3-2-51,2 2 19,-1 0-43,-2-1 17,-2 0-87,0 2-59,-1-1-90,-3 0-64,5 1-59,-3-1-116,2-1-147,0 3-115,1-4-630,-1 1-915</inkml:trace>
          <inkml:trace contextRef="#ctx0" brushRef="#br0" timeOffset="12060.7673">6827 943 864,'0'0'719,"-10"4"-66,10-4-82,0 0-71,-12 3-43,12-3-44,0 0-61,0 0-55,0 0-40,0 0-16,15-5-24,-15 5-26,16-5-19,-6 2-24,0-2 1,2 1-48,1-1-27,-1-3-14,0 2 15,2 0-37,-2-1 17,-1 1-41,-2 0 27,0-1-25,0 2 33,-9 5-39,9-9 36,-9 9-46,0 0 19,-2-12-21,2 12 32,-10-6-38,10 6 35,-13-3-32,13 3 28,-19 0-45,19 0 46,-20 6-40,10-3 53,-1 2-41,2 2 49,-1 1-28,3 2 73,0-1-42,2 1 46,0 0-66,2 1 47,0 0-64,1 1 61,4 0-78,0-1 65,1 1-71,0-2 61,4 2-71,1-1 65,2-1-77,-1-1 18,2 0-96,2-3-32,-1 1-79,3-1-42,-1-1-54,-1-3-47,1 0-52,-1-1-20,0-1-32,-13 0 25,25-3-19,-15 0-19,-1-1-99,0-3-268,0 0-394</inkml:trace>
          <inkml:trace contextRef="#ctx0" brushRef="#br0" timeOffset="12385.5717">7104 966 868,'4'-13'308,"0"3"-6,0 0-6,1 0 24,-1 1-22,1 1-16,0-1-22,0 1-3,2 1-1,-7 7-9,13-10-2,-13 10-27,16-5-12,-16 5-21,16 1-30,-7 3 0,1 1-15,-1 1-19,-1 0-14,-1 2-2,1 1-11,-1 0-14,-1 2-8,-1-2-13,1 3-7,-1-3 0,-2 2-25,0-1-1,0-1-7,0 0 4,-3-9-10,3 15 3,-3-15 3,1 13-2,-1-13-4,-2 12 3,2-12 0,0 0-7,-5 10 6,5-10 9,0 0 8,0 0 13,0 0 14,0 0 7,-14-3-1,14 3 5,-2-12-10,2 12-11,3-22-4,2 8-7,0-3-9,3-3 27,-1 3-39,5-4 28,-2 3-37,2 1 23,0 0-34,1 4 25,-1 2-32,-1 2 35,-1 2-32,2 1 24,-3 4-58,-9 2-1,15 0-53,-15 0-38,14 5-50,-14-5-61,10 10-78,-10-10-107,8 15-151,-7-4-241,-1-11-396,0 17-827</inkml:trace>
          <inkml:trace contextRef="#ctx0" brushRef="#br0" timeOffset="12893.2136">7587 943 396,'-7'-6'761,"7"6"-100,-13-10-55,13 10-77,-9-8-53,9 8-53,-7-9-34,7 9-41,-6-7-35,6 7-27,0 0-32,-7-9-1,7 9-64,0 0-6,0 0-32,0 0 34,0 0-51,0 0 34,0 0-79,0 0 64,3 12-70,-3-12 58,9 17-92,-4-8 62,0 3-88,1 0 63,-1 1-73,0-1 58,0 1-79,-1-4 58,-2 3-67,2-2 66,-1 0-66,-3-10 62,4 17-74,-4-17 64,3 13-66,-3-13 65,4 11-59,-4-11 56,0 0-52,0 0 56,-4 12-69,4-12 70,0 0-70,0 0 65,-7-7-69,7 7 61,-4-10-54,4 10 50,-5-20-56,3 9 63,1-4-75,1 2 78,1-4-76,1-2 69,2 1-61,1-2 59,1 1-51,4 0 58,0 1-64,1-1 55,3 4-53,0 0 59,2 1-61,0 1 66,3 2-62,0 4 62,-2 0-54,1 3 74,0 4-50,1 1 77,2 4-40,0 3 62,1 3-39,1 1 65,-4 5-46,1 0 39,-3 1-49,-3 0-62,-2-1-6,-1 1 0,-3 0 0,-2-3 0,0 2 0,-2-2 0,-1-1 0,-1 1 0,-1-4 0,-1 2-129,0-13-212,0 22-96,0-22-131,-1 14-242,-1-4-264</inkml:trace>
        </inkml:traceGroup>
        <inkml:traceGroup>
          <inkml:annotationXML>
            <emma:emma xmlns:emma="http://www.w3.org/2003/04/emma" version="1.0">
              <emma:interpretation id="{FF72A6C3-D1A5-4A06-BCC2-B9F4662F3A45}" emma:medium="tactile" emma:mode="ink">
                <msink:context xmlns:msink="http://schemas.microsoft.com/ink/2010/main" type="inkWord" rotatedBoundingBox="9029,449 11162,648 11082,1507 8948,1307"/>
              </emma:interpretation>
              <emma:one-of disjunction-type="recognition" id="oneOf4">
                <emma:interpretation id="interp16" emma:lang="en-IN" emma:confidence="0">
                  <emma:literal>PCI...</emma:literal>
                </emma:interpretation>
                <emma:interpretation id="interp17" emma:lang="en-IN" emma:confidence="0">
                  <emma:literal>PC'...</emma:literal>
                </emma:interpretation>
                <emma:interpretation id="interp18" emma:lang="en-IN" emma:confidence="0">
                  <emma:literal>PC...</emma:literal>
                </emma:interpretation>
                <emma:interpretation id="interp19" emma:lang="en-IN" emma:confidence="0">
                  <emma:literal>PE'...</emma:literal>
                </emma:interpretation>
                <emma:interpretation id="interp20" emma:lang="en-IN" emma:confidence="0">
                  <emma:literal>PCs...</emma:literal>
                </emma:interpretation>
              </emma:one-of>
            </emma:emma>
          </inkml:annotationXML>
          <inkml:trace contextRef="#ctx0" brushRef="#br1" timeOffset="22212.5506">9016 802 793,'0'0'685,"0"-12"-40,0 12-52,0-13-44,0 13-51,1-12-28,-1 12-52,1-10 7,-1 10-44,0 0 10,0-15-98,0 15 14,0 0-42,2-13-36,-2 13-31,0 0-2,0 0 10,0 0-2,0 0 11,-2 15-20,0-5-160,1 3-35,-3 3 0,1 2 0,-1 3 0,-2 2 0,2 1 0,0 1 0,2-1 0,-1 3 0,-1-1 0,2 0 0,-1-3 0,2 3 0,-2-2 0,2-4 0,1-1 0,-2 0 0,2 0 0,2-1 0,-2-1 0,1-5 0,-1 2 0,2-1 0,-1-2 0,-1-11-157,2 18-399,-2-18-83,6 12-118,-6-12-113,5 7-779,-5-7-1313</inkml:trace>
          <inkml:trace contextRef="#ctx0" brushRef="#br1" timeOffset="22588.8651">9063 817 389,'0'-12'698,"0"-1"-91,0 13-61,4-21-47,1 9-35,2 0-44,-1 0-28,3-1-32,1 1-36,3-2-18,2 2-18,-1-1-28,4 2-5,-1 0 34,2 0-73,1 4 43,0-1-88,1 2 38,-2 2-60,2 1 39,-1 2-69,1 1 34,-2 2-65,1 1 32,-1 2-59,-2 0 36,0 3-10,-4 2-15,-1 0 2,-3 0-43,-4 3-31,-2-1 0,-3 0 0,-3 4 0,-2-1 0,-5-1 0,-3 2 0,-1 0 0,-2-2 0,-6 1 0,1-1 0,-3-2 0,4-1 0,-1 0 0,-1-1 0,2-3 0,1 0 0,0 0 0,1-1 0,2-2 0,-1-1 0,2 1 0,2-3 0,0 0 0,-1-1 0,14 0-266,-21 0-88,21 0-111,-15-3-87,15 3-124,-10-6-85,10 6-859</inkml:trace>
          <inkml:trace contextRef="#ctx0" brushRef="#br1" timeOffset="23185.1635">9939 640 728,'8'-5'710,"1"0"-65,-9 5-51,15-9-44,-7 2-58,0 2-36,0 1-41,1-2-13,-2 1 16,1 1-67,-8 4 30,15-10-91,-15 10 23,12-7-59,-12 7 27,9-6-60,-9 6 12,5-7-75,-5 7 23,0 0-81,0 0-82,-6-12-18,6 12 0,-17-3 0,3 2 0,0-2 0,-4 3 0,0 0 0,-3 0 0,2 0 0,0 3 0,0-2 0,1 2 0,1-3 0,0 3 0,4-2 0,-2 2 0,3-2 0,0 3 0,1-1 0,2 0 0,0 1 0,9-4 0,-18 6 0,18-6 0,-13 9 0,13-9 0,-12 10 0,12-10 0,-8 16 0,5-6 0,1 1 0,1 0 0,1 3 0,0 3 0,0-1 0,0 4 0,0 0 0,0 0 0,0 0 0,0 1 0,0 7 0,0-1 0,-2 2 0,0 2 0,-1 1 0,1 0 0,-1 0 0,2 0 0,1-3 0,0-2 0,0 2 0,1-3 0,-1-3 0,2 1 0,-1-5 0,0 1 0,3-1 0,-2-2 0,0-1 0,0-1 0,1-3 0,-1 0 0,1-1 0,-1-2 0,4 1 0,-3-3 0,5 2 0,-2-4 0,-6-5 0,16 9 0,-16-9 0,20 3 0,-20-3 0,24-2 0,-12 0 0,3-3 0,1-2 0,1-3 0,-1 0-539,0-4-243,5-3-113,-7 4-989,2-1-1606</inkml:trace>
          <inkml:trace contextRef="#ctx0" brushRef="#br1" timeOffset="23729.3623">10204 855 590,'0'0'593,"2"-13"-59,-2 13-28,3-11-31,-3 11-10,3-12 2,-3 12-21,4-12-6,-4 12-47,0 0 9,3-13-58,-3 13 24,0 0-35,3-10-62,-3 10-16,0 0 0,0 0-6,0 0-9,4 11-9,-4-11-13,-1 17-102,1-5-116,-3 3 0,2 2 0,-2 2 0,2-2 0,-3 2 0,3 0 0,0 1 0,-1-1 0,1 0 0,0 1 0,1-3 0,-1 0 0,1 0 0,-2-3 0,4 1 0,-2-1 0,0-2 0,0-12 0,0 21 0,0-21 0,1 16 0,-1-16 0,-1 16 0,1-16 0,0 13 0,0-13 0,-2 9 0,2-9-252,-2 10-301,2-10-92,0 0-131,-5 12-199,5-12-605,0 0-1229</inkml:trace>
          <inkml:trace contextRef="#ctx0" brushRef="#br1" timeOffset="24173.4119">10556 1119 580,'0'0'813,"0"0"-82,0 0-81,-14 0-58,14 0-51,0 0-43,0 0-58,0 0-5,0 0-72,0 0-9,0 0-101,0 0 16,0 0-100,0 0 27,0 0-97,0 0 39,0 0-116,0 0 79,0 0-79,0 0 33,10-2-126,-10 2-64,0 0-124,0 0-88,0 0-143,13 0-172,-13 0-165,0 0-612,0 0-1051</inkml:trace>
          <inkml:trace contextRef="#ctx0" brushRef="#br1" timeOffset="24362.5701">10838 1119 691,'5'7'836,"-5"-7"-68,0 0-97,0 0-81,0 0-73,0 0-60,0 0-100,13 1-60,-13-1-60,0 0-37,0 0-59,0 0-12,14 0-84,-14 0-89,0 0-112,15-1-153,-15 1-176,12 0-153,-12 0-729,11-4-969</inkml:trace>
          <inkml:trace contextRef="#ctx0" brushRef="#br1" timeOffset="24521.7617">11106 1119 622,'0'0'782,"0"0"-76,0 0-67,0 0-78,0 0-81,0 0-74,0 0-82,0 0-73,13 0-48,-13 0-44,0 0-74,0 0-106,0 0-139,0 0-196,0 0-184,0 0-772,0 0-916</inkml:trace>
        </inkml:traceGroup>
        <inkml:traceGroup>
          <inkml:annotationXML>
            <emma:emma xmlns:emma="http://www.w3.org/2003/04/emma" version="1.0">
              <emma:interpretation id="{63ABE7A9-A7C9-4066-B058-8159884030A9}" emma:medium="tactile" emma:mode="ink">
                <msink:context xmlns:msink="http://schemas.microsoft.com/ink/2010/main" type="inkWord" rotatedBoundingBox="11321,912 11970,874 11991,1215 11342,1253"/>
              </emma:interpretation>
              <emma:one-of disjunction-type="recognition" id="oneOf5">
                <emma:interpretation id="interp21" emma:lang="en-IN" emma:confidence="0">
                  <emma:literal>m</emma:literal>
                </emma:interpretation>
                <emma:interpretation id="interp22" emma:lang="en-IN" emma:confidence="0">
                  <emma:literal>M</emma:literal>
                </emma:interpretation>
                <emma:interpretation id="interp23" emma:lang="en-IN" emma:confidence="0">
                  <emma:literal>P</emma:literal>
                </emma:interpretation>
                <emma:interpretation id="interp24" emma:lang="en-IN" emma:confidence="0">
                  <emma:literal>p</emma:literal>
                </emma:interpretation>
                <emma:interpretation id="interp25" emma:lang="en-IN" emma:confidence="0">
                  <emma:literal>R</emma:literal>
                </emma:interpretation>
              </emma:one-of>
            </emma:emma>
          </inkml:annotationXML>
          <inkml:trace contextRef="#ctx0" brushRef="#br1" timeOffset="25319.3627">11335 1030 142,'0'0'960,"-4"-13"-143,4 13-66,-2-9-95,2 9-70,-1-10-64,1 10-38,0 0-74,-2-15 7,2 15-118,0 0 13,2-12-111,-2 12 22,0 0-91,0 0 31,0 0-81,0 0 47,9 7-80,-9-7 58,8 17-83,-5-7 56,2 2-75,-2 2 56,0 0-67,1 1 61,0 1-60,0 0 51,0-1-78,-1-1 81,-1 0-71,0-1 64,1-2-12,-2 0-6,2-1-5,-3-10 0,2 17-8,-2-17-2,3 13-2,-3-13-16,1 11 20,-1-11-2,0 0-2,3 11-5,-3-11-52,0 0 65,0 0-61,0 0 64,0 0-60,0 0 69,-7-11-67,7 11 66,-2-12-58,2 12 60,-3-20-80,3 20 79,0-21-62,0 8 63,2-1-61,1 0 60,-1-1-52,2-2 55,2 2-59,0-1 61,-1 0-62,3 0 62,2 2-59,-5 1 57,4 0-58,1 1 60,1 1-52,-1 0 59,0 3-55,3 1 51,-1 1-48,0 2 54,1 1-58,-13 3 66,25 2-53,-12 1 58,1 2-56,1 3 49,-2 0-56,-1 2 49,1 1-55,-3 0 60,-1 2-57,-1 1 45,2-2-50,-5 1 50,1-1-62,0 0 59,-3 0-2,2-3-11,-3 1 5,-2-10-12,2 19 0,-2-19 0,-1 13-6,1-13-3,-3 11-1,3-11-73,-6 8 46,6-8-61,-8 5 50,8-5-68,0 0 67,-11-3-66,11 3 54,-12-7-52,12 7 40,-10-14-17,8 6 39,-1-4-31,-1-1 39,4 0-24,0-2 43,2-1-32,2-2 40,-1 2-32,5-2 34,1 0-27,0 3 31,2-1-20,2 2 33,0 2-23,-2 0 57,3 4-34,0-1 66,2 5-59,-1-1 66,0 5-54,-2 0 69,5 2-75,-3 5 71,2-1-57,-2 3 60,3 3-49,-5 0 43,0 3-49,-3 1 56,2 0-28,-2 2 34,-3 0-51,0-2-56,-4 0 0,1 1 0,-1-1 0,-2 0 0,-1-3 0,-1-1 0,0 1 0,-2 0 0,0-2 0,0 0 0,0-1-18,-1-2-230,4-8-99,-6 13-58,6-13-72,-6 9-91,6-9-84,0 0-63,-10 8-795</inkml:trace>
        </inkml:traceGroup>
        <inkml:traceGroup>
          <inkml:annotationXML>
            <emma:emma xmlns:emma="http://www.w3.org/2003/04/emma" version="1.0">
              <emma:interpretation id="{AB0A196D-6A27-4EFC-92A3-D2CD68D9DA32}" emma:medium="tactile" emma:mode="ink">
                <msink:context xmlns:msink="http://schemas.microsoft.com/ink/2010/main" type="inkWord" rotatedBoundingBox="12867,1360 13092,1366 13082,1736 12857,1730"/>
              </emma:interpretation>
              <emma:one-of disjunction-type="recognition" id="oneOf6">
                <emma:interpretation id="interp26" emma:lang="en-IN" emma:confidence="0">
                  <emma:literal>3,</emma:literal>
                </emma:interpretation>
                <emma:interpretation id="interp27" emma:lang="en-IN" emma:confidence="0">
                  <emma:literal>I,</emma:literal>
                </emma:interpretation>
                <emma:interpretation id="interp28" emma:lang="en-IN" emma:confidence="0">
                  <emma:literal>12</emma:literal>
                </emma:interpretation>
                <emma:interpretation id="interp29" emma:lang="en-IN" emma:confidence="0">
                  <emma:literal>132</emma:literal>
                </emma:interpretation>
                <emma:interpretation id="interp30" emma:lang="en-IN" emma:confidence="0">
                  <emma:literal>12,</emma:literal>
                </emma:interpretation>
              </emma:one-of>
            </emma:emma>
          </inkml:annotationXML>
          <inkml:trace contextRef="#ctx0" brushRef="#br1" timeOffset="26984.6818">12868 1414 532,'0'0'408,"0"0"-81,0 0-45,0 0-41,-2-12-34,2 12-18,0 0-11,0 0-17,0 0 10,0 0 0,0 0 4,0 0 0,0 0-2,0 0 2,0 0-12,0 0 2,2-12 5,-2 12 5,0 0 19,0 0-19,11-2-16,-11 2 8,0 0-11,14 0 22,-14 0-23,11 0 15,-11 0-22,13 2 18,-13-2-33,14 4 21,-14-4-35,13 5 7,-13-5-48,11 4 13,-11-4-40,9 6 20,-9-6-36,7 5 26,-7-5-13,0 0-6,0 0-2,2 12-4,-2-12-12,0 0-5,-6 7-4,6-7-4,0 0-1,-9 5 1,9-5-6,0 0-6,-14 3 4,14-3-9,0 0 11,-11-2 0,11 2 1,0 0-1,-9-3-27,9 3 32,0 0-33,-4-9 37,4 9-36,0 0 54,0 0-48,2-15 56,-2 15-62,4-9 33,-4 9-16,0 0 32,9-8-35,-9 8 34,9-3-41,-9 3 49,0 0-54,14-3 49,-14 3-43,0 0 51,13 3-48,-13-3 46,9 3-52,-9-3 50,0 0-12,9 7-2,-9-7-2,0 0-7,5 8 3,-5-8-5,0 0 2,-3 9 10,3-9-18,0 0-2,-8 8-2,8-8-9,-12 4-14,12-4-16,-9 3-14,9-3 6,-13 0-25,13 0 12,0 0-27,-18 0 32,18 0-9,-9-3 33,9 3-14,-10-9 24,10 9-15,-6-8 27,6 8-16,-3-11 24,3 11-22,0-11 31,0 11-22,5-11 30,-5 11-17,7-10 36,-7 10-9,14-7 60,-14 7-43,17-1 54,-5 2-48,1 3 64,-1 1-1,1 2 2,3 1-9,-1 4 2,-1 0-5,-1 3-5,-2 1-18,-1 1-16,-4-2 0,-3-1-17,1 3-13,-4 0-10,-5 2-40,-3 3-31,-6 1-146,-11 5-223,-3-1-218,-9 7-276,-3-8-899,-8 3-1515</inkml:trace>
          <inkml:trace contextRef="#ctx0" brushRef="#br1" timeOffset="25800.8314">12075 704 385,'-10'-8'761,"2"1"-91,0 1-46,8 6-70,-12-12-44,12 12-36,-12-9-40,12 9-63,-5-10-54,5 10-44,0 0-36,5-12-38,-5 12-33,18-8-23,-4 4-18,4-1-23,1 3-21,4-3-2,2 2-4,0 0 35,2 2-44,2-2 38,-2 0-64,-3-1 36,3 3-40,-6-2 52,0 2-54,-4-1 65,1 2-59,-3-2 54,-1 1-56,-3 0 59,-11 1-60,19 0 48,-19 0-61,15 0 60,-15 0-67,14 4 43,-14-4-42,8 11 50,-3-3-54,-3 2 55,2 4 5,-2 0-1,-1 4-7,-1 2-66,1 2 0,-1 3 0,-1 1 0,0 2 0,-1 5 0,-2 1 0,2 3 0,-1-2 0,1 3 0,0-2 0,-2 1 0,4 1 0,-2-4 0,-1 2 0,0-5 0,1 2 0,0-5 0,-2-2 0,0-4 0,1 2 0,-1-4 0,1-4 0,0-1 0,2 0 0,-4-3 0,1-2 0,0-1 0,1 0 0,3-9 0,-10 11 0,10-11 0,-12 4 0,12-4 0,-14 2 0,14-2 0,-20-5 0,9 3 0,-3-3 0,1 1-104,-3 1-664,-1 0-167,0-2-1074,2 1-1765</inkml:trace>
        </inkml:traceGroup>
        <inkml:traceGroup>
          <inkml:annotationXML>
            <emma:emma xmlns:emma="http://www.w3.org/2003/04/emma" version="1.0">
              <emma:interpretation id="{D3140FAB-AEA8-4188-80BB-99A96584C03A}" emma:medium="tactile" emma:mode="ink">
                <msink:context xmlns:msink="http://schemas.microsoft.com/ink/2010/main" type="inkWord" rotatedBoundingBox="14000,968 15104,832 15174,1402 14070,1537"/>
              </emma:interpretation>
              <emma:one-of disjunction-type="recognition" id="oneOf7">
                <emma:interpretation id="interp31" emma:lang="en-IN" emma:confidence="0">
                  <emma:literal>let</emma:literal>
                </emma:interpretation>
                <emma:interpretation id="interp32" emma:lang="en-IN" emma:confidence="0">
                  <emma:literal>Iet</emma:literal>
                </emma:interpretation>
                <emma:interpretation id="interp33" emma:lang="en-IN" emma:confidence="0">
                  <emma:literal>het</emma:literal>
                </emma:interpretation>
                <emma:interpretation id="interp34" emma:lang="en-IN" emma:confidence="0">
                  <emma:literal>lit</emma:literal>
                </emma:interpretation>
                <emma:interpretation id="interp35" emma:lang="en-IN" emma:confidence="0">
                  <emma:literal>tet</emma:literal>
                </emma:interpretation>
              </emma:one-of>
            </emma:emma>
          </inkml:annotationXML>
          <inkml:trace contextRef="#ctx0" brushRef="#br0" timeOffset="67344.0752">14075 1397 346,'-8'9'594,"8"-9"-54,-6 11-8,6-11-19,0 0-18,-4 14 11,4-14-40,0 0-22,4 10-33,-4-10-21,6 5-27,-6-5-24,14-2-24,-14 2-39,17-7-40,-7 1-33,1-1-24,3-3-27,2-2-16,-1-2-30,-1-1-82,4-4 48,1-2-63,-2-2 44,-2-1-57,3-1 48,-3-1-56,2-4 46,-4 2-55,-3 2 55,0 1-58,-3 1 54,-2 2-50,0 1 46,-3 2-50,0 1 52,0 1-56,-2 3 47,-2 0-50,0 2 59,-3 2-67,-2 0 62,3 3-58,-5 2 69,9 5-63,-14-3 57,14 3-62,-16 8 69,6-1-60,0 4 50,3 2-55,-1 4 61,0 2-57,2 1 55,0 3-55,1 2 60,1-1-59,3 1 71,-2 1 3,3 2-9,0-3-9,0 0-4,3 1-4,0-2-11,1-2 15,1 0-18,-1 0 7,4-5-8,-2 2 6,2 0-9,-1-5 11,0-1-25,2-3-20,-2 2-46,3-4-90,-2 0-80,1-3-89,-2 0-76,-7-5-62,18 3-90,-18-3-82,13-2-80,-13 2-676,16-7-1002</inkml:trace>
          <inkml:trace contextRef="#ctx0" brushRef="#br0" timeOffset="67716.0631">14449 1398 824,'9'-6'673,"-9"6"-57,10-4-68,-10 4-50,13-6-33,-4 1-80,5 1-53,-1-3-48,1 0-40,1 2-39,2-5-29,-1 3-23,3-3-18,-3-1-16,0 0-20,-1 0-18,1 0-15,-3-3-15,-1 1-10,-2 0-9,-1 0-5,-3-1 0,2 3-1,-5 0-3,-1 0-12,-2 11 19,4-19-13,-4 19-5,-2-16-1,2 16 3,-5-10-4,5 10-6,-10-5 0,10 5 3,0 0 0,-18 1 26,10 3 11,2 4 14,-3-1 49,2 4-51,1 2 53,-1-1-43,0 5 29,2-2-52,3 2 49,-2 1-55,4-2 38,-2 3-9,2-1-13,2-1-11,0-1-5,0 1-4,4-3-6,0 1-15,1-1 9,-1-2-26,3 0-52,2-4-69,-2 1-82,4-4-34,-1-2-60,-1 0-40,0-2-40,3-2-30,-3-2-10,5 0 1,-3-6-17,1 3-7,-1-7-33,1 0-64,-1-2-262,-2-4-332</inkml:trace>
          <inkml:trace contextRef="#ctx0" brushRef="#br0" timeOffset="67996.2467">14931 1170 574,'2'-19'369,"3"3"19,-3 0-28,-1-1-12,0 0-46,-1 3 29,0 2-12,0-3 2,-1 3-6,1 1 4,-1 0-26,-1 0-36,2 11 2,-1-15-23,1 15-19,-4-15-35,4 15-13,0 0 1,-1-11 22,1 11-16,0 0 6,0 0 28,-5 11-62,5-11 39,-5 17-54,5-5 43,-4 5-100,3-1 79,-2 3-57,1 0 39,0 4-58,0-3 34,2 1-55,0-1 34,0 0-21,0-1-8,0 0-11,4 1-11,-2-3-18,2-1-23,2 1 0,-1-4 0,1-1 0,1-1 0,3-1 0,-2 0 0,1-3 0,0-1-83,2-2-56,0-2-62,1 1-73,-1-3-19,-11 0-51,24 0-45,-14-3-55,0 1-66,-2-3-38,2 0-30,-10 5-224,12-12-321,-12 12-739</inkml:trace>
          <inkml:trace contextRef="#ctx0" brushRef="#br0" timeOffset="68191.1616">14803 1192 888,'0'0'755,"-12"-3"-84,12 3-100,0 0-72,0 0-62,0 0-51,8-12-54,-8 12-53,19-7-35,-5 3-39,6 0-32,1-2-39,1 1-25,0 2-18,1-4-20,-3 4-15,-1 0-18,0-1-51,0 2-65,0-1-77,0 1-95,-4-1-138,3 1-156,-5 4-177,7-4-472,-1 4-803</inkml:trace>
        </inkml:traceGroup>
      </inkml:traceGroup>
    </inkml:traceGroup>
    <inkml:traceGroup>
      <inkml:annotationXML>
        <emma:emma xmlns:emma="http://www.w3.org/2003/04/emma" version="1.0">
          <emma:interpretation id="{D93F5FDA-AAF7-41D1-A93C-A906E657FEFE}" emma:medium="tactile" emma:mode="ink">
            <msink:context xmlns:msink="http://schemas.microsoft.com/ink/2010/main" type="paragraph" rotatedBoundingBox="1838,1957 11988,2112 11965,3643 1814,3488" alignmentLevel="2"/>
          </emma:interpretation>
        </emma:emma>
      </inkml:annotationXML>
      <inkml:traceGroup>
        <inkml:annotationXML>
          <emma:emma xmlns:emma="http://www.w3.org/2003/04/emma" version="1.0">
            <emma:interpretation id="{3029DBD9-DE0C-49E3-BFD7-FC36930782D3}" emma:medium="tactile" emma:mode="ink">
              <msink:context xmlns:msink="http://schemas.microsoft.com/ink/2010/main" type="line" rotatedBoundingBox="1838,1957 11988,2112 11965,3643 1814,3488"/>
            </emma:interpretation>
          </emma:emma>
        </inkml:annotationXML>
        <inkml:traceGroup>
          <inkml:annotationXML>
            <emma:emma xmlns:emma="http://www.w3.org/2003/04/emma" version="1.0">
              <emma:interpretation id="{B04AB98D-65F4-46EE-B043-EABB34B92042}" emma:medium="tactile" emma:mode="ink">
                <msink:context xmlns:msink="http://schemas.microsoft.com/ink/2010/main" type="inkWord" rotatedBoundingBox="1832,2288 2215,2294 2203,3086 1820,3081"/>
              </emma:interpretation>
              <emma:one-of disjunction-type="recognition" id="oneOf8">
                <emma:interpretation id="interp36" emma:lang="en-IN" emma:confidence="0">
                  <emma:literal>p</emma:literal>
                </emma:interpretation>
                <emma:interpretation id="interp37" emma:lang="en-IN" emma:confidence="0">
                  <emma:literal>P</emma:literal>
                </emma:interpretation>
                <emma:interpretation id="interp38" emma:lang="en-IN" emma:confidence="0">
                  <emma:literal>y</emma:literal>
                </emma:interpretation>
                <emma:interpretation id="interp39" emma:lang="en-IN" emma:confidence="0">
                  <emma:literal>Is</emma:literal>
                </emma:interpretation>
                <emma:interpretation id="interp40" emma:lang="en-IN" emma:confidence="0">
                  <emma:literal>1s</emma:literal>
                </emma:interpretation>
              </emma:one-of>
            </emma:emma>
          </inkml:annotationXML>
          <inkml:trace contextRef="#ctx0" brushRef="#br2" timeOffset="56747.2652">1836 2435 320,'0'0'653,"0"0"-69,0 0-33,-4-7-21,4 7-35,0 0-17,0 0-21,0 0 1,0 0-56,-1-11 26,1 11-65,0 0 27,0 0-38,0 0-31,0 0-36,0 0-23,0 0-28,0 0-27,0 0 5,0 0-3,0 0-209,0 0 0,1 16 0,0-4 0,0 2 0,1 1 0,-2 4 0,3-2 0,-3 3 0,3 6 0,-2-2 0,1 2 0,0 2 0,-1 0 0,2 4 0,-2-3 0,2-2 0,-2 1 0,1-2 0,-1 2 0,1-4 0,0 2 0,-1-1 0,0-2 0,2-3 0,-3-2 0,1 1 0,0-4 0,-1 0 0,1-4 0,-1-11 0,2 21 0,-2-21 0,0 17 0,0-17 0,0 11-163,0-11-599,0 0-109,0 0-162,7 5-661,-7-5-1373</inkml:trace>
          <inkml:trace contextRef="#ctx0" brushRef="#br2" timeOffset="57183.5293">1892 2476 389,'0'0'628,"-4"-12"-91,4 12-54,-2-12-47,2 12-27,0 0 0,0-14-37,0 14-43,-2-12-2,2 12-38,0-13-15,0 13-29,2-14 11,-2 14-17,2-14 24,3 6-46,2 1 32,-1-1-16,1-3-12,4 3-16,0-1 2,2 1 3,1-1-11,2 3 0,4-3-3,-3 5-26,2 0-170,0 2 0,-1 2 0,1 1 0,-1 3 0,1 1 0,0 4 0,-3 1 0,-1 3 0,-2 1 0,-3 1 0,-2 2 0,-5-3 0,0 2 0,-5 0 0,-2 1 0,-4 0 0,-2 0 0,-3 0 0,-4-2 0,2-1 0,-4 0 0,-2-4 0,1 2 0,-2-3 0,0-1 0,2-1 0,1-2 0,1-1 0,1-2 0,3 1 0,-1-3 0,1 1 0,14-1 0,-19-4-202,19 4-315,-19-5-100,19 5-104,-11-6-125,5 0-826,6 6-1343</inkml:trace>
        </inkml:traceGroup>
        <inkml:traceGroup>
          <inkml:annotationXML>
            <emma:emma xmlns:emma="http://www.w3.org/2003/04/emma" version="1.0">
              <emma:interpretation id="{756AE517-F804-4B8C-90B9-7DA9BCDEEF58}" emma:medium="tactile" emma:mode="ink">
                <msink:context xmlns:msink="http://schemas.microsoft.com/ink/2010/main" type="inkWord" rotatedBoundingBox="2818,1993 5487,2033 5477,2639 2809,2599"/>
              </emma:interpretation>
              <emma:one-of disjunction-type="recognition" id="oneOf9">
                <emma:interpretation id="interp41" emma:lang="en-IN" emma:confidence="0">
                  <emma:literal>denote</emma:literal>
                </emma:interpretation>
                <emma:interpretation id="interp42" emma:lang="en-IN" emma:confidence="0">
                  <emma:literal>denot e</emma:literal>
                </emma:interpretation>
                <emma:interpretation id="interp43" emma:lang="en-IN" emma:confidence="0">
                  <emma:literal>dinote</emma:literal>
                </emma:interpretation>
                <emma:interpretation id="interp44" emma:lang="en-IN" emma:confidence="0">
                  <emma:literal>denoti</emma:literal>
                </emma:interpretation>
                <emma:interpretation id="interp45" emma:lang="en-IN" emma:confidence="0">
                  <emma:literal>denota</emma:literal>
                </emma:interpretation>
              </emma:one-of>
            </emma:emma>
          </inkml:annotationXML>
          <inkml:trace contextRef="#ctx0" brushRef="#br0" timeOffset="69460.8326">3157 2488 586,'0'0'534,"9"-6"-35,-9 6-32,9-6-70,-9 6-9,8-10-5,-8 10-18,5-11-14,-5 11-10,5-16-26,-5 16-13,2-18-10,-2 18-29,-1-20-15,0 8-39,-2 3 9,-2-3-5,0 0-29,-4 1-15,0 0-21,-2 0-20,-2 2-5,-1 0-24,-1 1-5,-2 0-15,-1 4 1,0 0-23,-1 1-3,-1 2-14,0 4-12,-1 0 9,-2 4-18,2 2 0,1 2-2,-1 0-4,5 2-1,-1 1 3,4 1 0,1-1-6,4 1 1,1-1-3,2-1 1,4-1-4,2-1-10,2-1-7,2-1-15,3-1-10,3 0-46,2-4-58,1-1 12,4 0-47,0-3 13,1-3-42,4 0 20,0-2-15,1-4 5,2-1-10,-2-3-1,0-1 24,-1-1 24,0-1-10,-2-3 23,-1 1 10,-3-3 34,-1 0 11,-1-1 28,-3-3 5,0 1 21,-6 1-1,2 0 12,-6 1 22,1 0 25,-1 2 34,-2 2 24,0 1 32,-1 0 5,-1 1 6,-1 1-7,-1 3 8,-1 0 6,1 3 3,1 0-2,-3 2-15,6 7 20,-7-8 32,7 8-21,0 0 47,-16 4-72,16-4 58,-9 14-18,4 0-4,1 0-13,1 3 1,-1 1-13,1 3-1,1 4-13,0-1 1,2 3-27,-1 0-13,1-1-21,1 3-35,1-3-23,-1 0 0,2 0 0,-2-1 0,3-3 0,-1 0 0,1-2-121,0-3-110,1-1-110,0-2-75,2-1-100,-1-3-137,0 0-77,-2 0-910,2-3-1302</inkml:trace>
          <inkml:trace contextRef="#ctx0" brushRef="#br0" timeOffset="70160.4919">3303 2542 577,'0'0'727,"7"-9"-72,-7 9-84,11-11-62,-4 4-59,1 0-25,1-2-41,2-1-29,0 2-56,-1-3-5,2 2-53,-1-2-1,-1 0-31,0 0-13,-1 1-22,-1 1-23,1-3-17,-3 4-12,-1-1-10,-1 1-5,-4 8 6,7-13-38,-7 13-10,1-11-21,-1 11-10,-4-9-7,4 9 4,0 0-17,-10-5 16,10 5-24,-13 2 14,13-2 1,-14 8-25,7-1 36,-1 1-2,0 3 1,0 1 3,2 0-8,1 3-2,-2-1-5,4 1-3,0-1 5,2 0-9,-1-1-6,2-1 0,2 1-1,-1-2-5,3 1-14,0-2-26,2-1-37,2 0-38,1-3-33,3 2-19,0-4-72,1-1-7,1-2-3,0-1 11,1-1 15,1-2 12,0-2 5,0-2 27,-1 0 20,-1-5 40,1 0 16,-2-3 29,-2-1 3,0-1 29,-4 1 41,0 0 48,0 4 47,-2-3 17,-1 1 15,0 4 11,-1-1 13,-3 11 2,6-18-14,-6 18-27,5-14-24,-5 14-4,5-7 10,-5 7-2,0 0-1,0 0 10,13 5-8,-13-5 1,8 16-7,-2-6-14,-2 2-29,1 2 27,0 1-37,0-1 51,1 2-24,0-1-7,-1 0-17,0-1 4,0-1-6,0 0-6,-1-2-8,0-1-3,0-1-6,-4-9-1,5 14 0,-5-14 0,2 11-4,-2-11 1,0 0-4,0 0 11,0 0-2,0 0-25,0 0-8,0 0-5,-9-9 7,9 9 4,-2-18-4,0 7-8,0 0 2,4-1 3,0 0-2,-1-2 11,3 2 2,1-3 1,0 2-1,2 2-1,1-1 14,2-1-13,-1 2 5,1 3-2,2-1 3,1 1-1,1 3 25,0 1-17,2 2 13,-3 2 19,0 1 0,0 0-2,3 4 1,-4 2-4,0-2-8,-1 4-3,-2 2-11,-1-2 1,0 3-36,-3 0-70,-1-2-64,-2 1-81,-1-1-69,2 2-90,-3-12-101,1 20-27,-1-20-9,2 21-167,-1-10-467,-1-11-783</inkml:trace>
          <inkml:trace contextRef="#ctx0" brushRef="#br0" timeOffset="70524.4881">4323 2464 223,'4'-9'752,"-4"9"-133,0-15-39,0 15-62,-6-13-49,6 13-46,-11-10-30,11 10-30,-17-8-51,17 8-26,-17 0-24,17 0-34,-21 4-17,9 1-13,0 3-28,0-2-16,2 4-22,0 0-21,1 2-13,1 1-26,1-1-9,1 2-8,2-1-10,2-2-15,0 1 1,2 1-7,3-2-7,0-1 4,0-1-8,4 1 22,-1-3-24,3 0-2,0-1 0,2-1-8,1-3-1,2 0 3,0-2-2,0 0-3,0-2-26,0 0 30,2-3-24,-2-1 34,0-2-31,-1-2 29,-1-5-4,-1 1 1,-2-6-4,-2 2-2,-2-2 2,-2 3-6,-1-1-1,-3 1 3,0 0-2,-2 2 3,-2 0-2,-1 2 12,-1 1-10,0 3-2,-2 3-6,-1-1-9,1 3-43,9 4-83,-22-5-65,22 5-72,-21 3-102,10-1-127,1 2-145,-2 3-821,12-7-1098</inkml:trace>
          <inkml:trace contextRef="#ctx0" brushRef="#br0" timeOffset="70876.5627">4685 2198 215,'-1'-12'963,"0"2"-141,1 10-63,-4-20-103,4 20-52,-5-18-83,5 18-23,-4-15-85,4 15-5,-5-13-121,5 13 8,-3-9-61,3 9-49,0 0-18,0 0-16,0 0-22,0 0-4,-9 9-2,7 2-11,1 1 7,-1 4-23,1 2 4,0 6-21,-2 0 9,3 0-46,-1 4-42,2-1 0,-1-1 0,0 2 0,3-1 0,-1 0 0,2-2 0,0-1 0,1-1 0,1-1 0,2-2 0,0-1 0,1-3 0,0-3 0,0-1 0,2 0 0,1-5 0,-1-1 0,3 0 0,-1-2 0,1-1 0,-3-3 0,2 0 0,0 0 0,-3-3 0,2 1 0,-2-1-91,-2-2-352,-1-1-116,-7 6-97,10-10-120,-10 10-98,2-14-646,-2 14-1151</inkml:trace>
          <inkml:trace contextRef="#ctx0" brushRef="#br0" timeOffset="71069.4874">4507 2423 839,'0'0'786,"-7"-5"-82,7 5-78,0 0-57,3-12-52,-3 12-59,14-9-57,-5 4-47,6-3-61,-1 1-56,4 2-43,2-2-34,2 0-36,1 0-33,0 2-33,-1 0-88,-1 0-82,0 1-103,-2 3-78,-1-2-101,-3 3-82,2-1-100,-4 3-151,1 0-397,-3-1-739</inkml:trace>
          <inkml:trace contextRef="#ctx0" brushRef="#br0" timeOffset="313675.8576">5086 2439 227,'0'0'591,"0"0"-91,13 3-71,-13-3-40,0 0-33,13 1-42,-13-1-15,0 0-26,18-1-30,-18 1-17,16-3-26,-5 2-8,-1-2-24,3 0-19,-3-1-25,2 2-6,-1-3-8,1 1-2,-2-2-27,3 1 0,-4 0-22,3-2-4,0 2-3,-3-1-13,1 0 8,-1 0-4,-1 0-3,-2 0-7,1 0 7,-7 6-30,10-10 18,-10 10-7,5-12-1,-5 12-7,0 0-2,1-14-3,-1 14 1,-6-8-1,6 8-5,-10-4 1,10 4-2,-16-3 1,16 3 2,-20 3-1,9-2-1,-2 2-3,0 2 0,-2 0 7,0 3-4,2-1-12,-2 2 23,2-1-9,1 4 18,0-2 4,2 2 44,0 0-33,3 1 65,1 0-26,2 2 52,3-4-11,1 1-46,1-2 43,4 3 13,1-1 13,4 0-24,1-3-11,2 1-13,2-3 8,0 1-7,6-1-4,-4-2-9,2-3-21,0 2-6,-1-1 0,1-2 3,0-1-2,-4 0-15,0-1-8,0-1-3,-1 0 2,-3-1-16,1 1-7,-2-3 0,0 0-13,-2 0 17,-8 5-5,15-7-41,-15 7-93,10-9-104,-10 9-108,8-7-110,-8 7-167,0 0-211,5-8-854,-5 8-1353</inkml:trace>
        </inkml:traceGroup>
        <inkml:traceGroup>
          <inkml:annotationXML>
            <emma:emma xmlns:emma="http://www.w3.org/2003/04/emma" version="1.0">
              <emma:interpretation id="{9457CB7D-70F9-4B21-9F53-0D3103383F99}" emma:medium="tactile" emma:mode="ink">
                <msink:context xmlns:msink="http://schemas.microsoft.com/ink/2010/main" type="inkWord" rotatedBoundingBox="8705,2062 11988,2112 11965,3643 8681,3593"/>
              </emma:interpretation>
              <emma:one-of disjunction-type="recognition" id="oneOf10">
                <emma:interpretation id="interp46" emma:lang="en-IN" emma:confidence="0">
                  <emma:literal>corresponding</emma:literal>
                </emma:interpretation>
                <emma:interpretation id="interp47" emma:lang="en-IN" emma:confidence="0">
                  <emma:literal>Corresponding</emma:literal>
                </emma:interpretation>
                <emma:interpretation id="interp48" emma:lang="en-IN" emma:confidence="0">
                  <emma:literal>wroespoudag</emma:literal>
                </emma:interpretation>
                <emma:interpretation id="interp49" emma:lang="en-IN" emma:confidence="0">
                  <emma:literal>wroespoudtvy</emma:literal>
                </emma:interpretation>
                <emma:interpretation id="interp50" emma:lang="en-IN" emma:confidence="0">
                  <emma:literal>wroespoadtvy</emma:literal>
                </emma:interpretation>
              </emma:one-of>
            </emma:emma>
          </inkml:annotationXML>
          <inkml:trace contextRef="#ctx0" brushRef="#br0" timeOffset="74889.3051">8713 2527 153,'0'-11'889,"0"11"-129,-1-22-19,-1 10-68,1 1-26,1 11-39,-2-19-60,2 19-21,-3-17-51,3 17-62,-1-12-59,1 12-54,-3-12-54,3 12-53,0 0 1,0 0 0,0 0 14,0 0-150,5 10-59,-2 1 0,1 6 0,-2 3 0,2 5 0,0 4 0,2 4 0,-3 4 0,2 4 0,-2 2 0,0 3 0,0-2 0,0 2 0,-2-3 0,1 1 0,-2-5 0,0-1 0,-1-2 0,0-1 0,-3-3 0,1 0 0,0-6 0,-3-2 0,3-3 0,-4-4 0,2-1-532,0-3-194,-1-1-126,0-5-181,6-7-565,-7 6-1251</inkml:trace>
          <inkml:trace contextRef="#ctx0" brushRef="#br0" timeOffset="75171.3278">8730 2581 415,'2'-20'815,"1"3"-127,1 3-47,2-3-58,3 0-46,2 2-39,4 0-52,2 1-35,3 2-44,4 0-27,3 3-23,1 1-24,-1 3-43,1 3-39,-2 2-28,0 0-18,-2 2-35,1 2-24,-4 3-18,-4-3-6,-2 2-17,-2 2-7,0 0-23,-7 0 8,-6-8-1,4 16-9,-6-6-5,-4-3-8,-1 4-7,-3-2 5,-2 0-17,-2-1 6,0 1-1,-4-1-16,3-2-26,-2 2-71,4-1-69,-2-2-73,5 0-71,-1-1-64,0 0-83,11-4-88,-11 6-65,11-6-56,0 0-702,0 0-978</inkml:trace>
          <inkml:trace contextRef="#ctx0" brushRef="#br0" timeOffset="75520.3146">9278 2474 395,'5'-8'807,"-5"8"-115,5-15-61,-5 15-67,0-12-28,0 12-44,-6-9-42,6 9-58,-12-4-35,12 4-31,-15 0-35,4 1-10,1 3-52,-1 3-18,0 0-38,0 3-22,2 1-19,1 1-22,1 1-19,2-1-6,1 2-22,1-1-9,3-1-11,2 1-5,0-1-8,3-1-4,3 0-4,1 0 4,2-1-17,3-3 11,1 0 11,0-2-28,2-2-1,2-1 5,0 0-8,1-4 3,-1 2-1,-1-4-1,1 0 2,-2-3-2,1-1-1,-3-3-1,-2-1-3,-1-3 4,-4-2-1,-1 0 2,-3 3-4,-3-2 2,-1 3-11,-3-2 15,0 1-7,-4 2 2,0 1 2,-2 2-2,0 2-6,-3 2-29,1 3-57,-1-1-96,-2 3-70,1 3-105,-1-1-100,-1 3-177,0 2-110,2-2-803,-1 3-1199</inkml:trace>
          <inkml:trace contextRef="#ctx0" brushRef="#br0" timeOffset="75959.9317">9634 2443 452,'0'-17'827,"0"17"-96,-2-15-57,2 15-81,-4-11-67,4 11-84,-6-8-90,6 8-32,0 0-29,-11-3-25,11 3-15,-9 8-27,9-8-33,-5 13-22,5-13-24,-2 21-7,0-9-28,2 1-19,2 0-8,-1 0-27,2 1 1,2 0-12,1 1-6,0-3-21,2 0 9,0-2-12,3 0 0,0-2-1,0 0-3,3-3 9,-2 0-25,0-2 12,1-2-27,-13-1-22,26-2 13,-15-2-3,3-1 2,-1-3-2,0-1 2,-2-3 3,0-3 16,1-2-10,-3 0 4,-1 1 2,1 1-1,-3 2 15,-1-1-9,1 2 8,-1 3 3,-1 1 11,-4 8-5,8-14 5,-8 14-2,5-7 16,-5 7-11,0 0 39,8 7-26,-8-7 12,5 14-9,-1-5-6,0 1-19,0 3 13,1-1-12,0 2-3,0 0-58,2 0-52,0-1-61,1-1-67,0 0-58,3-2-76,-1 1-49,0-2-29,3-2-46,0-1 0,2 0-89,-1-1-39,3-3-287,-2 1-473</inkml:trace>
          <inkml:trace contextRef="#ctx0" brushRef="#br0" timeOffset="76643.8897">10323 2509 589,'12'-14'498,"-4"0"-20,0 2-52,-1-1-30,-3-1-52,-2 2-9,-2 12-32,-1-21-16,-2 9-13,-1 3-10,-1 1-41,-1 0-21,-2 2-18,-2 2-3,1 0-32,-1 1 14,-4 2-28,2 3-13,0 1 0,-1 1-6,-1 5-5,1-1-5,0 6 9,-1-2-20,2 3-5,0 2-5,3-3-22,1 1-8,2-1-14,1 1-12,2-1-11,3-2 2,1 0 0,2-2-6,2 2-7,1-3-5,2 2-27,1-5-40,2 1-23,1-1-15,1-2-28,0-2-22,1-2-9,0-1 2,0 0 1,2-4-9,0 0 2,-1-3 10,2-2-5,-2-2 17,-1-5 4,1 1 3,-1-6 25,2-1 10,-5-2 14,1 0 21,-2-1 10,-1-2 17,-3 2 19,1 1 27,-4 1 25,0 0 35,0 2 11,-3 1 43,-2 2-65,1 1 68,-2 1-5,0 0 3,-1 2 8,-1 1-8,-2 2-5,1 0 6,-1 6-18,1-2 6,-3 3-33,9 5 28,-15-4-15,15 4 10,-18 1-27,9 6 25,0-1-4,-1 5 2,2 2 4,0-1 2,0 6 23,1 3-12,3 0-10,1 3-18,1 1-2,1 1 3,2 0-39,1 1 19,1-2-32,4 4-9,-1-4-7,2-3-6,-1 0-4,3-4-49,1 1-38,0-2-43,5-3-33,-1 1-18,4-3-25,1-2-24,1-4-7,2 1 13,1-3 17,1-2-25,-4-2 8,5-2-1,0-2 18,-2-4 10,3-4 31,-4-1 11,1-1 38,-2-2 20,-3-1 24,-4 3 40,-2 0 44,-2 0 46,-3 2 20,0 2 15,-3 0 25,0 2 16,-5 8 21,6-16-42,-6 16 22,0 0-6,0-12 22,0 12-6,0 0-17,0 0-7,-11 7-11,11-7-9,-8 13-5,6-4-16,-2 2-16,1-1-14,2 2-10,-2-1-10,3 1-4,-1 0-3,1-12-12,3 22 0,-1-13-2,2 1-17,1-2-54,2 1-61,1-3-54,1-2-58,1 0-54,1-1-51,0-1-68,-11-2-36,25-4-96,-12 1-105,0-3-350,2-2-583</inkml:trace>
          <inkml:trace contextRef="#ctx0" brushRef="#br0" timeOffset="76960.3221">10884 2254 322,'-23'0'721,"0"1"-75,0 0-42,0 2-75,0 2-41,1-1-39,3 1-53,4 0-54,0 0-32,2 1-33,4 0-24,1 0-35,8-6-25,-6 11-28,6-11-21,5 9-36,4-3-23,1-4-21,5 0-10,1-1-11,3-1-15,1-1-3,1 1 2,2-5-12,-3-1 4,2 0-5,-3-1 19,-2-2 11,-2 0 11,-3 0 4,0 0 15,-4-2 13,0 1-15,-4-1 10,-1 2-30,-3 9 18,0-17-33,0 17 17,-3-17-30,3 17 6,-11-12 0,11 12-20,-18-7-4,7 6 7,-2 1-11,-1 1 7,-3 1-63,-1 3-69,-3 2-58,1 1-56,0 2-40,0-1-79,2 3-76,0 2-73,1 1-91,-1 2-185,7-3-429,-2 3-819</inkml:trace>
          <inkml:trace contextRef="#ctx0" brushRef="#br0" timeOffset="77973.8637">11106 2476 741,'0'0'766,"-1"-21"-36,1 21-109,-4-17-51,4 17-35,-4-12-52,4 12-65,-5-11-79,5 11-49,0 0-18,-7-6-13,7 6-14,0 0-36,-8 9-12,8-9-28,-4 14-17,2-3-17,0 1-20,2-1-23,0 1-14,0 1-15,3-1-7,-1 2-15,2-1-4,1-1-11,1 1 0,2-3-11,0 1 1,0-4 0,2 0-9,1 0 1,1-4-5,-1-1-37,3 1-3,-1-6-31,1 2 8,2-3-22,0-1-18,0-5 4,2-1 5,-1-1 0,-1-5 17,-1 2 5,-1-3 13,0 2 11,-5-1 9,0 0 6,-1 3 6,1 1 9,-4 2 2,0 0 9,1 3 11,-3 0 3,-3 8-3,4-11 10,-4 11-14,0 0-1,0 0 3,0 0 0,0 0 1,0 0 9,0 11-7,0-11-6,-1 16 2,1-16-1,3 21-7,0-10-2,1-1-21,1 4-39,1-2-56,2-1-43,2 1-60,2-3-30,2 1-57,2-3-23,1 1-22,2-1 28,0-3 27,2 0 43,-2-3 22,1-1 42,1-1 15,1-5 47,-1 1 13,1-4 46,-3 0 13,3-7 73,0 0 11,-5 0 68,-1 0 25,-3 1 27,-3-4 34,-3 5 14,-1 1 9,-4 1-22,-1 1-6,-2 0 18,-1 0-33,-4 3 27,0-1-37,-4 2 22,-2 0-17,2 1-3,-7 3-18,3 2-4,-2 0-16,2 1-5,-4 2-26,0 1-19,2 2-6,0 2-6,3-2-12,0 3-3,1 2 1,3-1-8,2 1-7,1-1 2,3 3-9,3-12-6,3 20 0,1-10 0,3-2-2,0 3 2,3-4-9,3 0-12,0 0-10,-2-4-6,2 1 2,-2-3-12,3-1 5,-1 0 2,0 0 7,-1-3 3,0 1 5,1-1 1,-2-1 8,1-1-1,-3 2 4,0-1 4,-9 4-5,15-5 6,-15 5-2,13-3 0,-13 3 3,13 0 11,-13 0 18,10 8 14,-5-1-1,1 2 6,-3-1 16,3 6 7,-3 1 26,1 2-5,-2 0 36,1 8 24,3 3 65,0 3 8,4 10-22,1 0-23,-2 2-27,0 2-8,0 1-8,-2 2-79,0 3-58,2 0 0,-4 1 0,-1-2 0,0 1 0,0-2 0,-3-1 0,0-1 0,-1-7 0,-1-2 0,0-1 0,-1-1 0,-4-2 0,1-4 0,-1-2 0,-2-6 0,-1-1 0,1-2 0,-6-4 0,-1 0 0,-3-4 0,0-3 0,-5-1 0,-4-4 0,-5-3 0,-5-3 0,-9-8 0,-1-2 0,-11-8 0,-3-1 0,5-3 0,-2-4 0,6 0 0,6-4 0,4-4 0,4-1 0,6-3 0,9 3 0,6-3 0,6-2 0,5 3 0,9 5 0,8-7 0,5 3 0,8 3 0,12-5 0,3 5 0,11 2 0,4 2-359,2 5-138,3-1-111,1 4-105,1 1-161,2 3-753,0 0-1285</inkml:trace>
          <inkml:trace contextRef="#ctx0" brushRef="#br0" timeOffset="73328.094">6431 2363 346,'8'-8'623,"-1"-1"-99,1 2-9,-2-1-23,1 0-39,-2-1-12,0 0-20,-5 9-4,10-16-8,-10 16-25,6-12-11,-6 12-21,4-10-40,-4 10-21,4-8-62,-4 8-31,0 0-36,0 0-7,-11 0-1,3 8-11,-4 1-3,3 3-10,-3 5-4,2-2-13,-1 4-6,0 4-27,3-3-2,0 2-55,5-3-23,0 0 0,3-1 0,1 0 0,3-2 0,4-2 0,1 1 0,6-3 0,-1 0 0,5-3 0,3-4 0,-3-1 0,3-1 0,1-3 0,2-4 0,2-1 0,0-2-71,3-3-2,-4-2-4,0-1 8,-2-3-1,-3-1 13,-6 3 0,0 0 19,-3 0-5,-3 0 25,-3 4-24,0 1 25,-6 9-6,3-17 13,-3 17-6,0 0 19,-6-9-18,6 9 22,0 0-16,-16 4 11,16-4-12,-10 12 13,5-5-8,0 2 12,1 2-11,2-2 14,0 4-15,2-13 9,0 21 1,4-9 4,0-4-12,2 2 6,2 0-11,1-2 2,1 0-4,4-3 10,-1-1-11,1-1 1,0-1 6,1-2-5,0 0 4,-2-2-5,0-1 22,0-1-30,0 0 23,-3-4 8,0 0-15,-3-1 0,-2-1-12,-3 0-2,0-4 3,-2 3 21,-3-1-12,-1-1 10,-2 1-13,-4-1 13,1 3-5,-3 2 2,-2 0-6,1 0 19,-1 3-24,0 1 15,0 1-59,1 2-99,1 2-100,-2 1-101,3 1-97,0 2-128,2 0-115,0 2-863,4 0-1194</inkml:trace>
          <inkml:trace contextRef="#ctx0" brushRef="#br0" timeOffset="73653.3583">7062 2423 832,'0'0'814,"0"-14"-44,0 14-76,-1-13-44,1 13-60,0-14-69,0 14-55,1-12-58,-1 12-90,4-14-50,-4 14-61,11-10-20,-11 10-42,22-2-20,-10 4-34,3 1-8,-1 3-23,4 5-3,-3 0-22,3 4 5,-4-2-19,0 3 13,-1-2-27,-2 1 6,-2-1-21,-1-2 21,-1-1-26,-2-2 18,-2 0-16,-3-9 15,2 15-12,-2-15 15,-2 10 1,2-10-2,0 0-9,-8 5 7,8-5 2,0 0 26,-9-8-9,9 8 14,-6-12-8,6 12-14,-2-16 8,2 16-15,1-20-18,2 8-48,1 4-108,2-3-94,-1 1-90,5-1-78,1 3-114,-1-2-59,2 2-81,-2 3-753,1-2-1045</inkml:trace>
          <inkml:trace contextRef="#ctx0" brushRef="#br0" timeOffset="73960.5252">7435 2353 108,'0'0'854,"0"0"-168,0 0-24,3-12-49,-3 12-33,0 0-64,5-10-47,-5 10-70,10-10-30,-2 6-23,1-1-31,1 2-48,3 0-50,0 2 9,3 1-33,1 2-34,1 1-21,1 1-12,0 3-17,0 3-24,-1 2-13,-1-2-3,-3 3-25,0 1-6,-5-2-3,-2 2-6,2-2-5,-4 1-2,-1-2-2,-4-11-6,0 20-3,0-20-1,-5 17-1,0-10-3,5-7 6,-13 10-9,13-10 1,-14 7-5,14-7 3,-15 0 7,15 0 22,-13-5 7,13 5 17,-13-12-11,7 4 4,2-3 0,0 3-2,3-4-34,0 0-12,2 0 0,0 2 0,4-3 0,-1 1 0,4 0 0,-1-1-58,2 3-164,3 0-111,1-1-102,-2 3-101,2 0-140,-1 1-71,-3 3-894,2 0-1301</inkml:trace>
          <inkml:trace contextRef="#ctx0" brushRef="#br0" timeOffset="74587.7819">7897 2439 553,'0'0'785,"10"6"-86,-10-6-38,14 4-95,-14-4-23,14-1-45,-3-2-71,0 0-46,-1-1-41,1-2-22,1 0-36,0-2-62,1-1 2,-2 0-69,1-2-9,-1 2-18,-2-1-25,-1 0-51,-1 1 35,-1 2-27,-2-3 11,-4 10-19,5-13-3,-5 13-17,0 0 3,-2-15-2,2 15-10,-8-5-17,8 5-6,-13-1 17,13 1-12,-16 5 7,8 0-7,-2 2 7,-3 2-3,4 1-1,-2 0-2,-1 6 16,2-1-15,0 2 21,1 0-2,2-1-5,2 0-7,1-2 9,-1 2-10,3-3-2,2-1-2,1 0 3,3-1-7,-1 0 0,4-1 2,2 0-7,3-3-44,0 1-17,4-2-48,0-3-9,3-1-12,-1 0-17,5-2 8,-1-2 4,1 0 15,1-3 16,0-1 15,1-3 10,-2 2 12,1-5 7,0-2 13,1-1 9,-4 0 6,-3-1 3,0 0 11,-5 2-1,1-2 5,-3 0 8,-3 3 18,0 0-6,-5 0 23,1 2-5,-4-1 6,0 12-5,-2-21 2,-2 12 16,-1 2 6,-3 0 0,2-1-5,-3 4-9,9 4-2,-18-8-4,18 8-1,-17-1-11,17 1 11,-15 4-18,15-4 5,-10 10-9,6-1 15,4-9-14,-1 20-7,2-8-13,3 1-26,1 2-13,1-1-14,6 3 10,-1 2 12,5 0 7,3 1 10,-1-1 4,-4-3 5,1-1 7,-2 0 5,-3-5 12,0 1 25,-2-1 29,-3-1 22,-5-9 23,5 15 15,-5-15 18,-2 10-17,2-10-8,-9 8-16,9-8 13,-19 7-50,7-7-6,0 1-24,-3 0 5,1 1-11,-1-1 11,-1-1-27,1 1-8,0 0-122,-1 1-85,2-2-111,0 2-103,1-1-123,0 1-96,2 2-55,11-4-706,-14 4-1005</inkml:trace>
        </inkml:traceGroup>
      </inkml:traceGroup>
    </inkml:traceGroup>
    <inkml:traceGroup>
      <inkml:annotationXML>
        <emma:emma xmlns:emma="http://www.w3.org/2003/04/emma" version="1.0">
          <emma:interpretation id="{813D9C78-957F-41A0-B788-54BE9B5C68BA}" emma:medium="tactile" emma:mode="ink">
            <msink:context xmlns:msink="http://schemas.microsoft.com/ink/2010/main" type="paragraph" rotatedBoundingBox="1766,3586 8880,3455 8892,4108 1778,4239" alignmentLevel="2"/>
          </emma:interpretation>
        </emma:emma>
      </inkml:annotationXML>
      <inkml:traceGroup>
        <inkml:annotationXML>
          <emma:emma xmlns:emma="http://www.w3.org/2003/04/emma" version="1.0">
            <emma:interpretation id="{50826333-4738-4C5E-85D4-E9C7C0FBC27A}" emma:medium="tactile" emma:mode="ink">
              <msink:context xmlns:msink="http://schemas.microsoft.com/ink/2010/main" type="line" rotatedBoundingBox="1766,3586 8880,3455 8892,4108 1778,4239"/>
            </emma:interpretation>
          </emma:emma>
        </inkml:annotationXML>
        <inkml:traceGroup>
          <inkml:annotationXML>
            <emma:emma xmlns:emma="http://www.w3.org/2003/04/emma" version="1.0">
              <emma:interpretation id="{35FF5E6C-A3E7-4E38-9D5D-659A32F6222C}" emma:medium="tactile" emma:mode="ink">
                <msink:context xmlns:msink="http://schemas.microsoft.com/ink/2010/main" type="inkWord" rotatedBoundingBox="1766,3586 5031,3526 5043,4179 1778,4239"/>
              </emma:interpretation>
              <emma:one-of disjunction-type="recognition" id="oneOf11">
                <emma:interpretation id="interp51" emma:lang="en-IN" emma:confidence="0">
                  <emma:literal>decimal</emma:literal>
                </emma:interpretation>
                <emma:interpretation id="interp52" emma:lang="en-IN" emma:confidence="0">
                  <emma:literal>dermal</emma:literal>
                </emma:interpretation>
                <emma:interpretation id="interp53" emma:lang="en-IN" emma:confidence="0">
                  <emma:literal>denimed</emma:literal>
                </emma:interpretation>
                <emma:interpretation id="interp54" emma:lang="en-IN" emma:confidence="0">
                  <emma:literal>decimate</emma:literal>
                </emma:interpretation>
                <emma:interpretation id="interp55" emma:lang="en-IN" emma:confidence="0">
                  <emma:literal>decimals</emma:literal>
                </emma:interpretation>
              </emma:one-of>
            </emma:emma>
          </inkml:annotationXML>
          <inkml:trace contextRef="#ctx0" brushRef="#br1" timeOffset="81985.7753">2053 4021 394,'0'0'604,"0"0"-55,10-3-52,-10 3-42,0 0-14,11-5-21,-11 5-26,8-5-26,-8 5-14,5-9-50,-5 9-32,4-9-17,-4 9-6,0 0-24,2-16-21,-2 16-15,-3-14-29,3 14-26,-6-15-3,-1 8-18,1 1 7,-2 1-24,-1 1-5,-4-1-29,2 5 2,-4 0-17,-1 0 9,-3 6-19,1 1 12,-4 3-22,3 2 12,-2 2-30,0 3 20,1 2-18,3 0 9,-2 1-8,6-2 7,3-1-10,1 0 3,3-1-11,0-2-1,4 0-2,2-2 8,1 0-12,2-3 22,1 0-48,5-2-9,-2-2-46,5-2-33,-2-1-26,3-2-17,3-1-7,2-2-11,-2-1-4,1-2 4,3-2-7,-1-4 3,4-2 3,-4-1 0,0-2-15,3-2 10,-4-3-2,1 0 15,-4-2-6,3-7 14,-1-1 13,-2 3 12,-5 0 25,2-2 20,-3 2 25,-4-3 24,0 3 38,-1 4 31,-2 0 17,0 4 36,-2 3-8,-2-2 42,0 3 18,-3 3 0,2-1 15,-2 3 9,1 0-7,0 3 12,-1 1 4,0 1-13,5 7 29,-10-5-11,10 5 21,0 0 3,-14 9 34,10-1 11,-1 4-9,2 3-24,1 4 9,-1 4-18,1 0-22,-1 4 0,3 0-27,-2 1-10,0 1-32,1-1-12,1 0-25,0-1-3,0-1-35,0 3-26,1-5 0,1 1 0,0 0 0,1-4 0,1-3-106,-1-1-123,0-1-87,6-2-79,-3-2-67,1-2-96,-1-2-111,3-2-73,-9-6-753,13 8-1123</inkml:trace>
          <inkml:trace contextRef="#ctx0" brushRef="#br1" timeOffset="82740.2813">2261 4105 150,'0'0'847,"10"-5"-178,-10 5-46,9-5-86,-9 5-72,14-7-40,-6 1-26,1 1-46,4-1-52,-2-2-37,2 1-35,1-2-28,0 0-19,3-2-30,-3 0-20,1 0-21,-1-1-23,-1 3-13,-1-2-2,-3 0-19,2-1-6,-5 3-7,1-4-3,-3 3-4,-2 1-3,-2 9-7,2-17-4,-2 17-6,-7-12 7,7 12 8,-11-10-6,11 10 7,-16-4 6,16 4 6,-20 0 18,8 2 23,2 3 2,-4 2 26,3 2-3,-1 2 15,-2 2 2,2 1-15,1 3-9,1 1-5,1 0-9,1 1-23,1-1-2,1 0-20,4-1-2,-1-1-13,2 1 2,2-2-12,1 2-3,1-2-19,4-1-33,2-2-36,1-2-42,4 2-42,4-3-25,2-1-53,1 0-25,3-4-35,2 0-6,0-3-3,3-1-4,0-1 14,0-3 21,3 0 41,-1-4 15,0 0 31,-1-3 26,0-1 25,-2-4 18,1-2 33,-5-1 20,-3 0 22,-1-2 29,-3 0 52,-2-1 41,-3 5 19,-3 0 31,-3 2 38,1 1-21,-4 2 29,-1 1-15,-2 11 20,1-16-8,-1 16 18,-3-10-12,3 10 4,0 0 2,0 0-15,-14 3 23,14-3-19,-11 14 10,7-1-26,-1 1-4,1 2-7,0 1-21,0 1-25,3-1-18,0 3-11,1-2-16,0-1-11,2 3-8,1-5-8,1 2-6,1-3-5,1 1-5,3-1-8,1-5-13,1 2-44,3-4-46,-2-3-41,5 1-41,-3-4-29,4-1-15,-1-3-7,2-2-5,2-3-10,0-1 15,-1-3 32,2-2-12,0-3 30,-3 0 21,-1-3 24,-5 3 18,-2-1 27,1 1 34,-5 4 43,0 0 58,-1 1 5,-1 3 16,-1 0 9,-4 9 34,3-11 14,-3 11 30,0 0 3,0 0 2,0 0 5,0 0 1,0 0-12,-8 10-1,8-10 2,-5 17-29,5-17-6,-1 22-15,1-10-15,1 0-27,-1-1-2,1 0-17,3 1 1,-4-12-14,4 20 4,0-11-24,-1-1 7,-3-8-41,9 13-45,-9-13-50,13 8-55,-13-8-26,13 4-52,-3-7-37,2 0-107,-2-2-71,3 0-34,-2-4-76,1 0-729,0-7-910</inkml:trace>
          <inkml:trace contextRef="#ctx0" brushRef="#br1" timeOffset="83036.5682">3222 3777 524,'-18'8'702,"3"0"-83,1-1-43,1 4-61,2 0-36,1-1-61,2 1-24,3-3-57,1 3-29,4-11-43,0 13-24,0-13-38,10 14-24,-1-10-33,-9-4-19,20 4-28,-4-4-16,-1-1-9,4-3-22,-1 1-6,3-4 1,-2 0-7,-3-2 3,2-2 4,-2 1 0,-2-3 14,-5 1-15,0-1 4,-2 0-1,-3 1 6,-1 1 1,-2-1-4,-1 12-16,-3-20 6,-1 11-13,-1 1 3,-2 2-19,7 6 8,-14-7-16,14 7 10,-21 1-17,11 2-21,-3 2-89,0 2-86,1 2-73,-4 3-90,2 1-110,-1 1-119,2 1-90,0-1-739,4 1-1026</inkml:trace>
          <inkml:trace contextRef="#ctx0" brushRef="#br1" timeOffset="83664.5258">3562 3984 821,'-2'-10'784,"2"10"-57,-4-8-82,4 8-95,0 0-71,-8-9-75,8 9-56,0 0-46,0 0-14,-10 6-20,10-6-31,-4 14-27,4-14-38,1 19-20,3-7-25,-1 1-13,0 1-32,3 1-8,-3-2-21,3 1-3,-1-2 14,1-1-27,-2 1-13,0-2-4,-4-10-16,6 16 10,-6-16-8,4 11 7,-4-11-13,0 0 17,0 0-21,0 0 6,-3 10-13,3-10 6,-6-6-16,6 6 2,-9-13-15,4 5 2,1-4 7,0 1 4,0-4 0,2 0 7,2 3-4,0-3 6,2 1-1,2-2 2,1 2 1,4 1 11,0-1-12,2 3 4,1 1 1,1 0 6,2 4 12,2 1 20,1 4-2,0 1 8,2 1 6,1 3 14,-1 2-11,2 2 21,-2 2-27,-2 0 4,1 0-15,0 2 8,-4-1-24,0 1 16,-4-2-20,0 0-3,-1 0-4,-3-2 8,0 0-16,-2-1 11,-5-7-12,8 13 24,-8-13-13,0 0-3,0 12-13,0-12-4,0 0-19,0 0-10,-9 10-23,9-10 14,0 0 3,-9-5 12,9 5 11,-7-9-5,7 9 1,-6-14 5,4 3 2,0 0 4,2 0 1,2-1 2,1-3 0,2-1 5,0 2-4,3 0 4,1-2 0,4 2-1,0-1 4,2 3 4,-1 0 2,3 2 12,-2 0 42,2 5-16,-1 1 23,2 1 12,-4 1-4,3 4 18,1-1-2,-3 4 16,0 0-34,-2 2-12,-1 0-11,-1 1-10,-2 3-4,-2-2-8,0 0-4,-3 1 0,-2 1-26,1-1-61,0 0-84,-3-10-74,0 19-66,0-19-69,-3 17-97,3-17-107,-3 16-46,3-16-115,2 14-561,-2-14-893</inkml:trace>
          <inkml:trace contextRef="#ctx0" brushRef="#br1" timeOffset="84351.8184">4427 4059 87,'8'-7'780,"-2"0"-140,-2-1-75,-4 8-40,9-17-45,-6 7-36,-1-1-49,-2 11-14,0-21-52,0 21-23,-1-21-29,1 21-30,-4-19-24,4 19-23,-8-17-31,8 17-23,-10-11-19,10 11-22,-13-5-16,13 5-8,-15 1-15,15-1 2,-17 8-22,9-1 8,-3 2-22,2 2 21,0 1-19,3-1 9,0 3-14,0-1 12,4 0-21,-1-1 13,2 0-19,1-12 6,1 21-11,-1-21 9,5 18-12,1-11 6,-6-7-9,12 11 10,-12-11-16,18 4 9,-18-4-39,21 0-9,-10-4-22,1 1-10,0-3-16,0-2-3,1 0-9,-3-1 0,-1-3 18,1 3 4,-2-5 18,-2 1 2,-1 0 21,1 1-4,-2 1 19,-1 0-4,0 1 14,-3 10 1,3-16 16,-3 16-17,0 0 32,0 0-21,-1-12 25,1 12-2,0 0 35,-2 12-1,2-12 10,-3 14-8,3-14 4,0 22-4,0-22-5,1 22-7,1-10-14,0 1-1,1-1-2,-1-2 2,3 1-13,-1-1-7,4 0-3,-3-3 3,4-1-9,0 0 1,2 0-48,2-4-19,1 0-16,0-3-10,2 0-3,-1-1-35,1-4-8,1 2-26,2-6 10,-2-1-25,1 0 35,-3-4-9,4-3 15,-2-2-6,-3-1 31,1 1-5,-2-5 50,-1 0 4,-1 0 28,-3 1-19,-2 2 27,-2 0 17,1 1 32,-2 1 18,-1 3 15,-2 0 4,0 2 8,0 1 11,-1 2 37,0 0 5,-1 1 8,2 11-3,-3-17-2,3 17 2,-4-13 1,4 13-3,-7-8 5,7 8 8,0 0 21,-12 4-8,12-4 0,-12 16 28,8-4-4,0 2 10,2 4-1,1 5-7,1 2-21,0 2-11,1-1-14,1 5-11,4 1-22,-1-3-19,2 0-76,1 0 0,1-2 0,1-4 0,0-2 0,-1-3 0,4-1 0,-1-5 0,-1-1 0,3-2-170,-1-3-123,2-2-97,-1-3-87,-14-1-197,27 0-200,-10-4-806,-3-3-1352</inkml:trace>
        </inkml:traceGroup>
        <inkml:traceGroup>
          <inkml:annotationXML>
            <emma:emma xmlns:emma="http://www.w3.org/2003/04/emma" version="1.0">
              <emma:interpretation id="{DB908B91-3F44-4D88-9EE0-0BCBA89F8F72}" emma:medium="tactile" emma:mode="ink">
                <msink:context xmlns:msink="http://schemas.microsoft.com/ink/2010/main" type="inkWord" rotatedBoundingBox="6030,3573 8881,3520 8890,4043 6040,4096"/>
              </emma:interpretation>
              <emma:one-of disjunction-type="recognition" id="oneOf12">
                <emma:interpretation id="interp56" emma:lang="en-IN" emma:confidence="0">
                  <emma:literal>value.</emma:literal>
                </emma:interpretation>
                <emma:interpretation id="interp57" emma:lang="en-IN" emma:confidence="0">
                  <emma:literal>value,</emma:literal>
                </emma:interpretation>
                <emma:interpretation id="interp58" emma:lang="en-IN" emma:confidence="0">
                  <emma:literal>value</emma:literal>
                </emma:interpretation>
                <emma:interpretation id="interp59" emma:lang="en-IN" emma:confidence="0">
                  <emma:literal>valve.</emma:literal>
                </emma:interpretation>
                <emma:interpretation id="interp60" emma:lang="en-IN" emma:confidence="0">
                  <emma:literal>value"</emma:literal>
                </emma:interpretation>
              </emma:one-of>
            </emma:emma>
          </inkml:annotationXML>
          <inkml:trace contextRef="#ctx0" brushRef="#br1" timeOffset="85152.1421">6072 3895 722,'0'0'810,"-12"-7"-66,12 7-75,-10-8-46,10 8-62,-8-5-83,8 5-89,-6-7-72,6 7-48,0 0-5,0 0-28,0 0-13,0 0-43,5 19-33,0-10-22,2 4-20,1 2 8,1 2-52,2-1-7,0 1-10,-1 0-9,1-2-7,0 1 3,-2-3-5,1-1 7,0 0-2,-1-3 8,-1 0 5,2-2 4,-2-3 2,1 0 2,-9-4-7,17 1-5,-7-3-12,-1-4-8,1 0 2,0-2-4,1-1-6,-1-3-5,0-4-8,-1 0 3,1-2-4,-1 0 6,-1-1-8,-1 0 9,1 0-8,-2 0 3,0 5-2,-3-1 7,3 1-13,-3 1-41,2 3-77,-2 0-90,1 0-74,-4 10-64,5-13-16,-5 13-96,6-8-93,-6 8-54,0 0-231,0 0-370,14 1-823</inkml:trace>
          <inkml:trace contextRef="#ctx0" brushRef="#br1" timeOffset="86293.0459">6748 3863 2,'12'-4'855,"-3"0"-148,-9 4-77,15-9-63,-15 9-43,10-8-38,-10 8-41,0 0-46,1-13-62,-1 13-24,0 0-18,-9-8-13,9 8-15,-15-3-30,15 3-22,-22 3-19,8 0-25,-1 2-12,-1 2-35,-3 4 0,1 0-43,-1 2-9,0 4-12,1 0-15,1 0-2,5 0-5,-1-2-11,4 2 0,0 0-8,2-2 0,0-1 0,4-2-6,3 1-2,0-13-6,4 19-2,2-12-9,2 0-21,0-3-32,2-2-18,4-1-28,-1-1-20,2-2-2,1-3-2,0 1 3,2-4 8,1-2 7,-2 0 10,0-2 9,-2 1 8,-1-5 19,0 3 11,-3-4 7,0-3 6,0 5 26,-4 1-10,-2-1 10,0 1 14,-1 4 17,-2-1 17,2 2-2,-4 9-2,2-13-5,-2 13-7,0 0 5,-2-12-3,2 12 3,0 0 5,0 0 13,-6 9 6,6-9-7,-2 16-5,2-16-10,-1 18 2,1-18-15,1 20 7,1-10 9,-1 1-15,3 0-6,-2-1-2,1-2-11,1 2-18,0-3-34,1 1-25,1-1-23,4-1 18,0-1-46,2-2-50,1 1-53,1-3 22,1 1-24,1-2 12,1-2-25,0 0 8,1-2-35,1-1-1,-1-3 12,2 0 1,-1-2 40,-2 1 24,0-4 26,-2-2 25,-1 1 48,-4-2 8,1-1 69,-1 0 30,-4-4 28,-2 3 22,-1-4 31,-1 1 27,-1 0 25,-2 0 39,0 2 1,0-2 26,-2 3-1,0 0 8,0 1 14,0 2 7,-1 1-20,-1 1-5,3 1-12,-1 3-21,1-1-19,2 10-27,-7-14-21,7 14-16,-6-6-3,6 6-6,0 0 5,-12 10-22,12-10 9,-7 20-21,4-6 21,2 3-8,-2 1 13,2 0-7,1 5-5,0 0-7,0 3-8,0-1-9,0 1-4,1-1 1,2-1-12,-1 0 7,1-2-18,1-1 1,1 0-4,2-1 10,1-1-8,1-2 25,4-2-43,0-1 7,2-3 2,-1 0-4,0-3-2,4-3 2,0-1-9,0-1-9,0-2-7,0-2 0,1-1-8,1-1 8,-1-2-3,2-2 3,-2-1 4,-2-4 2,-1 2 0,-2-3-2,0-1 6,-2 0 1,-2-2 22,0 0-24,-2-2 10,-3 2 1,0 0 2,-2 2-3,2-1 4,-4 5 7,1-2-3,-2 12 2,0-18 1,0 18 0,-1-13-3,1 13-2,0 0 1,0 0 0,0 0 2,-14 6 28,14-6-13,-6 16 7,3-6-7,1 3 0,0 0-3,0 3-1,0 0-3,2-2 1,0-1-4,0 2 1,2 0-4,0-3 3,2 3 2,0-2-2,3-1-5,1-1 0,1-2 3,2 0-6,3-2-13,-2-2 17,5 0-6,-2-1-11,3-3-18,0-2-19,1 0-1,0-2-2,2-2-12,1-4-4,-3 1-1,-1-4 9,-2 0 4,0-2 7,-2-1 7,-3-1 4,0 0 9,-3-1 13,-1 3 1,-1-1 7,-2 1 3,0 0 1,-1 2 8,0 2 14,0-1 13,-3 11 4,4-16-5,-4 16-2,2-9-6,-2 9 15,0 0 15,0 0 12,0 0 17,0 0 17,0 14-12,0-14 8,-1 19 2,1-6-15,-1 1-2,-1 2-23,2 1-10,0 0-3,2-1-17,-2 0-8,1 0 0,1-2-20,1 1-64,1-3-32,0-2-22,1 0-58,2-2-49,2 1-67,0-3-51,4-1-94,-1-1-83,2-4-95,-2 1-713,4-2-934</inkml:trace>
          <inkml:trace contextRef="#ctx0" brushRef="#br1" timeOffset="86655.0289">8126 3912 718,'0'0'657,"-7"-7"-71,7 7-34,0 0-105,0 0-41,11-8-58,-11 8-28,13-5-30,-3 0-43,1 1-27,1-2-31,2 0-21,1-2-17,-2 1 0,2 0-35,-1-2-21,-2 0-31,2 1 10,-3-2-11,0-1-11,-1 1-9,-1-1 4,-2 1-9,-2 1-6,-1 1-4,-4 8-7,2-17 8,-2 17-10,-1-14-3,1 14-9,-6-10 6,6 10-11,-11-5 6,11 5-3,-14 0 5,14 0 8,-18 8 27,9-2 25,-1 4 28,1 3 28,0 1 17,-1 2-20,2 3 10,2 0 2,1 0-13,1 2-16,0-2 5,3-2-10,2 3 5,3-3-5,0 0-6,1-1-9,1-2-5,3 0-19,3-2-13,1-2-7,1-2-36,1-2-6,4 1 0,-1-5-34,4-1-113,1-2-106,2-1-83,1-3-82,3-2-126,-2 2-193,3-4-253,0-3-512,0-1-1127</inkml:trace>
          <inkml:trace contextRef="#ctx0" brushRef="#br1" timeOffset="86856.2021">8887 3832 758,'0'0'1116,"0"0"-111,0 0-39,0 0-69,-3 11-69,3-11-31,0 0-80,0 0-63,0 0-201,0 0-453,0 0 0,0 0 0,0 0 0,1 11 0,-1-11 0,0 0 0,0 0 0,0 0 0,0 0 0,0 0 0,0 0 0,0 0 0,0 0-631,0 0-1754,0 0-2189</inkml:trace>
        </inkml:traceGroup>
      </inkml:traceGroup>
    </inkml:traceGroup>
    <inkml:traceGroup>
      <inkml:annotationXML>
        <emma:emma xmlns:emma="http://www.w3.org/2003/04/emma" version="1.0">
          <emma:interpretation id="{375FF36E-74D7-4A50-BC92-B1895924610A}" emma:medium="tactile" emma:mode="ink">
            <msink:context xmlns:msink="http://schemas.microsoft.com/ink/2010/main" type="paragraph" rotatedBoundingBox="491,5979 15865,5943 15868,7325 494,736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B39D439-D2CE-4C79-B746-675A6C9360A7}" emma:medium="tactile" emma:mode="ink">
              <msink:context xmlns:msink="http://schemas.microsoft.com/ink/2010/main" type="inkBullet" rotatedBoundingBox="492,6584 952,6583 953,6640 493,6642"/>
            </emma:interpretation>
            <emma:one-of disjunction-type="recognition" id="oneOf13">
              <emma:interpretation id="interp61" emma:lang="en-IN" emma:confidence="0">
                <emma:literal>-</emma:literal>
              </emma:interpretation>
            </emma:one-of>
          </emma:emma>
        </inkml:annotationXML>
        <inkml:trace contextRef="#ctx0" brushRef="#br0" timeOffset="129922.4159">572 6584 526,'0'0'577,"0"0"-81,-14 1-23,14-1-41,-12 3-10,12-3-70,0 0 31,-16 2-34,16-2 3,0 0-40,-15 2 7,15-2-25,0 0 21,-8 4-33,8-4 27,0 0-26,0 0-20,0 0-17,-14 3-21,14-3-19,0 0-9,0 0-5,0 0 1,0 0 0,0 0-193,0 0 0,0 0 0,4 8 0,-4-8 0,14 4 0,-14-4 0,23 6 0,-8-4 0,3-1 0,2 3 0,2-4 0,-1 1 0,-1 1 0,4-1 0,3 0 0,-1 2 0,-4-2 0,-2 0 0,3 0 0,-3 0 0,-2-1 0,-3 0 0,-1 2 0,0-1 0,-14-1 0,23 1 0,-23-1 0,17 0 0,-17 0 0,14 1 0,-14-1 0,13 0 0,-13 0 0,0 0 0,13-1 0,-13 1 0,0 0 0,0 0 0,0 0 0,0 0-390,0 0-649,0 0-1091,0 0-1901</inkml:trace>
      </inkml:traceGroup>
      <inkml:traceGroup>
        <inkml:annotationXML>
          <emma:emma xmlns:emma="http://www.w3.org/2003/04/emma" version="1.0">
            <emma:interpretation id="{23B9FA4C-60B4-4763-98C6-E781EA07A96F}" emma:medium="tactile" emma:mode="ink">
              <msink:context xmlns:msink="http://schemas.microsoft.com/ink/2010/main" type="line" rotatedBoundingBox="1972,5976 15865,5943 15868,7325 1976,7358"/>
            </emma:interpretation>
          </emma:emma>
        </inkml:annotationXML>
        <inkml:traceGroup>
          <inkml:annotationXML>
            <emma:emma xmlns:emma="http://www.w3.org/2003/04/emma" version="1.0">
              <emma:interpretation id="{C04D9AA9-1958-47B8-9C9B-5C7F699AB137}" emma:medium="tactile" emma:mode="ink">
                <msink:context xmlns:msink="http://schemas.microsoft.com/ink/2010/main" type="inkWord" rotatedBoundingBox="1972,5989 5904,5980 5907,7349 1976,7358"/>
              </emma:interpretation>
              <emma:one-of disjunction-type="recognition" id="oneOf14">
                <emma:interpretation id="interp62" emma:lang="en-IN" emma:confidence="0">
                  <emma:literal>Similarly,</emma:literal>
                </emma:interpretation>
                <emma:interpretation id="interp63" emma:lang="en-IN" emma:confidence="0">
                  <emma:literal>similarly,</emma:literal>
                </emma:interpretation>
                <emma:interpretation id="interp64" emma:lang="en-IN" emma:confidence="0">
                  <emma:literal>Similarly</emma:literal>
                </emma:interpretation>
                <emma:interpretation id="interp65" emma:lang="en-IN" emma:confidence="0">
                  <emma:literal>similarly</emma:literal>
                </emma:interpretation>
                <emma:interpretation id="interp66" emma:lang="en-IN" emma:confidence="0">
                  <emma:literal>Similarity,</emma:literal>
                </emma:interpretation>
              </emma:one-of>
            </emma:emma>
          </inkml:annotationXML>
          <inkml:trace contextRef="#ctx0" brushRef="#br0" timeOffset="239985.1543">2212 6202 21,'7'-7'669,"0"1"-145,-7 6-82,15-11 2,-9 5 10,1 0-39,-1-3 2,3 3-17,-3 0-16,-1-2-18,2-1-31,-1 1-29,-1 1 1,-1-2-8,1 0-40,-1 0-10,-4 9 2,3-16-21,-3 16-24,-3-15-22,-1 6 0,-1 2-36,-3 2-5,-3-1 1,1 2-13,-4 2-22,-2 1 0,-1 2-48,0 3-61,-5 3 0,1-1 0,0 4 0,-1 1 0,2-1 0,-2 4 0,4 1 0,2-1 0,-1-2 0,3 3 0,5-1 0,0-1 0,1-2 0,2 2 0,2-1 0,2-2 0,2-10 0,0 19 0,2-9 0,2-2 0,4 0 0,-1 0 0,4-2 0,2 0 0,0 0 0,3-1 0,0 1 0,2-1 0,2 1 0,4-1 0,-1 2 0,0-1 0,-1 1 0,2 0 0,-1 0 0,-2 1 0,0 1 0,-1 1 0,-2 0 0,-1-1 0,-3 0 0,-3 2 0,0-4 0,-1 4 0,-5-2 0,0 0 0,-5-9 0,3 17 0,-6-7 0,-1-1 0,-2-2 0,-4 3 0,-2-2 0,0 1 0,-3-2 0,0-2 0,-4 2 0,0-2 0,-3-1 0,-1 0 0,2-1 0,-1-2 0,3 0 0,-2-1 0,-1-1 0,3-1 0,0-3 0,1 3 0,0-3 0,-1-2 0,6 2 0,-2-2 0,3-1 0,1-1-107,3 1-181,2 1-84,3-2-82,3 9-87,-1-12-105,1 12-109,4-10-837,5 2-1243</inkml:trace>
          <inkml:trace contextRef="#ctx0" brushRef="#br0" timeOffset="240257.1424">2613 6338 138,'0'0'949,"5"-11"-171,-5 11-29,4-9-83,-4 9-47,5-9-81,-5 9-80,0 0-46,0 0-50,0 0-15,0 0-12,0 0-27,0 0-29,0 0-37,5 13-33,-5-13-31,0 19-23,0-19-21,1 21-22,-1-10-21,1 0-17,2 1-16,-2 0-58,2 0 0,-1 0 0,1-2 0,0 2 0,-1-2 0,2-3 0,1 1-150,-5-8-102,9 14-74,-9-14-66,9 9-70,-9-9-89,11 3-104,-11-3-71,12-2-758,-12 2-1108</inkml:trace>
          <inkml:trace contextRef="#ctx0" brushRef="#br0" timeOffset="240566.3489">2486 6270 89,'-10'3'856,"10"-3"-177,-17 5-49,17-5-81,-10 4-36,10-4-51,0 0-21,0 0-60,0 0-51,0 0-27,0 0-17,0 0-7,12-4-28,-3 1-27,3-2-25,2-2-30,2 1-11,-1-2-15,2-1-14,-3 1-4,0-1-3,-1 1-2,-1-2-3,-1 1-21,-2-1-4,-2 3 2,-1-1-17,0 0-11,-6 8-13,2-16-6,-2 16-7,-1-13-10,1 13-11,-9-11-3,9 11-10,-15-7-6,15 7 0,-21 0 0,21 0 0,-22 2 0,7 3-13,2 1-91,-1 2-68,2 0-71,-2 1-47,2 1-94,2 0-63,0 2-146,-1 5-111,5-3-236,2 1-426,3-1-968</inkml:trace>
          <inkml:trace contextRef="#ctx0" brushRef="#br0" timeOffset="241217.1148">2812 6389 530,'0'0'907,"4"-10"-110,-4 10-73,0 0-98,2-9-89,-2 9-108,0 0-78,0 0-31,0 0-17,0 0-23,0 0-24,13 4-28,-13-4-18,10 13-19,-6-4-42,1-1-21,-1 1-36,1 1-5,-1 0-32,0 2-9,2-3-7,-2 1-11,0-3-3,-1 3-5,-3-10 2,6 14-5,-6-14-21,4 13 19,-4-13 15,0 0-19,1 12 8,-1-12-17,0 0 1,0 0-2,0 0 6,0 0-7,-9-5 8,9 5-8,-5-12 8,1 3-14,2-1 13,0-2-12,1 0 2,1-1-1,0-1-1,1 1 0,1-1-3,1-1 19,1 1-21,3 2 15,-1 0-2,3 0 5,0 4-9,0-1 14,4 4-2,-1 0 11,2 2 14,1 3 7,0 0 7,3 3 3,0 2-12,0 0-8,1 6 1,0-2-13,-4 2-1,2 1-3,-3 0-4,-2 1 8,-1-1-11,-2 0-3,-1 0-2,0-2-4,-2 1 0,-3-3-4,3 2-8,-6-10 1,5 16 7,-5-16-5,1 11 1,-1-11 5,0 0-4,-1 13 1,1-13 4,0 0 3,0 0-5,0 0 0,0 0 3,-11-4-6,11 4 3,-2-12 1,2 12-2,-1-19-2,1 19-2,1-21 1,1 8-1,2 0 7,1-1-9,1-1 3,2 3 2,0 0-3,1 2 6,1-2-2,-1 3 6,3-1-5,-1 3 6,-1 2 2,3 0 24,0 2 24,-13 3-4,25 0 19,-13 2-3,0 2 12,0 1-29,0 2-48,-1 2 0,-2 1 0,0-1 0,-2 1 0,0 2 0,-2-2 0,-1 0 0,-1 2 0,-1-3 0,1 1 0,-3-10-35,1 19-301,-1-19-123,-1 17-103,-2-9-166,3-8-197,-2 15-704,2-15-1287</inkml:trace>
          <inkml:trace contextRef="#ctx0" brushRef="#br0" timeOffset="241485.031">3599 6442 331,'3'-14'895,"-3"14"-141,1-12-31,-1 12-63,1-12-46,-1 12-70,0 0-63,1-13-70,-1 13-59,0 0-54,0 0-32,0 0-6,0 0 2,0 0-15,0 0-34,0 0-29,0 0-15,-3 13-26,3-13-24,0 18-16,1-7-24,-1-11-15,1 24-45,0-14-19,2 2 0,0-1 0,-1-1 0,1 1 0,-1 0 0,2-4 0,0 4-100,-4-11-74,9 14-60,-9-14-35,10 11-64,-10-11-34,10 5-59,-10-5-60,13-2-52,-13 2-46,13-7-163,-7 1-494,2-3-850</inkml:trace>
          <inkml:trace contextRef="#ctx0" brushRef="#br0" timeOffset="241805.117">3558 6171 208,'-13'-5'736,"0"0"-96,1 3-58,2 0-45,10 2-69,-22-1-38,22 1-15,-18 1-33,18-1-58,-14 3-17,14-3-29,-10 6-32,10-6 0,0 0-5,-6 6 8,6-6-77,0 0-14,13 5-15,-13-5-22,17 0-15,-4-1-14,0-1-6,3-1-9,-2-1-4,3-2 3,-2 1-4,1-1 2,-5-2 3,3 1-11,-4 0-4,-1-1 3,-2-1-12,0 1-6,-7 8-13,5-17-7,-5 17 3,0-16 2,0 16-12,-6-14-9,-1 7-1,7 7-1,-16-8-2,16 8-1,-20-3 0,20 3-3,-26 3-6,15 0-25,-5 2-35,3 1-45,1 1-73,-1 1-62,1 1-55,1 3-66,3-3-70,2 2-100,-1 1-68,5 0-77,2-12-772,0 22-1064</inkml:trace>
          <inkml:trace contextRef="#ctx0" brushRef="#br0" timeOffset="242157.4787">3883 6154 132,'0'0'866,"-1"-17"-129,1 17-12,-3-21-89,3 21-7,-3-20-62,3 20-73,-1-21-25,1 21-15,-1-18-38,1 18-42,-2-16-26,2 16-24,0-13-33,0 13-48,-1-10-32,1 10-38,0 0-71,0 0-102,0 0 0,0 0 0,0 0 0,-2 11 0,4 1 0,-2 0 0,1 7 0,1 0 0,0 6 0,1-2 0,-2 4 0,2 0 0,-2 0 0,2 2 0,-1-3 0,0 1 0,0 0 0,1-1 0,-2-2 0,2 1 0,-1-1 0,0-6 0,0 0 0,0-1 0,0-3 0,-1-1 0,1-1 0,0-3 0,-2-9 0,2 17 0,-2-17-166,7 13-483,-7-13-169,5 8-157,-5-8-788,10 6-1456</inkml:trace>
          <inkml:trace contextRef="#ctx0" brushRef="#br0" timeOffset="242657.3005">4210 6417 289,'4'-9'804,"-4"9"-98,6-16-61,-6 16-70,4-17-74,-1 8-32,-3 9-57,0-21-47,0 10-56,-3-1-29,0 1-22,0-1-33,-3 0-9,0 0-38,-3 3-20,2-2-14,-4 2-6,0 2-21,1 0-13,-1 3-15,0 1 1,-1 2-4,12 1-20,-24 4 7,12 2-7,0 1-2,-1 2-5,0 7-7,2-2-3,2 3-2,-1 2-8,3-1-7,1 1-8,2-2-11,3-1 6,-1 1-2,2-2-3,3 2 0,-1-3-9,5-2 1,-2 1-2,4-1 5,0-4-8,1 1-11,3-4-6,-3 0-9,2-3 13,0 0-16,0 1 8,-12-3 2,23-3-2,-13 1 2,2-2 2,-3 0 8,-2-3-3,1 0 11,-1 0-10,0-3 9,-1 3-8,0-1 19,0 1-16,-6 7 13,9-14-5,-9 14-6,6-11-10,-6 11 11,5-8 1,-5 8 4,4-8-1,-4 8 3,0 0-9,8-12 4,-8 12-5,0 0 1,0 0-1,5-6 4,-5 6-2,0 0 5,0 0-19,8 4 9,-8-4-19,0 0-46,6 9-52,-6-9-36,5 8-33,-5-8-64,5 9-7,-5-9-60,6 8-41,-6-8-53,7 8-47,-7-8-31,8 6-96,-8-6-103,0 0-265,11 7-547</inkml:trace>
          <inkml:trace contextRef="#ctx0" brushRef="#br0" timeOffset="242986.1192">4284 6366 30,'-1'-11'741,"0"0"-141,1 11-57,-3-20-44,3 20-15,-1-17-61,1 17-11,1-16-47,-1 16-53,5-13-43,-5 13-30,8-10-28,-8 10-38,14-5-21,-14 5-20,17 4-14,-7 1-25,1 2-5,2 3-23,0 2 4,0 3-14,0 0-9,0 0-8,1 2 9,-2-1-13,-1 1-3,2 0-7,-3-1-2,-1-3-6,-1 2-1,-2-4-4,0 0 3,-1-1-1,-1-1-2,-4-9 1,4 13-3,-4-13-2,0 0-1,-1 12 14,1-12 24,0 0 24,0 0 1,0 0 0,-10-6-5,10 6 8,-4-14 2,4 14 13,0-17-25,0 5-12,2 2-7,0-4-9,-1 1 24,3-3-46,4 2-1,-3-2-19,4-1-51,0 0-78,1 1-61,0-1-87,2 4-79,2-2-135,0 2-81,2 2-186,6-3-623,-3 2-991</inkml:trace>
          <inkml:trace contextRef="#ctx0" brushRef="#br0" timeOffset="243273.0593">4832 6077 847,'0'0'718,"-5"-12"-22,5 12-56,-6-13-30,6 13-29,-5-13-43,5 13-49,-7-13-48,7 13-21,-6-12-37,6 12-40,-4-10-29,4 10-31,-4-11-25,4 11-26,0 0-38,-4-10-34,4 10-116,0 0-44,0 0 0,0 0 0,0 0 0,-7 9 0,7-9 0,-4 22 0,3-7 0,-1 5 0,1-2 0,0 7 0,-2 0 0,3 0 0,-1 1 0,0-1 0,1-1 0,0 3 0,0-5 0,0-3 0,0 2 0,1-1 0,-1 0 0,1-1 0,1-2 0,-1 0 0,0-5-181,2 0-425,-2 0-90,1 0-102,1-2-161,-3-10-609,5 15-1214</inkml:trace>
          <inkml:trace contextRef="#ctx0" brushRef="#br0" timeOffset="244052.6802">4961 6457 78,'3'-19'875,"-3"19"-162,0-22-24,-3 12-69,3-2-52,0 12-47,-1-22-61,1 10-56,0 12-33,-2-19-6,2 19-43,-2-17-28,2 17-55,-1-13-40,1 13-37,0 0-39,-3-11-18,3 11-13,0 0-26,0 0-16,0 0-3,0 0-14,-3 11-2,3-11-3,1 13-10,-1-13-11,2 17 10,-2-17-7,7 17-3,-1-8-26,-2-1 23,2 1-17,0-2-45,0 1-10,0-1-33,3-2-17,-1 0-8,1-1-5,-9-4 3,18 5 0,-18-5-12,16 3-9,-16-3 15,21-3 10,-21 3 28,20-8 7,-11 4 20,0-2 0,1-2 18,-1 0 6,0-4 19,0 3 6,-2-3 5,-1 0 6,-1 2 18,0 1 19,0 0 18,-1 0 11,-4 9 5,6-17-2,-6 17 12,4-12 5,-4 12-13,4-10-9,-4 10-3,0 0 0,0 0 11,0 0 14,0 0 7,0 0 27,0 0 14,3 15 19,-3-15-5,0 24-5,-2-7 4,1 1 10,0 1-6,-2 5-29,2 2 6,-2 2 71,3 5 39,2 4-220,0 1-9,1 3 0,1 5 0,0 0 0,1 1 0,-2-2 0,1 3 0,0-3 0,-1 3 0,-2-4 0,0-4 0,-1-4 0,-1 1 0,0-1 0,-3-2 0,-3-1 0,0-5 0,-2 1 0,-1-5 0,-2-4 0,-1-2 0,0-4 0,-2 1 0,0-4 0,-4-2 0,1-4 0,0-2 0,-4-3 0,-3-2 0,-2-4 0,-4-4 0,2-3 0,-6-4 0,3-4 0,2 0 0,3-4 0,3 1 0,2-3 0,4 3 0,5 0 0,3-2 0,5 3 0,5 1 0,4-4 0,5-3 0,3 2 0,9-1 0,2-1 0,4-2 0,3 3 0,4 3 0,4-3 0,5-1 0,3-1 0,0 1 0,0-1 0,-7 5 0,-3 0 0,-1-2 0,-3 2 0,-1-3 0,-4 3 0,-3-2 0,-6 5 0,-3-2 0,-3 0 0,-5 2 0,-2 0 0,-2 0 0,-3 1 0,-1 4 0,-3-7 0,-3 3 0,-1 0 0,-1 4 0,-2-1 0,-1 2 0,0 2 0,-2 0 0,3 4 0,-2 2 0,0 1-111,2 0-320,-2 3-76,1 1-146,12 3-165,-16 0-972,16 0-1490</inkml:trace>
          <inkml:trace contextRef="#ctx0" brushRef="#br0" timeOffset="244628.2291">5670 6489 78,'0'0'965,"0"0"-200,0 0-117,0 0-74,9 4-67,-9-4-62,0 0-51,8 5-58,-8-5-49,0 0-35,9 7-18,-9-7-32,0 0-29,6 10-29,-6-10-1,0 0-42,4 14-13,-4-14-13,0 0 2,4 10-18,-4-10 0,0 0-2,0 0-6,0 0-11,-4 12 2,4-12-13,0 0-3,0 0-1,-13-2-14,13 2 2,0 0 2,-12-5 6,12 5-3,-8-8 1,8 8-2,-4-11 1,4 11 7,-2-10-3,2 10-7,1-10 3,-1 10 5,4-11-16,-4 11 2,7-8-5,-7 8-6,11-5 6,-11 5-2,12-2-4,-12 2-8,0 0 11,18 0 0,-18 0 3,12 4-3,-12-4-1,10 5 4,-10-5 5,7 6 4,-7-6-2,0 0-5,4 11 4,-4-11-5,0 0-8,-6 8 7,6-8-4,-10 4-4,10-4 12,-14 3-8,14-3-4,-17 0 3,17 0-1,-16-3-3,16 3 2,-16-4-3,16 4 1,-11-5-5,11 5 3,-9-12-2,9 12 2,0-10 0,0 10 16,9-15 53,-3 10-29,2-2 44,2 2 1,3 2 4,2-1 11,1 3 22,-2 1-5,5 3-3,-1 2 7,1 2 0,1 3-44,-3 5-70,3-1 0,-2 6 0,-5 1 0,-4-1 0,-4 6 0,-2 1 0,-11 6 0,-5 4 0,-8 4 0,-11 6-373,-9 1-225,-9 2-232,-10-5-1180,-14 10-1769</inkml:trace>
        </inkml:traceGroup>
        <inkml:traceGroup>
          <inkml:annotationXML>
            <emma:emma xmlns:emma="http://www.w3.org/2003/04/emma" version="1.0">
              <emma:interpretation id="{26DCD4C5-E9E4-4F21-A291-C378C734938B}" emma:medium="tactile" emma:mode="ink">
                <msink:context xmlns:msink="http://schemas.microsoft.com/ink/2010/main" type="inkWord" rotatedBoundingBox="6850,5982 7943,5979 7945,7003 6852,7006"/>
              </emma:interpretation>
              <emma:one-of disjunction-type="recognition" id="oneOf15">
                <emma:interpretation id="interp67" emma:lang="en-IN" emma:confidence="0">
                  <emma:literal>for</emma:literal>
                </emma:interpretation>
                <emma:interpretation id="interp68" emma:lang="en-IN" emma:confidence="0">
                  <emma:literal>foo</emma:literal>
                </emma:interpretation>
                <emma:interpretation id="interp69" emma:lang="en-IN" emma:confidence="0">
                  <emma:literal>fur</emma:literal>
                </emma:interpretation>
                <emma:interpretation id="interp70" emma:lang="en-IN" emma:confidence="0">
                  <emma:literal>fos</emma:literal>
                </emma:interpretation>
                <emma:interpretation id="interp71" emma:lang="en-IN" emma:confidence="0">
                  <emma:literal>fov</emma:literal>
                </emma:interpretation>
              </emma:one-of>
            </emma:emma>
          </inkml:annotationXML>
          <inkml:trace contextRef="#ctx0" brushRef="#br0" timeOffset="274713.3793">6923 6291 375,'-8'8'709,"8"-8"-113,0 0-5,0 0-43,-5 7-27,5-7-55,0 0-15,0 0-46,0 0-6,0 0-18,0 0-12,0 0-47,10 3-29,-10-3-30,13-5-14,-13 5-30,15-12-33,-6 5-15,4 0-19,-1-4-25,0-1-22,4 1-19,-2-4-13,1 3-10,-2-2 8,2 0-71,-3-1 0,0 1 0,0-1 0,-4 2 0,2-1 0,-4 1 0,-1 0 0,-1 0 0,-1 1 0,-2 2 0,0-1 0,-1 11 0,-3-20 0,3 20 0,-8-17 0,1 10 0,0 1 0,-1 2 0,-1-1 0,-1 2 0,10 3 0,-22-2 0,22 2 0,-22 2 0,12 2 0,0 0 0,0 1 0,-1 2 0,1 2 0,1 2 0,0 1 0,2 4 0,-2-1 0,1 5 0,2 1 0,2 1 0,-1 2 0,0 0 0,2 3 0,1 0 0,0 2 0,1 5 0,2-2 0,1 3 0,0 2 0,1-1 0,2-2 0,1 7 0,1 0 0,0-2 0,0-1 0,2 1 0,-2-7 0,1 1 0,0-2 0,-1-2 0,1 0 0,-2-5 0,1-2 0,0-1 0,-2-2 0,1-2 0,-1-3 0,0 0 0,-1-3 0,-1-1 0,1-1 0,-4-9 0,8 14 0,-8-14 0,6 10 0,-6-10 0,0 0 0,0 0 0,14-2-207,-14 2-286,7-12-79,-7 12-118,5-18-98,-2 7-192,-2-2-438,0-2-1024</inkml:trace>
          <inkml:trace contextRef="#ctx0" brushRef="#br0" timeOffset="275136.881">6859 6602 621,'0'0'739,"-7"-10"-145,7 10-47,0 0-88,2-14-49,3 6-26,1 1-58,6-3-46,1 2-57,4-3-44,3 0-33,1 1-32,5-1-21,1-1-20,-2 3-12,-2 0-16,2 1-2,-1 1-15,-1 2-15,-4 2 2,1-1-3,-3 1 4,1 2-3,-4 1-6,-1 4 2,0-3-8,-3 3 5,-1 0 1,0 2 2,-3 2-1,0-2 19,0 4-22,-3-3 21,1 2-15,-1 1 18,1-3-20,-4-7 20,5 17-19,0-7 17,-5-10-11,9 14 41,-9-14-15,10 9 27,-1-3-34,-9-6 16,14 5-27,-14-5 19,19 0-26,-19 0 20,22-3-19,-11-1 34,1 0 2,-2 0 24,2 0-27,-3-3 32,-2 0-20,2-2 15,-4 2-28,0-5 19,-3 3-11,-2 9 6,0-22-7,-4 10 0,0 4-15,-4-4-12,-1 3 2,0-1-11,-1 3 0,-2-1-1,-1 1-8,0 2 3,1 1-10,1 1-8,-2 2-78,13 1-66,-24 1-120,12 2-79,2 0-147,0 1-92,2 1-110,1 1-722,7-6-1023</inkml:trace>
          <inkml:trace contextRef="#ctx0" brushRef="#br0" timeOffset="275480.5277">7489 6470 442,'0'0'904,"14"-6"-133,-5-1-88,-9 7-99,19-6-53,-9 2-78,2 2-53,1-3-66,1 4-27,0 0-58,1 1-18,0 0-53,3 2-24,-2 3-49,1-3-7,-1 3-31,-1 0-1,-1 4-25,0-3-6,-1 1-13,-2 2 14,-2-1-26,0 3 23,-3-5-29,0 3 9,-2-2-8,-4-7 12,2 15-20,-2-15 21,0 11-22,0-11 18,-6 10-13,6-10 12,-9 6-15,9-6 14,-10 4 8,10-4 47,-12-1 6,12 1-14,-11-6 19,11 6 3,-9-10 2,5 1 4,1-1-7,2 0-13,1-4-15,1 2-9,2-2-8,2-1-14,1 1-5,5-1-17,1-1-47,1 3-60,2-3-80,1 3-50,0 0-97,0 1-77,2 3-134,-1 0-60,4 1-188,1 1-608,1 0-1003</inkml:trace>
        </inkml:traceGroup>
        <inkml:traceGroup>
          <inkml:annotationXML>
            <emma:emma xmlns:emma="http://www.w3.org/2003/04/emma" version="1.0">
              <emma:interpretation id="{A07195E3-B416-4AD8-AE79-4FABB91AA10F}" emma:medium="tactile" emma:mode="ink">
                <msink:context xmlns:msink="http://schemas.microsoft.com/ink/2010/main" type="inkWord" rotatedBoundingBox="8856,6335 9373,6334 9374,6554 8857,6555"/>
              </emma:interpretation>
              <emma:one-of disjunction-type="recognition" id="oneOf16">
                <emma:interpretation id="interp72" emma:lang="en-IN" emma:confidence="0">
                  <emma:literal>a</emma:literal>
                </emma:interpretation>
                <emma:interpretation id="interp73" emma:lang="en-IN" emma:confidence="0">
                  <emma:literal>A</emma:literal>
                </emma:interpretation>
                <emma:interpretation id="interp74" emma:lang="en-IN" emma:confidence="0">
                  <emma:literal>E</emma:literal>
                </emma:interpretation>
                <emma:interpretation id="interp75" emma:lang="en-IN" emma:confidence="0">
                  <emma:literal>d</emma:literal>
                </emma:interpretation>
                <emma:interpretation id="interp76" emma:lang="en-IN" emma:confidence="0">
                  <emma:literal>e</emma:literal>
                </emma:interpretation>
              </emma:one-of>
            </emma:emma>
          </inkml:annotationXML>
          <inkml:trace contextRef="#ctx0" brushRef="#br0" timeOffset="276460.0371">9039 6441 138,'0'0'738,"8"-8"-130,-8 8-33,6-10-3,-6 10-61,6-12-62,-6 12-18,7-12-53,-7 12-31,2-13-50,-2 13 2,0-13-45,0 13 6,-1-15-41,1 15-9,-8-10-32,8 10-12,-9-7-14,9 7 6,-14-6-24,14 6-20,-21 1-16,9 4-5,-3 0-8,2 2-10,-4 5-9,3-2-11,-1 4-19,1-2 0,0 0-6,4 3-3,-1-3-5,3 0-2,1 0-7,3-2-1,2 2-3,0-2-2,4 2 0,0-3 0,2-1-4,3-1 5,1 1-1,1-2 1,2-1-7,0-2-5,2-2-1,-13-1-30,27 0-20,-14-1-11,4-2-4,-2-2-20,2-1 6,-3-2-9,4-2-8,-4-1-24,2-2 25,-3-1-11,-2-2 30,-2-1-18,1 1 34,-2 1-10,-2-1 33,-2 3-9,0 1 29,-2 0-17,-2 12 24,3-15-17,-3 15 26,0 0-19,-1-11 25,1 11-20,0 0 27,-5 5-24,5-5 19,-3 14-13,3-14 15,-3 19-17,3-7 31,0-12-25,2 22 17,-1-10-20,2 1 20,-1-1-21,3-2 23,3 1-14,-2-1 30,5-1-6,-1-1 15,2-1-16,1-1 12,3-2-19,-4 1 16,5-2-24,-4-1 16,-1 0-23,1 0 18,-1-2-19,-12 0 11,20 0-15,-20 0-11,19 0-66,-19 0-54,15-2-100,-15 2-97,11-4-140,-11 4-106,0 0-200,8-6-478,-8 6-865</inkml:trace>
        </inkml:traceGroup>
        <inkml:traceGroup>
          <inkml:annotationXML>
            <emma:emma xmlns:emma="http://www.w3.org/2003/04/emma" version="1.0">
              <emma:interpretation id="{7C632C98-9929-4924-A6B8-9357B9871F08}" emma:medium="tactile" emma:mode="ink">
                <msink:context xmlns:msink="http://schemas.microsoft.com/ink/2010/main" type="inkWord" rotatedBoundingBox="10018,6102 11680,6098 11681,6593 10019,6597"/>
              </emma:interpretation>
              <emma:one-of disjunction-type="recognition" id="oneOf17">
                <emma:interpretation id="interp77" emma:lang="en-IN" emma:confidence="0">
                  <emma:literal>tent</emma:literal>
                </emma:interpretation>
                <emma:interpretation id="interp78" emma:lang="en-IN" emma:confidence="0">
                  <emma:literal>terrif</emma:literal>
                </emma:interpretation>
                <emma:interpretation id="interp79" emma:lang="en-IN" emma:confidence="0">
                  <emma:literal>temt</emma:literal>
                </emma:interpretation>
                <emma:interpretation id="interp80" emma:lang="en-IN" emma:confidence="0">
                  <emma:literal>ternt</emma:literal>
                </emma:interpretation>
                <emma:interpretation id="interp81" emma:lang="en-IN" emma:confidence="0">
                  <emma:literal>femt</emma:literal>
                </emma:interpretation>
              </emma:one-of>
            </emma:emma>
          </inkml:annotationXML>
          <inkml:trace contextRef="#ctx0" brushRef="#br0" timeOffset="277004.7076">10176 6239 68,'-1'-11'903,"0"0"-183,1 11-33,0-21-70,0 21-20,0-20-47,0 20-48,0-17-50,0 17 18,0-14-82,0 14-3,0-13-97,0 13-8,0 0-58,0 0 65,0 0-31,0 0 48,0 0-89,2 13-215,0-1 0,-1 3 0,0 4 0,0 1 0,3 3 0,-3 2 0,1-1 0,-2 0 0,2 2 0,-1-2 0,2-2 0,0 2 0,-2-4 0,1-1 0,0 0 0,-1-1 0,2 1 0,-1-2 0,-1-3 0,1 1 0,0-4 0,1 0 0,-3-11-428,2 18-253,-2-18-98,0 13-117,0-13-813,0 0-1388</inkml:trace>
          <inkml:trace contextRef="#ctx0" brushRef="#br0" timeOffset="277197.4786">10027 6470 741,'0'0'864,"-7"-13"-108,7 13-113,-1-12-14,1 12-84,3-12-56,-3 12-71,9-13-32,-2 6-40,2 2-25,3-3-52,2 3-42,2-1-34,2 1-35,0-1-33,1 2-24,4 0-23,-2 1-43,-1 1-70,2-1-86,-1 3-112,-1-2-65,3 2-70,-3 2-94,-1-2-60,0 3-43,-1-1-113,-2 1-600,-1 2-885</inkml:trace>
          <inkml:trace contextRef="#ctx0" brushRef="#br0" timeOffset="277492.5873">10510 6439 871,'0'0'703,"11"-2"-76,-11 2-61,16-7-59,-16 7-64,16-8-22,-8 3-51,1-1-23,-1-1-53,3-1-8,-2 1-46,0-3-7,0 3-16,-2 0-34,0-1-23,-2 0-22,-5 8-17,9-15-21,-9 15-19,1-13-14,-1 13-12,-3-12-9,3 12-9,-11-7-9,11 7-4,-15-2-6,2 3-3,1 2-3,-3 0 0,1 1 1,-2 4-1,1-1-2,-1 3-6,2 3-4,-2 0 12,4 0-15,0 1 0,3 0 8,3-1 3,1 0-6,1 3 5,2-4-2,4 0 0,-1 0-2,3 1 1,4 0-5,2 0-19,4-1-47,2 0-56,2-3-105,3 1-40,2-3-59,-1 1-107,2-3-46,1 0-25,0-3 12,-5 0-126,1 1-557,-1-6-788</inkml:trace>
          <inkml:trace contextRef="#ctx0" brushRef="#br0" timeOffset="277932.8344">10810 6505 376,'0'0'758,"-6"-19"-108,3 11-21,3 8-54,-4-21-77,4 21-14,-1-18-72,1 18-37,1-19-77,-1 19-3,5-17-54,0 10-7,2 2-37,2-2-23,-9 7-29,16-7-16,-16 7-10,25 1 3,-14 0-7,4 4-14,0 2 8,-2 1-46,-1 1-12,-2 0-7,2 2-19,-3 1 10,-2-1-9,0 2-5,-2-3-6,-1 0-7,-2 0 6,1-1-1,-3-9-5,1 17-16,-1-17-3,0 14-17,0-14-9,-2 12-11,2-12-8,0 0-15,0 0-15,-3 9-3,3-9-14,0 0-14,0 0 24,4-11-17,-4 11 21,9-15-18,-2 1 23,1 2-3,0-1 32,1-1-9,0 2 38,1-2-9,-1 1 34,1 1-3,-2 0 41,1 2-8,-3-1 31,2 3-13,-2 1 20,1 0-23,-7 7 17,9-8-26,-9 8 20,8-6-23,-8 6 25,0 0-15,0 0 31,7 11-10,-7-11-21,1 15 9,-1-15-7,1 17-6,-1-17-5,0 19-16,0-19 5,2 22-7,-2-22 1,1 20-4,-1-20-4,2 19 19,-2-19-25,4 19-46,0-10-55,-4-9-70,10 13 10,-2-8-55,0 2-43,2-5-117,1 3-74,2-3-29,2-2-54,0 0-102,2-4-486,1 1-735</inkml:trace>
          <inkml:trace contextRef="#ctx0" brushRef="#br0" timeOffset="278244.0997">11503 6333 567,'0'-20'712,"0"2"-59,-2-2-36,0 2-78,0 0-15,-3-1-47,0 2-47,1 0-37,-2 3-18,1-1-47,0 3-28,0 1-23,1 2-39,-1 0 1,5 9-56,-8-12 30,8 12-34,-9-5 27,9 5-40,0 0 38,-13 10-38,10-2 17,1 3-161,0 2-22,-1 3 0,3 3 0,0 1 0,1 4 0,1 2 0,0-1 0,1 0 0,-1 0 0,1-1 0,1 1 0,-1-3 0,1 2 0,0-3 0,0-1 0,1-1 0,1-2 0,0-2 0,0 0 0,0-2 0,1-3 0,-1 3 0,4-6 0,-3 1 0,2-4 0,2 1 0,-11-5 0,18 5 0,-5-6 0,-13 1-211,23-3-147,-10-1-1,-2-1-52,3-3-19,-2 0-44,0 0-50,-2-3-17,-2 0-78,1-1-164,-1-2-305,-2 0-704</inkml:trace>
          <inkml:trace contextRef="#ctx0" brushRef="#br0" timeOffset="278523.5203">11313 6344 272,'-20'2'888,"3"0"-188,5 0-61,0 0-60,12-2-70,-19 1-27,19-1-56,0 0-31,-10 3-70,10-3-20,0 0-57,14 0-2,-14 0-22,23 0 5,-4-1-4,-1-1-10,5 2-9,0 0-4,4-1-23,-3-1-18,4 1-23,-5 0-13,-1-2 2,-3 2-16,1 0-76,-2-1-35,-4 2 0,0-3 0,-1 1 0,-1 2 0,-12 0 0,21-2 0,-21 2 0,14-1 0,-14 1 0,13-4 0,-13 4 0,0 0 0,17-2 0,-17 2 0,0 0-14,10-3-389,-10 3-123,0 0-130,0 0-137,0 0-220,0 0-505,0 0-1149</inkml:trace>
        </inkml:traceGroup>
        <inkml:traceGroup>
          <inkml:annotationXML>
            <emma:emma xmlns:emma="http://www.w3.org/2003/04/emma" version="1.0">
              <emma:interpretation id="{FCB419FC-F420-4EFB-9CE8-C3A539E5E55D}" emma:medium="tactile" emma:mode="ink">
                <msink:context xmlns:msink="http://schemas.microsoft.com/ink/2010/main" type="inkWord" rotatedBoundingBox="14169,5947 15865,5943 15867,6902 14172,6906"/>
              </emma:interpretation>
              <emma:one-of disjunction-type="recognition" id="oneOf18">
                <emma:interpretation id="interp82" emma:lang="en-IN" emma:confidence="0">
                  <emma:literal>Thing,</emma:literal>
                </emma:interpretation>
                <emma:interpretation id="interp83" emma:lang="en-IN" emma:confidence="0">
                  <emma:literal>Thin,</emma:literal>
                </emma:interpretation>
                <emma:interpretation id="interp84" emma:lang="en-IN" emma:confidence="0">
                  <emma:literal>Thin',</emma:literal>
                </emma:interpretation>
                <emma:interpretation id="interp85" emma:lang="en-IN" emma:confidence="0">
                  <emma:literal>Thin),</emma:literal>
                </emma:interpretation>
                <emma:interpretation id="interp86" emma:lang="en-IN" emma:confidence="0">
                  <emma:literal>Than),</emma:literal>
                </emma:interpretation>
              </emma:one-of>
            </emma:emma>
          </inkml:annotationXML>
          <inkml:trace contextRef="#ctx0" brushRef="#br1" timeOffset="283100.2271">14180 6438 411,'0'0'851,"0"0"-142,0 0-34,0 0-47,0 0-30,-9 4-25,9-4-56,0 0-29,0 0-25,0 0-41,0 0-46,0 0-39,0 0-30,0 0-40,0 0-37,0 0-34,0 0-53,0 0-143,0 0 0,0 0 0,0 0 0,0 0 0,0 0 0,7 5 0,-7-5 0,0 0-333,0 0-126,0 0-120,14-1-151,-14 1-155,0 0-762,0 0-1310</inkml:trace>
          <inkml:trace contextRef="#ctx0" brushRef="#br1" timeOffset="283288.9694">14389 6454 67,'9'5'1054,"-9"-5"-232,0 0-91,0 0-108,0 0-32,0 0-108,0 0-74,0 0-93,0 0-44,16-2-69,-16 2-20,0 0-60,0 0-30,0 0-106,11 0-108,-11 0-91,0 0-129,11-3-111,-11 3-156,0 0-732,12-2-942</inkml:trace>
          <inkml:trace contextRef="#ctx0" brushRef="#br1" timeOffset="283461.0026">14632 6457 946,'0'0'802,"11"-3"-101,-11 3-100,0 0-78,0 0-87,0 0-80,0 0-88,9-4-42,-9 4-45,0 0-48,0 0-78,0 0-90,0 0-133,0 0-162,6-8-177,-6 8-821,0 0-931</inkml:trace>
          <inkml:trace contextRef="#ctx0" brushRef="#br1" timeOffset="284004.2718">14805 6382 853,'0'0'899,"0"0"-109,0 0-81,-2-12-82,2 12-63,0 0-116,0 0-39,0 0-65,0 0-36,0 0-39,0 0-31,0 0-40,0 0-29,0 0-26,6 7-15,-6-7-17,5 14-2,-5-14-32,7 18-14,-5-7-12,1-2-15,-2 2-6,2 0-6,-1-1-2,1 1 0,-3-11-29,2 19 14,-2-19 1,3 17-1,-3-17-1,1 15 1,-1-15-3,0 11 8,0-11 2,0 0 11,2 12-23,-2-12-2,0 0 3,0 0-10,0 0 10,0 0-1,0 0 0,0 0-2,0 0 3,0 0-9,0 0 7,-4-12-2,4 12 2,-2-17 9,2 17-9,-1-21-5,2 11 3,1-5 24,0 1-21,2 2-6,0-4 6,0 3 6,3-2 8,-2 3 12,3 0 5,0 0 7,0 0 17,2 3 11,-1 0 11,2-2 11,1 5-74,-3-1-16,2 3 0,1 1 0,-2 0 0,2 1 0,-12 2 0,24 1 0,-10 1 0,-3 0 0,2 5 0,-3 0 0,0 1 0,0 2 0,-2 0 0,-1 1 0,-1 2 0,0-1 0,-2 2 0,-1 1 0,-1-3 0,0 2 0,-2-2 0,2 0 0,0 1 0,-2-1 0,1-2 0,-2 2 0,1-12 0,-2 19 0,2-19 0,-2 14-177,2-14-297,0 13-30,0-13-101,-3 11-117,3-11-120,0 0-701,0 0-1180</inkml:trace>
          <inkml:trace contextRef="#ctx0" brushRef="#br1" timeOffset="284556.9466">15166 6061 331,'-13'-9'823,"4"0"-155,0 1-52,-2 0-82,2 2-34,2-2-52,0 2-6,0 0-65,7 6-8,-10-9-56,10 9-12,-9-9-23,9 9-28,0 0-34,-1-12-36,1 12-19,0 0-23,10-10-11,-10 10-6,14-4-16,-14 4-19,22-6-12,-8 5-13,-1 0-14,6 1-4,-3-3-13,5 3-6,-2 0-4,3 0 1,-1 0 0,1-1-10,-1 1 15,-1 0-26,-1 0-2,-4 0 1,2 0 7,-4 0 3,0 0-1,-13 0 4,22 1 6,-22-1 0,19 3 7,-19-3 14,12 5 11,-12-5 3,12 9 7,-12-9 17,8 12-20,-8-12-57,3 18 0,-1-5 0,-2-1 0,0 3 0,-2 1 0,0 2 0,1 1 0,-2 3 0,-1-1 0,-2 4 0,5-2 0,-3 2 0,1 1 0,-2 5 0,4 0 0,-3 0 0,1 1 0,0-6 0,1 2 0,0-2 0,-1-2 0,1 3 0,0-3 0,1-3 0,-1-4 0,2 2 0,0-3 0,0-2 0,0-2 0,-2 1 0,2-13 0,-1 20 0,1-20 0,-1 16 0,1-16 0,-2 14 0,2-14 0,-4 9 0,4-9 0,-6 5 0,6-5 0,0 0 0,-18 5 0,18-5 0,-20 0 0,6 0 0,-3 0 0,-3-3 0,-1 3 0,-4-2-276,-2 2-539,0 0-156,4 0-961,-3 0-1664</inkml:trace>
          <inkml:trace contextRef="#ctx0" brushRef="#br1" timeOffset="286192.4761">15812 6694 484,'0'0'740,"0"0"-128,0 0-21,0 0-58,0 0-49,4-8-53,-4 8-22,0 0-88,0 0 3,0 0-59,0 0-11,0 0-63,0 0-5,0 0-51,0 0-9,0 0-23,13 1-4,-13-1-34,0 0 9,0 0-27,0 0 10,5 9-28,-5-9 37,0 0-52,0 0 17,0 0-19,0 0 10,0 0-14,3 9 16,-3-9-16,0 0 14,0 0-15,0 0 17,0 0-17,0 0 14,0 0-18,0 0 14,0 0-17,0 0 6,0 0 2,0 0 12,0 0-20,0 0 16,-9-6-12,9 6 20,0 0-27,-3-10 15,3 10-14,0 0 8,0 0-11,0-12 19,0 12-18,0 0 13,0 0-11,3-10 6,-3 10-8,0 0 10,0 0-13,0 0 14,9-6-15,-9 6 15,0 0-15,0 0 4,10 4-1,-10-4 13,0 0-11,6 7 2,-6-7-5,0 0 15,0 0-11,3 10 15,-3-10-9,0 0 2,0 0 1,-7 10-14,7-10 13,0 0-12,-10 4 15,10-4-12,-11 3 7,11-3-13,0 0 12,-16-2-9,16 2 13,-9-3-14,9 3 4,-10-5-3,10 5 15,-7-7-15,7 7 12,-7-10-14,7 10 13,-2-12-11,2 12 14,0-12-17,0 12 13,2-12-9,-2 12 13,5-10-15,-5 10 17,8-7-14,-8 7 7,0 0-5,18 0 18,-18 0-7,11 6 15,-11-6 2,13 11 3,-7-2-1,1 0-3,-2 2-3,0 3-6,0-1-2,-1 2 39,-3 0-45,-1 0-7,-1 2-125,-5 0-90,-1 0-126,-4 1-193,-6 4-162,0 0-179,-7 3-541,-5 3-1020</inkml:trace>
          <inkml:trace contextRef="#ctx0" brushRef="#br1" timeOffset="281700.9982">12640 6128 223,'-15'-8'852,"15"8"-194,-11-7-42,11 7-55,-11-5-36,11 5-52,-7-7-38,7 7-49,0 0-30,-7-9-29,7 9-18,0 0-16,7-8 10,-7 8-79,15-5 19,-3 4-45,1 0 30,5-2-37,0 2 26,0 0-33,3-1 14,0-1-55,2 3-95,-2 0-48,1-1 0,-4 0 0,3-1 0,-1 1 0,-1 1 0,-2-1 0,-2 1 0,-1-1 0,1 1 0,-1-2 0,-1 2 0,-13 0 0,19-1 0,-19 1 0,17 0 0,-17 0 0,18-1-304,-18 1-159,13 0-77,-13 0-123,12-1-119,-12 1-937,11 2-1400</inkml:trace>
          <inkml:trace contextRef="#ctx0" brushRef="#br1" timeOffset="281373.4048">12780 6128 346,'0'0'818,"4"-11"-120,-4 11-19,2-10-72,-2 10-53,0 0-19,1-15-50,-1 15-46,0 0-28,2-13-11,-2 13 16,0 0-70,0 0-24,0-12-36,0 12-23,0 0 45,0 0-30,0 0-278,0 0 0,4 15 0,-4-15 0,0 18 0,0-5 0,0-1 0,0 5 0,0 0 0,0 1 0,0 1 0,0 1 0,0-2 0,0 1 0,0 0 0,0 0 0,0 1 0,0-2 0,0 1 0,0-1 0,0-2 0,0 1 0,0-3 0,0 1 0,0-3 0,0 0 0,0 0 0,0-12 0,0 17 0,0-17 0,0 15 0,0-15 0,0 12 0,0-12 0,0 0 0,0 0 0,0 12 0,0-12 0,0 0-728,0 0-159,5-8-135,-5 8-732,1-12-1445</inkml:trace>
          <inkml:trace contextRef="#ctx0" brushRef="#br1" timeOffset="282264.0045">13447 6007 109,'13'-3'1080,"-13"3"-211,15-5-126,-15 5-53,13-6-76,-13 6-52,13-5-74,-13 5-32,9-5-22,-9 5-50,9-5-52,-9 5-43,0 0-38,10-7-38,-10 7-34,0 0-30,0 0-24,0 0-23,2-10-16,-2 10-50,0 0-36,-17-4 0,17 4 0,-19 0 0,19 0 0,-25 0 0,11 1 0,1-1 0,-1 1 0,-1 1 0,1-2 0,1 2 0,2-2 0,11 0 0,-23 3 0,23-3 0,-18 1 0,18-1 0,-13 1 0,13-1 0,0 0 0,-17 0 0,17 0 0,0 0 0,-13 3 0,13-3 0,0 0 0,0 0 0,-10 7 0,10-7 0,0 0 0,-6 10 0,6-10 0,-2 13 0,2-13 0,-2 20 0,0-7 0,2 1 0,0 3 0,0 0 0,2 2 0,-2 2 0,0 2 0,2 1 0,0 1 0,-2 1 0,0 3 0,0-3 0,2 3 0,-1 1 0,-1-2 0,0 1 0,0-2 0,0 1 0,0 0 0,-1-2 0,1-1 0,0-1 0,0-3 0,-2-2 0,2-1 0,2 0 0,-2-3 0,0 0 0,1-3 0,2 0 0,-3-1 0,2-1 0,-2-10 0,6 18 0,-6-18 0,9 14 0,-9-14 0,14 10 0,-14-10 0,17 5 0,-17-5 0,19 2 0,-19-2 0,25-1 0,-12 0 0,0-4-371,-1 3-194,3-3-60,1 0-114,-1 2-118,2-4-737,-2 0-1245</inkml:trace>
          <inkml:trace contextRef="#ctx0" brushRef="#br1" timeOffset="282740.4486">13751 6263 93,'0'0'682,"0"-13"-114,0 13-45,0 0-14,0-11-43,0 11-10,0 0-49,0 0 4,0-14-40,0 14-5,0 0-38,0 0 3,0-12-26,0 12-22,0 0-34,0 0-40,0 0-24,0 0 8,0 0-8,0 0 5,0 0-3,-2 11-5,2-11-16,0 18 0,-2-6-4,1 1-144,-1 0-18,0 3 0,2-1 0,0 2 0,0-1 0,0 2 0,2-3 0,-2 2 0,2-3 0,1 1 0,-3-3 0,4 2 0,-4-2 0,2 1 0,0-1 0,1-3 0,-3-9 0,4 20 0,-4-20 0,5 14 0,-5-14 0,2 15 0,-2-15 0,3 10 0,-3-10 0,2 9 0,-2-9 0,0 0 0,2 11 0,-2-11 0,0 0 0,0 0 0,0 0-278,8 6-255,-8-6-108,0 0-127,0 0-184,0 0-637,0 0-1240</inkml:trace>
        </inkml:traceGroup>
      </inkml:traceGroup>
    </inkml:traceGroup>
    <inkml:traceGroup>
      <inkml:annotationXML>
        <emma:emma xmlns:emma="http://www.w3.org/2003/04/emma" version="1.0">
          <emma:interpretation id="{3682E52B-DBC1-413E-978F-BF51AA73A3B6}" emma:medium="tactile" emma:mode="ink">
            <msink:context xmlns:msink="http://schemas.microsoft.com/ink/2010/main" type="paragraph" rotatedBoundingBox="1509,7520 15036,7490 15038,8290 1511,8320" alignmentLevel="2"/>
          </emma:interpretation>
        </emma:emma>
      </inkml:annotationXML>
      <inkml:traceGroup>
        <inkml:annotationXML>
          <emma:emma xmlns:emma="http://www.w3.org/2003/04/emma" version="1.0">
            <emma:interpretation id="{8C2680C0-394A-4027-929B-971AC08DB5FA}" emma:medium="tactile" emma:mode="ink">
              <msink:context xmlns:msink="http://schemas.microsoft.com/ink/2010/main" type="line" rotatedBoundingBox="1509,7520 15036,7490 15038,8290 1511,8320"/>
            </emma:interpretation>
          </emma:emma>
        </inkml:annotationXML>
        <inkml:traceGroup>
          <inkml:annotationXML>
            <emma:emma xmlns:emma="http://www.w3.org/2003/04/emma" version="1.0">
              <emma:interpretation id="{CAFA0D6A-4F63-405E-84A1-781889117903}" emma:medium="tactile" emma:mode="ink">
                <msink:context xmlns:msink="http://schemas.microsoft.com/ink/2010/main" type="inkWord" rotatedBoundingBox="1509,7520 2535,7518 2536,8063 1511,8066"/>
              </emma:interpretation>
              <emma:one-of disjunction-type="recognition" id="oneOf19">
                <emma:interpretation id="interp87" emma:lang="en-IN" emma:confidence="0">
                  <emma:literal>let</emma:literal>
                </emma:interpretation>
                <emma:interpretation id="interp88" emma:lang="en-IN" emma:confidence="0">
                  <emma:literal>Iet</emma:literal>
                </emma:interpretation>
                <emma:interpretation id="interp89" emma:lang="en-IN" emma:confidence="0">
                  <emma:literal>lit</emma:literal>
                </emma:interpretation>
                <emma:interpretation id="interp90" emma:lang="en-IN" emma:confidence="0">
                  <emma:literal>tet</emma:literal>
                </emma:interpretation>
                <emma:interpretation id="interp91" emma:lang="en-IN" emma:confidence="0">
                  <emma:literal>Iit</emma:literal>
                </emma:interpretation>
              </emma:one-of>
            </emma:emma>
          </inkml:annotationXML>
          <inkml:trace contextRef="#ctx0" brushRef="#br0" timeOffset="292203.7441">1592 7617 644,'0'0'739,"-1"-15"-70,1 15-49,-2-14-28,2 14-37,0-15-29,0 15-71,0-12-30,0 12-37,0 0-31,2-12-39,-2 12-45,0 0-30,0 0-14,0 0-19,0 0-2,0 0 12,0 0-7,0 18 0,0-6-119,1 3-94,-1 2 0,-1 3 0,-1-1 0,0 5 0,-2-1 0,1 1 0,-1 1 0,0-1 0,-1 1 0,-2 1 0,4-3 0,-3 3 0,2-4 0,-1-3 0,1 3 0,0-5 0,-1 0 0,0-2 0,3-2 0,0 0 0,0-1 0,0-1 0,2-11-12,-3 15-582,3-15-111,-2 12-121,2-12-104,0 0-692,8 8-1279</inkml:trace>
          <inkml:trace contextRef="#ctx0" brushRef="#br0" timeOffset="292884.3243">1712 7994 146,'6'-5'887,"-6"5"-180,7-8-76,-7 8-57,6-9-92,-6 9-29,13-11-71,-6 4-47,0 1-26,2-2-32,-1 0-36,2 0-21,-1-1-35,1 0-27,1 0-19,-3-1-24,1 2-10,0 1-17,-3 0-3,1-1-13,-2 1-2,-5 7-1,10-11-14,-10 11 4,4-12-8,-4 12-10,0 0-7,0-13-4,0 13-3,-4-7-5,4 7-1,0 0 1,-13-3-2,13 3-6,0 0-1,-15 3-2,15-3 0,-12 10-1,12-10-4,-10 11 23,10-11 16,-9 16 20,7-7-12,-2 1-11,1-1-5,2 1 1,1-10-1,1 21 1,2-10-10,1-1-5,-2-1-2,5 1-6,-1-2 5,2 1-14,0-2-12,1-2-12,4 2-20,-1-4-41,1 1-39,1-2-43,2-2-32,2-2-23,-1-1 1,3-1-27,1-3 1,0 0-19,0-1 22,0-4-15,-2 2 18,2-6 10,1 1 17,-4-2 28,0 0 29,-2-3 26,0 1 24,-5-1 17,2-3 36,-3-1 27,0 0 37,-2 2 22,0 1 45,-3-1 21,-1 1 35,0 3-23,-2 2 40,2 0 20,-4 3 21,0 0-10,2 0 20,-2 13-11,0-18 3,0 18-16,-2-16-11,2 16-18,0-12-21,0 12 20,0 0 14,0 0 6,0 0-9,0 0-6,-14 10-2,11 0 4,-1 0-5,0 6 9,1 1 5,-1 3-71,-2 3-98,2-1 0,0 2 0,-2 1 0,4-1 0,0-2 0,-2 4 0,2-4 0,2 2 0,0-2 0,2-2 0,0 2 0,2-1 0,1-1 0,0-2 0,2-3 0,2 2 0,-2-5 0,2 0 0,3-2 0,-2 0 0,0-2 0,2-1 0,-2-3 0,-1 1 0,5-2 0,-2-1 0,-1-1-31,2-2-315,-2-2-32,1 1-23,-1-3-10,2 0-67,-1-2-37,-2 0-25,-2 1 10,0-5-130,0 1-571,-4-2-838</inkml:trace>
          <inkml:trace contextRef="#ctx0" brushRef="#br0" timeOffset="293164.6286">2141 7792 609,'-15'3'736,"2"-3"-103,13 0-30,-18 3-95,18-3-16,-13 1-44,13-1-30,0 0-32,0 0-49,0 0-35,0 0-30,16-4-41,-6-1-7,9 3-4,1-3-10,2 3 7,4-5-5,1 2-8,1-1-8,2 1-10,-3-1-32,-1 0-27,-2 1-23,-2 1-13,-3-1-20,-1 1-71,-3 1 0,-1 0 0,-2 1 0,-1 0 0,-11 2 0,19-5 0,-19 5 0,15-3 0,-15 3 0,12-3 0,-12 3 0,0 0 0,13-4-24,-13 4-216,0 0-97,9-3-61,-9 3-77,0 0-132,0 0-120,0 0-974,0 0-1380</inkml:trace>
        </inkml:traceGroup>
        <inkml:traceGroup>
          <inkml:annotationXML>
            <emma:emma xmlns:emma="http://www.w3.org/2003/04/emma" version="1.0">
              <emma:interpretation id="{C869BA3C-A8FE-4AF7-99D2-D346FF03EADA}" emma:medium="tactile" emma:mode="ink">
                <msink:context xmlns:msink="http://schemas.microsoft.com/ink/2010/main" type="inkWord" rotatedBoundingBox="3786,7645 4570,7643 4571,8313 3787,8315"/>
              </emma:interpretation>
              <emma:one-of disjunction-type="recognition" id="oneOf20">
                <emma:interpretation id="interp92" emma:lang="en-IN" emma:confidence="0">
                  <emma:literal>ts</emma:literal>
                </emma:interpretation>
                <emma:interpretation id="interp93" emma:lang="en-IN" emma:confidence="0">
                  <emma:literal>to</emma:literal>
                </emma:interpretation>
                <emma:interpretation id="interp94" emma:lang="en-IN" emma:confidence="0">
                  <emma:literal>the</emma:literal>
                </emma:interpretation>
                <emma:interpretation id="interp95" emma:lang="en-IN" emma:confidence="0">
                  <emma:literal>tS</emma:literal>
                </emma:interpretation>
                <emma:interpretation id="interp96" emma:lang="en-IN" emma:confidence="0">
                  <emma:literal>t</emma:literal>
                </emma:interpretation>
              </emma:one-of>
            </emma:emma>
          </inkml:annotationXML>
          <inkml:trace contextRef="#ctx0" brushRef="#br2" timeOffset="294792.4005">3979 7756 156,'0'0'488,"0"-14"-72,0 14-58,0 0-33,1-14-11,-1 14-13,0 0-29,-1-17 1,1 17 5,0 0 26,-2-15 17,2 15-13,0 0 15,-1-14-35,1 14 31,0 0-1,-1-14-9,1 14-7,0 0-4,-1-14-13,1 14 16,0 0-45,-3-9-10,3 9-14,0 0-20,0 0-24,0 0-23,0 0-130,0 0-35,0 0 0,0 0 0,0 0 0,-4 9 0,4-9 0,0 23 0,-1-11 0,1 5 0,0 1 0,-2 0 0,2 3 0,0 0 0,2 2 0,-2 2 0,1 0 0,-1 0 0,0 0 0,1-1 0,1-2 0,-2-1 0,0 0 0,1-1 0,0-3 0,-1 3 0,2-4 0,-1 1 0,0-2 0,2-1 0,-1-3 0,1 2 0,-1-3 0,2 0 0,1 0 0,0-3 0,2 0 0,-1-1 0,2-2 0,2 1 0,-1-3 0,-9-2 0,23 2 0,-23-2 0,24-2 0,-12 0 0,1-1-373,-1-2-58,-1 1-39,0 0-70,-1-2-87,-1 1-43,-1-3-149,-1 0-534,0 0-954</inkml:trace>
          <inkml:trace contextRef="#ctx0" brushRef="#br2" timeOffset="295061.6411">3802 7989 598,'-11'2'763,"11"-2"-118,0 0-31,0 0-73,0 0-50,0 0-30,-4-9-19,4 9-29,12-8-19,-5 5-11,5-2-26,0-1-37,1-1-50,1 2-53,0-1-40,-1 0-40,1 1-29,0-1-17,0 0-21,0 2-11,-2 0-17,2 1-29,-1-2-49,-2 2-60,3 0-71,-3 1-20,1 0-76,-2-1-57,2 2-78,-12 1-111,18-2-80,-18 2-171,18 3-600,-18-3-960</inkml:trace>
          <inkml:trace contextRef="#ctx0" brushRef="#br2" timeOffset="295799.8445">4571 8075 145,'0'0'755,"0"0"-140,0 0-34,-1-10-73,1 10-24,0 0-40,0 0-34,-3-13-36,3 13-46,0 0-27,-6-10-20,6 10-18,0 0-10,-10-7-46,10 7-7,-10-3-36,10 3-19,0 0-31,-21 0-8,21 0-27,-16 6 4,16-6-23,-18 7-5,8-1-14,1 0-2,-1 1-13,-2 0 2,3 3-11,-1-3 3,0 2-13,1 1 9,0 0-3,1-2 0,1 3-4,0-6-10,2 5 3,0-3-1,5-7 2,-8 12-7,8-12-1,-6 12 5,6-12-4,0 0 6,-1 12 0,1-12 2,0 0-2,6 7-9,-6-7 11,0 0-9,13 1 5,-13-1-6,0 0 2,17-1 4,-17 1 3,15-2-4,-15 2 3,14-2-6,-14 2 7,16-2-8,-16 2 8,14-3-7,-14 3 5,17 0-4,-17 0 2,15 0-2,-15 0 5,14 2 10,-14-2-12,15 3-2,-15-3 4,12 5-5,-12-5-2,12 6-3,-12-6 1,10 8 2,-10-8 1,6 10 2,-6-10-4,4 8 11,-4-8-3,0 0 3,1 15 2,-1-15 2,-2 8 8,2-8 0,-7 12 0,7-12 9,-11 8 17,11-8 17,-14 9 23,6-4-38,-3-2 27,-1 1-42,0 1 28,-1-4-45,-3 2 31,0-2-44,-2 1 36,1 1-41,-2-3 35,2 1-41,-2-2 27,3 1-89,0 0-64,0-2-57,2 1-84,-2-1-104,2 1-130,0 1-149,14 0-229,-22-1-578,11-2-1088</inkml:trace>
        </inkml:traceGroup>
        <inkml:traceGroup>
          <inkml:annotationXML>
            <emma:emma xmlns:emma="http://www.w3.org/2003/04/emma" version="1.0">
              <emma:interpretation id="{F40FDA38-7C97-428B-B51E-0154BCB359F4}" emma:medium="tactile" emma:mode="ink">
                <msink:context xmlns:msink="http://schemas.microsoft.com/ink/2010/main" type="inkWord" rotatedBoundingBox="5719,7726 8318,7721 8319,8215 5720,8221"/>
              </emma:interpretation>
              <emma:one-of disjunction-type="recognition" id="oneOf21">
                <emma:interpretation id="interp97" emma:lang="en-IN" emma:confidence="0">
                  <emma:literal>denote</emma:literal>
                </emma:interpretation>
                <emma:interpretation id="interp98" emma:lang="en-IN" emma:confidence="0">
                  <emma:literal>dinote</emma:literal>
                </emma:interpretation>
                <emma:interpretation id="interp99" emma:lang="en-IN" emma:confidence="0">
                  <emma:literal>denotl</emma:literal>
                </emma:interpretation>
                <emma:interpretation id="interp100" emma:lang="en-IN" emma:confidence="0">
                  <emma:literal>denoti</emma:literal>
                </emma:interpretation>
                <emma:interpretation id="interp101" emma:lang="en-IN" emma:confidence="0">
                  <emma:literal>denota</emma:literal>
                </emma:interpretation>
              </emma:one-of>
            </emma:emma>
          </inkml:annotationXML>
          <inkml:trace contextRef="#ctx0" brushRef="#br0" timeOffset="299233.0592">5953 8039 714,'0'0'573,"9"-7"-53,-9 7-35,10-5-49,-10 5-30,9-7-33,-9 7-16,10-9-38,-10 9-8,10-9-57,-4 1 20,-6 8-27,9-12 19,-9 12-10,6-12-39,-6 12-28,6-16 1,-6 16-16,3-11-16,-3 11-14,0 0-17,-3-16-23,3 16-17,-11-8-15,11 8-1,-18-4-14,5 5-5,0 2-5,-2 0-7,-2 3-3,-2 4-7,-1 1-4,1 1-1,-3 4-6,0 0-1,3 2-3,0 0-4,2 2-4,2-4-3,3 0 1,0 0 3,3 2-2,2-5 0,2 0-3,1 0 33,4-2-39,0-11 27,7 20-44,-3-11 49,3-1-75,2-2 7,3-1-69,1 0-19,0-4-21,2 0-9,0-2-1,2-2-36,0 0 14,0-2-18,3-2 19,1-3-19,-3 0 34,1-3-1,0-2-4,2-2 2,-4-2-2,0-2 15,0-1 14,-4-1 13,0-4 27,-1 3 16,-2-4 18,0 1 19,-2-2 12,-3 6 34,0 0 25,-2-1 40,1 6 34,-4 1 3,0 3 18,-3 0-6,2 1 23,-3 1-10,2 3 5,-4 1 3,1 0-3,5 8-4,-10-7 9,10 7 17,-13 1 9,13-1 11,-11 12 4,3-2-17,3 4 8,0 4 10,0 1-5,0 5 0,-1-2-16,2 2-21,0 1-20,2-1-13,0 2-18,1-2-17,-1-2-14,2-2-25,2 1-29,-1-4 0,1 1 0,2 0 0,1-3 0,0 0-26,2-2-161,-1-2-74,2 1-62,2-4-80,-1 1-32,1-5-90,0 1-68,-1-1-38,-9-4-183,21 1-447,-21-1-870</inkml:trace>
          <inkml:trace contextRef="#ctx0" brushRef="#br0" timeOffset="299933.2265">6205 8168 256,'0'0'726,"0"0"-126,0 0-63,0 0-21,0 0-52,16 0-40,-16 0-66,12-5-17,-2 2-50,-1 0-31,3-1-48,1-3-2,0 0-37,3 1 1,-2-3-38,0 1 2,-1 0-39,-2 0 17,2-2-35,-3 2 12,1 0-29,-3-2 21,-1 2-28,-4-1 10,1 0-25,-4 9 15,3-16-22,-3 16 15,-3-14-23,3 14 11,-7-10-19,7 10 13,-11-6-13,11 6 7,-15 0-9,15 0 11,-14 6 9,4-1 23,3 2-13,0 3-2,-1 1 0,0 0-4,3-1-4,1 2-14,2-1-10,-1 1-9,3-12 9,0 23-5,3-13-18,-1 2-30,2-3-50,1 3-10,4-4-28,0 1-13,2 0-21,2 0-20,0-3-65,3-1-29,-1-1-28,1-1-13,-1-3 9,0 0-2,-1-2-6,0 1 9,1-3 18,-1-1 31,-2-1 50,0-3 42,-1 0 64,-2 0 43,-1-1 69,-1-2 40,-2 4 52,-1-3 49,-1 2 31,-1 0 30,-2 9 40,4-16 18,-4 16-20,4-13-6,-4 13-37,3-12-17,-3 12-35,0 0 32,4-8-19,-4 8 13,0 0-21,10 5 12,-10-5-17,6 9-18,-6-9-17,9 14-12,-9-14-26,9 15-15,-5-7-5,-4-8-15,7 16-10,-3-7-6,-4-9-7,5 14-5,-5-14 3,4 14-9,-4-14-6,4 11 0,-4-11 1,0 0 2,0 13-4,0-13-1,0 0-1,-8 7-2,8-7 1,0 0-6,0 0-7,-11-3-6,11 3-3,-5-8-1,5 8-5,-6-14 9,6 14 1,-2-17 12,2 17-10,1-21 1,2 11 1,1-1 1,1 0 3,1-1 1,2 0-16,2 3 22,0-4-15,1 5 48,1 0-19,1 0 53,1 3 5,0 1 25,3 1 18,-3 2 16,1 1 1,1 3-6,0-1-11,-3 3-7,2 0-17,-2 2-17,-3 1-11,0 1-11,-1 3-12,-1-2-7,0 1-22,-2 2-11,-2-1-46,-1-1-86,-1 2-130,-1-4-96,-1 4-100,2-3-123,-4 2-124,2-12-190,2 19-614,-2-19-1135</inkml:trace>
          <inkml:trace contextRef="#ctx0" brushRef="#br0" timeOffset="300296.5416">7237 8043 120,'0'0'875,"0"-14"-167,0 14-44,-5-7-93,5 7-12,-10-2-76,10 2-2,-17 1-79,17-1-22,-18 7-52,8 0-35,0 0-44,0 0-4,0 4-23,1-3-32,1 5-34,1-4-32,1 4 15,2-2-60,2-1 22,0 2-54,2-12 31,2 21-52,0-13 30,-2-8-46,9 17 33,-1-8-50,0-3 44,1 0-41,1-2 31,1 0-40,2-2 37,1-1-41,0-2 37,1 1-37,3-3 35,-2 0-33,-1-2 57,-1 0-67,1-2 39,-2 0-37,-1 0 4,-2-1 7,-1-2-1,-3 0 1,-1 1 3,0 1 6,-1-3 3,-4 11-3,1-17 1,-1 17-3,-3-20 1,3 20-3,-9-17 24,4 11-26,-2-2 3,-1 2-25,0 2-63,0-1-73,-1 0-54,-2 4-96,0-2-55,11 3-147,-23 0-102,23 0-167,-19 0-634,19 0-1028</inkml:trace>
          <inkml:trace contextRef="#ctx0" brushRef="#br0" timeOffset="300649.3332">7519 7908 480,'-1'-16'871,"1"16"-130,-6-18-59,3 8-42,1-1-69,-1 2-33,-1 1-66,4 8-29,-3-16-2,3 16-77,-4-14-12,4 14-71,-3-11-4,3 11-77,-3-11-2,3 11-67,0 0 11,0 0-50,0 0 27,0 0-35,0 0-12,0 0-72,3 18 0,-2-6 0,1 5 0,0 2 0,0 1 0,-1 2 0,0 0 0,2 2 0,-1-1 0,1-1 0,-1 2 0,1-6 0,2 1 0,-3-2 0,2 0 0,1-2 0,1-1 0,-1-2 0,2 1 0,0-5 0,2 1 0,-2-1 0,2-4 0,2 0 0,0-1 0,2-1 0,-13-2 0,25-2 0,-11 2 0,3-6 0,-2 1 0,2-1-97,0-5-231,0 3-67,-5-2-33,5-1-65,-6-2-92,-2 3-50,1-3-143,-3-1-637,-2 2-1021</inkml:trace>
          <inkml:trace contextRef="#ctx0" brushRef="#br0" timeOffset="300840.2767">7480 7974 54,'-17'4'997,"3"-2"-213,3 0-121,11-2-71,-19 4-76,19-4-11,-14 3-65,14-3-30,0 0-68,0 0-36,0 0-67,0 0-23,0 0-34,21-3-44,-7-1-19,4 1-27,4-2-23,2 2-53,0-1-89,2-1-48,0 0-77,-3 1-55,1 0-116,0 0-86,-3 2-81,-3-1-184,1 1-528,-4 0-858</inkml:trace>
          <inkml:trace contextRef="#ctx0" brushRef="#br0" timeOffset="314875.3686">7891 8081 60,'0'0'828,"0"0"-150,9 5-69,-9-5-54,0 0-34,16 1-65,-16-1-6,12 0-62,-12 0-21,17-1-45,-17 1-19,18-3-18,-7 1-31,0-1-24,0 0-31,2 2-21,-3-4-22,2 2-32,-2-2-9,0 1 20,0-1-51,1 0 17,-4 1-52,2-2 21,0-2-38,-3 2 40,1-2-57,-2 2 26,3-1-39,-8 7 36,7-14-45,-7 14 36,4-14-42,-4 14 37,0 0-40,-1-16 39,1 16-40,-8-7 34,8 7-37,-12-4 3,12 4 5,-16 0 0,16 0 1,-22 2 6,11 1 0,-2 2 1,-1-1-1,0 2-7,0-1 12,0 3 14,2 0-11,-1-1 8,2 1-9,1 2-3,1-1 0,-1 1 28,3 2-34,1-2 28,-1 2-35,4 0 36,0-1-35,2 0 46,2 1-7,2 0 21,2 0-32,0-4 45,3 4-17,-1-3 46,3 2-22,2-4 26,0 2-93,3-2 0,-1-2 0,2 1 0,1-3 0,1-1 0,1-1 0,-2-1 0,2-1 0,-1 0 0,0-2 0,0 0 0,-2-1 0,2 1 0,-2-3 0,0 1 0,-2-2 0,1 2 0,-2 0 0,0-3 0,-4 3-10,0-1-510,0 0-95,-3-1-159,-6 7-188,10-9-717,-10 9-1351</inkml:trace>
        </inkml:traceGroup>
        <inkml:traceGroup>
          <inkml:annotationXML>
            <emma:emma xmlns:emma="http://www.w3.org/2003/04/emma" version="1.0">
              <emma:interpretation id="{414A61D5-335F-452D-BFFB-2BCE6EE2E819}" emma:medium="tactile" emma:mode="ink">
                <msink:context xmlns:msink="http://schemas.microsoft.com/ink/2010/main" type="inkWord" rotatedBoundingBox="9711,7772 11031,7769 11032,8116 9712,8119"/>
              </emma:interpretation>
              <emma:one-of disjunction-type="recognition" id="oneOf22">
                <emma:interpretation id="interp102" emma:lang="en-IN" emma:confidence="0">
                  <emma:literal>the</emma:literal>
                </emma:interpretation>
                <emma:interpretation id="interp103" emma:lang="en-IN" emma:confidence="0">
                  <emma:literal>The</emma:literal>
                </emma:interpretation>
              </emma:one-of>
            </emma:emma>
          </inkml:annotationXML>
          <inkml:trace contextRef="#ctx0" brushRef="#br0" timeOffset="326018.9342">10037 7865 492,'0'0'916,"-2"-12"-150,2 12-81,-3-14-12,3 14-43,-3-12-77,3 12-56,-2-14 6,2 14-71,-3-11-2,3 11-60,0 0 21,-2-14-85,2 14-5,0 0-55,0 0-246,-6-7 0,6 7 0,0 0 0,-2 14 0,2-14 0,-3 18 0,2-7 0,0 4 0,-2-1 0,2 4 0,0-2 0,-2 1 0,2 1 0,0 0 0,-1-1 0,2-2 0,-1 3 0,1-5 0,0 4 0,0-5 0,0 1 0,0 0 0,0-2 0,0-11 0,0 20-51,0-20-584,1 18-79,-1-18-53,2 12-68,-2-12-807,0 0-1304</inkml:trace>
          <inkml:trace contextRef="#ctx0" brushRef="#br0" timeOffset="326628.1556">9761 8015 818,'-12'-2'697,"12"2"-80,-14-4-40,14 4-57,-11-3-67,11 3-47,0 0-74,-12-4-32,12 4-43,0 0-1,0 0-51,0 0-16,13-2-54,-13 2-6,23 0-46,-5 0 3,1-4-38,3 3 8,5-2-27,1 1 12,4-2-8,2-1-35,0 1-1,0-2-46,1 0-1,-1-1-32,-2 1 2,0-1-26,-3 0 26,-4 1-24,-2-1 46,-3 0-6,0-3 23,-6 4-5,2-2 28,-6-1-17,0 0 27,-3-2-24,-1 2 30,-1-1-19,-2 0 28,-3 10-9,2-16 31,-2 16-17,-1-17 40,1 17 13,-3-13 7,3 13 6,-2-12-12,2 12-5,-5-7 1,5 7-1,0 0 14,0 0 0,-16 7 10,11-1 11,1 5-6,2 1-1,-2 5-2,0 0-10,2 0-8,-1 3-11,2-1-21,-2 0 14,2 1-8,0-2-5,1 0-7,0 0-7,0-1-3,0-4-6,1-1-2,0 2-2,1-2 2,0-3 2,2 2 4,-4-11-12,10 12-2,-10-12 0,14 10-1,-14-10-1,16 4-2,-16-4 1,15-2 1,-15 2 0,20-7-2,-11 0 0,0 0-1,3-1 2,-2-1-4,-1 1-7,1-1 7,-2 1 27,-2 1-29,2 0-3,-8 7 11,13-10-4,-13 10-3,9-7 3,-9 7-1,0 0 7,14-5-1,-14 5 19,0 0 14,11 6 3,-11-6-2,9 6 26,-9-6-38,10 8-5,-10-8-22,11 9 20,-11-9-8,11 12 13,-11-12-21,11 10 2,-11-10-2,13 10-11,-13-10-50,14 9-73,-14-9-54,14 5-62,-14-5-21,16 5-52,-16-5-80,16 4-39,-4-2-85,-12-2-111,19-1-716,-19 1-952</inkml:trace>
          <inkml:trace contextRef="#ctx0" brushRef="#br0" timeOffset="327031.5812">10690 8053 415,'0'0'618,"0"0"-110,0 0-63,6-6-45,-6 6-64,0 0-27,12-8-25,-12 8-24,11-7-4,-11 7-40,14-9-7,-6 6-38,-8 3 0,14-10-46,-5 6 18,-1-2-36,-2 0 1,-6 6-33,14-8 10,-14 8-38,9-12 14,-9 12-28,8-9 9,-8 9-29,6-12 19,-6 12-22,3-8 18,-3 8-25,0 0 16,-4-14-29,4 14 21,-8-7-15,8 7 14,-12-5-14,12 5 16,-16 0-31,16 0 31,-20 0-18,20 0 18,-20 6-13,9-3 35,2 1-4,0 1 39,-1 0-12,2 2 27,0-2-2,2 5 19,1-2-26,-1 0 34,3 2-9,3-10 14,-3 19 12,3-19-3,6 19-2,0-10-19,3 0-11,1 1-14,4-2 28,0-1-51,4 0 20,1-2-15,4 1 31,0-2-53,1-1 23,-3-1-42,-1 0 26,1 0-44,-3-2 29,1 0-36,0-2 26,-4 0-73,1 1-45,-3 0-43,-2 0-56,-11 1-79,21-6-98,-21 6-150,12-1-165,-12 1-973,0 0-1332</inkml:trace>
        </inkml:traceGroup>
        <inkml:traceGroup>
          <inkml:annotationXML>
            <emma:emma xmlns:emma="http://www.w3.org/2003/04/emma" version="1.0">
              <emma:interpretation id="{3571D880-9AF0-4647-9EDE-06A45DDA153B}" emma:medium="tactile" emma:mode="ink">
                <msink:context xmlns:msink="http://schemas.microsoft.com/ink/2010/main" type="inkWord" rotatedBoundingBox="11911,7523 15036,7516 15038,8144 11913,8151"/>
              </emma:interpretation>
              <emma:one-of disjunction-type="recognition" id="oneOf23">
                <emma:interpretation id="interp104" emma:lang="en-IN" emma:confidence="0">
                  <emma:literal>decimal</emma:literal>
                </emma:interpretation>
                <emma:interpretation id="interp105" emma:lang="en-IN" emma:confidence="0">
                  <emma:literal>denim al</emma:literal>
                </emma:interpretation>
                <emma:interpretation id="interp106" emma:lang="en-IN" emma:confidence="0">
                  <emma:literal>denim at</emma:literal>
                </emma:interpretation>
                <emma:interpretation id="interp107" emma:lang="en-IN" emma:confidence="0">
                  <emma:literal>denim all</emma:literal>
                </emma:interpretation>
                <emma:interpretation id="interp108" emma:lang="en-IN" emma:confidence="0">
                  <emma:literal>denim oil</emma:literal>
                </emma:interpretation>
              </emma:one-of>
            </emma:emma>
          </inkml:annotationXML>
          <inkml:trace contextRef="#ctx0" brushRef="#br0" timeOffset="328023.843">12100 7943 492,'0'0'550,"15"-5"-62,-15 5-24,16-5-31,-7 1-38,-9 4-4,17-7 0,-10 3-45,-7 4 10,16-10-45,-16 10 4,14-9-22,-14 9 10,10-12-22,-10 12-38,9-9 1,-9 9-26,3-10-21,-3 10 6,0 0-52,-3-15 16,3 15-45,-10-7-5,10 7-13,-17-2-12,17 2-8,-26 2-18,10 2-8,-3 4-6,0 4-12,-2-3-6,1 7-4,-2 0-6,2 1-1,-1 2-10,3 0 2,0 1-6,6-4 26,0 0-31,2 1 23,2-3-31,3-2 18,0 2-18,4-2 8,1-1-5,3-1 2,3 0-36,0-2-9,3-1-56,1-1 1,0-1-66,3-1-15,1-1-6,0-3-16,2 0-20,1-3 14,0-1-22,0-1 8,-1-1-34,3-2 26,0-2-20,0-2 12,-2-1 13,-1-2 20,-1 1-1,-1-3 40,-1-5 15,-1 3 15,-1-2 26,-5 0 21,4-3 16,-3 1 17,-3-1 11,0-1 9,-2 2 13,1 1-6,-3 1 31,2 0-5,-2 1 36,-2 3 18,2 1 17,-3-1-1,2 5 32,-2-1 14,1 4 3,0-1-2,-3 0 7,5 10 19,-6-11 3,6 11 30,0 0-13,-11-3 31,11 3-2,-5 9 15,5-9-24,-3 18-3,3-7 8,1 4 4,-1 3-9,4 0 5,-4 2-18,3 2-22,-1 2-18,2 0-21,-2-1-14,3 0-15,-3 1-15,3-2-10,-1-1-10,0 0-9,1-2-8,-3 0-2,6-2 14,-2-2-95,1 0-24,-1-1-126,4-2-66,-3-1-79,3 0-44,-1-2-107,-1-1-89,0-3-91,1 1-802,-9-6-1113</inkml:trace>
          <inkml:trace contextRef="#ctx0" brushRef="#br0" timeOffset="328836.0359">12458 8020 664,'0'0'710,"0"0"-102,0 0-38,4-12-42,-4 12-98,8-8-22,-8 8-53,13-9-18,-6 4-58,3-2-14,2 0-51,0-1 0,-1 1-33,-2-2-13,3 1-27,-2-1-23,1 2-20,-1-1-11,-1 0-12,-3 2-12,1 1-12,0-2 0,-7 7-11,7-11-1,-7 11-10,4-8-7,-4 8 0,0 0-5,-4-10-1,4 10-2,0 0-3,-16 0 2,16 0-5,-15 4 0,15-4 7,-17 7 8,6-2 15,0 3 14,-2 0 24,4 1 1,-3 0 13,1 1-14,2 2-1,-1 0-10,2 0 9,2 2 5,1-3-8,1 2-9,1 0-1,2-1-9,-1 0-8,5-1-4,0-1 18,1 1-39,2 0 24,3-1-35,1 0 15,-1-2-83,4-1-38,1-1-79,1 0-20,1-2-60,1-1-8,4 0-50,2-2-12,4-1-65,2 0-7,1-1 13,-1-2 11,6-1 17,-1-1 12,-2 0 54,1-2 31,-2 1 64,1-6 30,-5 5 54,-4-2 36,-2-1 54,-2-1 73,-3 1 46,-1-4 30,-4 5 14,-3-4 69,0-1 16,-3 1-4,-1 3 18,-2-2-36,-2 12 3,0-18-13,0 18 20,-4-19-14,0 9 1,4 10-33,-9-12 7,9 12-25,-12-6 11,12 6-3,-13 0-23,13 0-4,-16 6-15,7 2 3,0 0-8,-1 4-6,2-1-19,-1 2-11,3 1-12,1 0-11,0 0-8,1 0-11,4-1-5,0-1-4,0 1-1,2-2-3,6 0 13,0 0-71,-1-1-40,5-2-28,0-1-26,0-2-44,2 1-17,-2-3 6,2-2-31,-2 0 20,4-1-5,-1-2 35,-2 0-7,1-3 31,1-1-26,1-2 19,-1-1 34,2-3 20,-4 1 22,1-4 10,-3-2 27,1 0 18,-2 2 32,-3 1 34,0 0 16,0 2 20,-3 1 6,1 2 39,-1-2-16,-4 11 11,4-13-26,-4 13 19,0 0-11,0 0 28,0 0-24,0 0 19,0 0-22,0 0 9,0 0-34,0 15 9,0-15-25,-2 17 11,2-17-29,2 21 5,-2-21-20,0 20 7,2-9-8,-2-11-3,3 20-10,2-11 17,1 1-42,-1-2-34,1-1-48,3 0-67,-1-2-28,0 0-66,3-1-62,1-1-59,1-3-57,1 0-64,-1-3-134,6 1-588,-4-4-825</inkml:trace>
          <inkml:trace contextRef="#ctx0" brushRef="#br0" timeOffset="329158.8866">13330 7742 644,'-13'7'704,"-1"-2"-100,3 2-53,1 0-48,4 0-75,0 0-14,6-7-56,-7 13-22,7-13-48,0 12-7,0-12-48,9 13 16,-9-13-43,20 7-8,-9-6-4,3 2-19,0-3-14,6-3-13,0 2-23,-2-2-8,2-2-7,0-2 28,-2-1-72,1 1 31,-2-5-41,-3 5 20,-1-3-27,-4-1 24,1 0-48,-2 0 37,-3 2-45,-1-2 32,-4 11-42,0-12 33,0 12-44,-4-14 33,4 14-38,-13-7 27,13 7-60,-19-4-8,8 7-83,-3-1-17,-1 1-87,1 6-55,-3-1-64,0 2-75,2 3-78,-1-2-99,3 4-170,3-4-564,2 3-945</inkml:trace>
          <inkml:trace contextRef="#ctx0" brushRef="#br0" timeOffset="329812.7377">13665 7928 150,'0'0'877,"0"0"-181,0 0-74,0-13-105,0 13-93,0 0-40,0 0-53,0 0-4,0 0-50,7 9-21,-7-9-55,7 14-12,-3-4-43,-1-1-3,1 3-44,1-1 2,-1 1-37,0-1 7,2 0-25,-2-2 11,0 0-28,-4-9 13,5 17-27,-5-17 17,4 15-22,-4-15 24,4 11-18,-4-11 28,0 0-33,2 11 19,-2-11-27,0 0 17,0 0-22,0 0 21,0 0-25,-13-3 19,13 3-31,-10-12 36,4 5-26,2-3 26,-1-1-23,1-1 21,0-4-20,2 1 21,2 3-19,0-4 18,4 1-22,0 1 22,3-1-23,3 3 21,2 0-19,0 3 21,4 0-10,-1 2 35,3 5-6,1 1 18,-2 1-15,4 3 10,1 3-16,-2-1 8,1 4-22,-1 0 18,-3 1-20,0 1 12,-2 0-22,-1 1 15,-3 0-19,0-2 18,-2 2-22,-4-5 15,1 2-15,-2-1 14,-4-8-18,7 14 14,-7-14-14,0 13 13,0-13-14,0 0 13,-4 12-18,4-12 13,0 0-37,-7 5 3,7-5-10,0 0 20,-13-2-24,13 2 24,-10-6-16,10 6 30,-11-14-27,7 6 35,-2-1-24,3-3 26,-2-1-24,3 0 24,0 0-17,2 0 11,4 0-14,1-1 23,-2 1-25,3-1 30,3 3-23,1 1 21,3-1-16,-2 4 42,5 2 21,-3-2 10,3 4 16,-1 1-2,1 2 12,-3 0-6,2 2-8,-1 1-13,-1 4-9,-2-2-11,-1 5-10,-2-1-5,1 1 4,-3 2-8,-2-3-22,0 2-41,-3 1-73,1 0-104,-2-1-76,-2 1-98,1 0-145,0 0-102,-2-2-245,3-10-433,-2 21-920</inkml:trace>
          <inkml:trace contextRef="#ctx0" brushRef="#br0" timeOffset="330575.439">14564 8015 53,'3'-12'856,"-1"1"-186,2 0-35,-4 0-100,0 11-33,-2-22-70,0 11-18,0 1-72,-1-2-29,-3 3-28,2 0-13,-1 1-58,0 1-15,-2 1-52,7 6-5,-13-8-46,13 8-1,-14-3-27,14 3 9,-18 5-36,9-1 17,-1 1-25,0 5 15,1 0-24,0 2 14,1-1-24,-2 3 6,4-1-13,1-1 17,0 1-2,2-1-6,2-3-17,2 3 15,-1-12 1,4 18-6,0-8-23,1-3 22,1-2-19,4 1 12,-10-6-42,17 8 8,-17-8-37,22 3 17,-11-6-18,2 2 19,-3-3-27,1-1 29,1-2-17,-1-2 26,-1-2-21,0-2 31,-1-2-12,2 0 24,-2-1-16,-1 1 28,-3 1-9,0 0 21,-1 0-5,1 5 42,-2 0-13,-3 9 18,6-15-19,-6 15 7,3-10-18,-3 10 40,0 0-10,0 0 35,0 0-26,0 0 15,0 11-14,0-11 6,0 14-26,0-14 14,2 17-20,-2-17 8,2 20-26,-2-10 16,2 0-21,3 0 12,0-2-18,-1-1 16,1 2-29,-5-9-1,13 12-55,-4-7-8,-9-5-43,15 8-8,-15-8-42,19 2 8,-19-2-3,18-2 3,-18 2-26,20-8-1,-10 2-7,2-3 16,-1-2-22,2-3 5,1-1 19,-2-1 15,1-4 34,-1-2 25,-4 0 14,3-5 24,-4 5 16,-2-2 28,-1-1 21,-1 0 48,-2-2 23,-2 3 39,-2 0 19,1 4 3,0 0 52,-1 1-35,-1 2 43,0 1-17,1 2 27,0 2-38,-1 1 0,0 2-25,4 9 21,-4-10 2,4 10 24,0 0-13,0 0-4,-7 10 1,7-10 29,-2 21-61,2-6 25,-1 4-30,1 2-4,-1 4-13,1 4 0,-2-3-1,1 9-6,1-7-14,0 1-10,1-1-44,1 1-42,0-4 0,2 0 0,0 0 0,0-1 0,3-4 0,0 1 0,-1-3 0,0-5 0,1 2 0,2-5 0,0 0 0,-1-3 0,2-1 0,-1-1 0,1-3 0,-10-2 0,19 2 0,-19-2 0,23-7 0,-13 3-407,1-2-193,-1 0-180,-3 1-293,2-6-612,-1 0-1360</inkml:trace>
        </inkml:traceGroup>
      </inkml:traceGroup>
    </inkml:traceGroup>
    <inkml:traceGroup>
      <inkml:annotationXML>
        <emma:emma xmlns:emma="http://www.w3.org/2003/04/emma" version="1.0">
          <emma:interpretation id="{3AF06BFA-3522-49FB-803D-924B607330F9}" emma:medium="tactile" emma:mode="ink">
            <msink:context xmlns:msink="http://schemas.microsoft.com/ink/2010/main" type="paragraph" rotatedBoundingBox="1641,8953 15191,8984 15188,10281 1638,10250" alignmentLevel="2"/>
          </emma:interpretation>
        </emma:emma>
      </inkml:annotationXML>
      <inkml:traceGroup>
        <inkml:annotationXML>
          <emma:emma xmlns:emma="http://www.w3.org/2003/04/emma" version="1.0">
            <emma:interpretation id="{0868FE48-DF71-45B4-AC09-446FBCA139A2}" emma:medium="tactile" emma:mode="ink">
              <msink:context xmlns:msink="http://schemas.microsoft.com/ink/2010/main" type="line" rotatedBoundingBox="1641,8953 15191,8984 15188,10281 1638,10250"/>
            </emma:interpretation>
          </emma:emma>
        </inkml:annotationXML>
        <inkml:traceGroup>
          <inkml:annotationXML>
            <emma:emma xmlns:emma="http://www.w3.org/2003/04/emma" version="1.0">
              <emma:interpretation id="{686CC43E-3D38-4702-A95F-5B2DD3893451}" emma:medium="tactile" emma:mode="ink">
                <msink:context xmlns:msink="http://schemas.microsoft.com/ink/2010/main" type="inkWord" rotatedBoundingBox="1641,8966 3863,8971 3861,9452 1640,9447"/>
              </emma:interpretation>
              <emma:one-of disjunction-type="recognition" id="oneOf24">
                <emma:interpretation id="interp109" emma:lang="en-IN" emma:confidence="0">
                  <emma:literal>value</emma:literal>
                </emma:interpretation>
                <emma:interpretation id="interp110" emma:lang="en-IN" emma:confidence="0">
                  <emma:literal>valve</emma:literal>
                </emma:interpretation>
                <emma:interpretation id="interp111" emma:lang="en-IN" emma:confidence="0">
                  <emma:literal>Value</emma:literal>
                </emma:interpretation>
                <emma:interpretation id="interp112" emma:lang="en-IN" emma:confidence="0">
                  <emma:literal>vodue</emma:literal>
                </emma:interpretation>
                <emma:interpretation id="interp113" emma:lang="en-IN" emma:confidence="0">
                  <emma:literal>valui</emma:literal>
                </emma:interpretation>
              </emma:one-of>
            </emma:emma>
          </inkml:annotationXML>
          <inkml:trace contextRef="#ctx0" brushRef="#br0" timeOffset="331978.8973">1666 9172 689,'-4'-8'702,"4"8"-78,-7-15-69,7 15-7,-4-14-36,4 14-9,-3-12-58,3 12-46,-4-12-40,4 12-52,0 0-40,-3-12-48,3 12-17,0 0 19,0 0-29,0 0-12,10 6-16,-4 0 9,-1 3-20,3 3-10,-1 1-14,5 4-21,-2-2-16,0 4-8,1-1-7,0 0-14,-1-1-9,2 0-27,-2 0-27,-2-1 0,3-3 0,-2 0 0,-1 0 0,1-2 0,0-2 0,-3-2 0,0 0 0,1-1 0,-7-6 0,12 7 0,-12-7 0,11 3 0,-11-3 0,14-6 0,-7 2 0,-1-3 0,0-3 0,2 0 0,-3-5 0,2 0 0,0-4 0,0 0 0,1 0 0,-2 2 0,1 0 0,-1 2 0,1 0 0,-4 1 0,1 3 0,1 1 0,-1 2 0,0-1 0,-4 9-185,7-13-203,-7 13-63,8-7-30,-8 7-129,0 0-126,0 0-189,13 3-479,-13-3-1006</inkml:trace>
          <inkml:trace contextRef="#ctx0" brushRef="#br0" timeOffset="333175.3962">2333 9269 375,'0'0'775,"11"-9"-130,-11 9-24,12-13-47,-12 13-63,5-15-52,-5 15-41,2-14-29,-2 14-65,-2-15-7,2 15-65,-5-14-14,5 14-34,-12-13-8,5 9-40,7 4-1,-19-5-46,19 5-7,-22 2-10,9 0-2,-1 3-10,0 3-13,1 0-16,-2 4-5,2 1-9,-1 0 1,6 0-6,-1 0-7,0 1-12,2-1 3,2 2-2,1-2 1,1 0 1,2-3-4,2 0-2,0 2-3,3-4-4,0 0-5,4 0 6,-1-3-4,2 0-11,-9-5 0,22 4-3,-10-1-11,0-6-12,1 3-5,-1-2-3,3-3-13,-2 0-5,1-2 7,-1 0 7,-1-2 4,-1-1 7,-1 0 11,0-3 6,-1 2 12,-3 0-11,1 0 11,-1 0-8,-2 2 33,-4 9-34,6-17 14,-6 17-11,3-12 17,-3 12-13,0 0 16,-1-12-10,1 12 6,0 0-4,0 0 3,0 0-5,-9 7 0,9-7 4,-4 12 0,4-12 28,-5 14-35,5-14 5,-3 17 2,3-17-2,-1 18 2,1-18-1,1 19 0,-1-19-8,6 19 10,-6-19-5,8 15-17,-1-7-34,-1-1-46,2-2-43,0 0-15,2-1-46,-1-1 3,2 0-38,-11-3 12,19 1-19,-6-2 13,-13 1 3,22-3 17,-11-1 7,1-1-4,0-1 0,0-1 7,-2-3 20,2 0 11,-2 0 17,2-6 20,0 1 6,-1-2 43,-1-3 6,0-1 33,-2 0 18,1 1 54,-2-4 42,1 2 24,-3 0 30,0 1 17,-1 4 40,1-2 29,-1 4 20,-3-1-26,2 3 19,-2 1-22,-1 12 6,0-22-22,0 22 11,1-18-19,-1 18-14,-1-13-29,1 13 1,0 0 13,0 0 7,0 0 13,0 0-22,-13 9-15,13-9-1,-4 20-2,1-6 4,0 5-11,2-1-15,-2 4-21,1 1-1,0-1-28,1 2-3,0 0-14,1-4-4,-2 2-12,4 2 2,0-2-5,1 2 0,2-2-1,0-1-3,4-1 29,-1 0-32,1-2-8,1-2 8,3-3-22,-2-3 1,2 2 0,0-5-26,1-2-11,0 2-2,0-5 0,0-1 26,0-1-28,0-1 5,0-3 12,3-1 2,-3-2 3,0 0 7,0-4 5,1-2 2,-2 0 3,0-1 1,-3-2 26,-1 0-26,1 2 22,-3 1-20,-1 1 23,-1-2-22,-1 5 27,0-2-17,-4 11 24,6-17 1,-6 17-1,3-13-16,-3 13 9,0 0-11,-2-12 9,2 12-11,0 0 22,0 0-11,-10 7 21,10-7-9,-5 9-4,5-9 4,-5 17-3,2-7-10,2 1 6,0 0-1,0 1-3,1-12-5,0 21 2,0-8-2,1-2-6,1-1 6,2 0-2,0 1 0,4 0-3,1-4 3,0 3-5,1-3 2,3 0-4,-2-4-1,2 2-1,0-4-4,0-1-9,2 0-8,-2-1-23,2-2-1,0-2-18,1-2 23,-4 0-39,4-3-2,-3-1 0,0-2 10,0-1 7,-1-1 8,-2-2 33,0 2-20,-5-1 33,3 0-20,-3 2 26,0 1-17,-1 0 24,0 2-15,-1 1 34,-3 10-22,3-15 24,-3 15-26,3-12 19,-3 12-13,0 0 44,0 0 23,0 0-18,0 0 20,0 0-1,-5 15 19,5-15-14,-3 18-10,3-6-3,-1-2-4,0 5-13,1-3-2,1-1-12,-1 2-3,1-1 0,1 0-11,-1 0 3,0-1-15,2-2-10,-1 2-19,3-2-65,-5-9-48,10 16-51,-10-16-56,11 11-42,-1-5-96,-10-6-87,18 5-77,-18-5-72,20 0-751,-8-3-969</inkml:trace>
          <inkml:trace contextRef="#ctx0" brushRef="#br0" timeOffset="333543.5136">3565 9350 710,'0'0'645,"0"0"-77,0 0-77,12-1-37,-12 1-71,9-5-19,-9 5-46,16-5-52,-7 2-31,0-1-26,2-2-19,-1 2-17,2-3-13,-1 0-18,0 1-12,-2-2-15,1 2 0,-3-1-33,0 0 6,-1-2-34,0 1 11,-2 0-35,-1-2 16,-3 10-30,1-18 19,-1 18-28,-2-17 20,2 17-27,-10-13 19,10 13-23,-13-10 19,13 10-25,-17-5 25,17 5-23,-17 3 17,8 1-23,-1 1 27,1 0-23,0 5 9,1-2 20,0 3 25,3 2 15,-1 1 25,3 1 9,0-1 27,-1 1-2,4-1 19,0-2 24,4 2 2,-1-1-17,2 0-5,1-1 3,1-1-6,3 0-20,1-3 3,1 0-14,3-3-19,-1-1-40,3-1-48,-2 0 0,2-1 0,-3-2 0,2 0 0,-1 0 0,0 0 0,-1-2 0,0-1-243,-3 2-130,-11 1-145,21-2-228,-21 2-342,11-4-565,-11 4-1316</inkml:trace>
        </inkml:traceGroup>
        <inkml:traceGroup>
          <inkml:annotationXML>
            <emma:emma xmlns:emma="http://www.w3.org/2003/04/emma" version="1.0">
              <emma:interpretation id="{28EEFE73-56A3-4769-A075-E935391FB920}" emma:medium="tactile" emma:mode="ink">
                <msink:context xmlns:msink="http://schemas.microsoft.com/ink/2010/main" type="inkWord" rotatedBoundingBox="4750,9022 5774,9025 5771,10185 4747,10183"/>
              </emma:interpretation>
              <emma:one-of disjunction-type="recognition" id="oneOf25">
                <emma:interpretation id="interp114" emma:lang="en-IN" emma:confidence="0">
                  <emma:literal>of</emma:literal>
                </emma:interpretation>
                <emma:interpretation id="interp115" emma:lang="en-IN" emma:confidence="0">
                  <emma:literal>Of</emma:literal>
                </emma:interpretation>
                <emma:interpretation id="interp116" emma:lang="en-IN" emma:confidence="0">
                  <emma:literal>oof</emma:literal>
                </emma:interpretation>
                <emma:interpretation id="interp117" emma:lang="en-IN" emma:confidence="0">
                  <emma:literal>af</emma:literal>
                </emma:interpretation>
                <emma:interpretation id="interp118" emma:lang="en-IN" emma:confidence="0">
                  <emma:literal>off</emma:literal>
                </emma:interpretation>
              </emma:one-of>
            </emma:emma>
          </inkml:annotationXML>
          <inkml:trace contextRef="#ctx0" brushRef="#br0" timeOffset="334851.5002">4922 9329 305,'0'0'668,"10"-5"-109,-10 5-67,13-8-32,-13 8-38,10-9-33,-10 9-10,10-8-57,-10 8-17,6-9-67,-6 9-5,4-8-46,-4 8-13,0 0-49,-2-11 14,2 11-29,-9-3 8,9 3-34,-17 1 7,7 3-32,-4 1 13,0 3-25,-3 1-2,1 3 5,-2 2-2,-1 3 3,2 1-10,1-2 3,3 0-11,-1 2-1,5-3 2,1 1 4,1-1 0,4-2-1,0-2 8,3 2-10,4-3-1,1-1-4,2 0-5,2-4-6,2 1 10,2-2-18,3-1 14,2-3-22,1-3 16,3 1-20,0-3 15,2-2-25,0-2 12,2-3-16,-4 1 17,-3-3-37,0 0 11,-5 0-32,0 1 32,-5-2-22,-2 2 31,-2 2-20,-3 0 26,0 0-21,-2 11 27,-7-17-20,7 17 23,-12-11-17,2 7 20,0 2-17,-1 0 23,-2 1-20,1 2 20,1 1-21,-2 1 5,3 0 22,-2 2-24,5 1 25,-2-3-18,2 5 7,0-2 5,2 1 0,5-7 4,-6 16-5,6-16-3,-1 14 19,1-14-24,4 14 20,-4-14-25,11 12 16,-3-7-42,1 0-15,1-3-57,4 1-33,-2-2-9,3-1-19,1 0-9,1-2-23,4-2-26,-2-1-20,4-2 9,-1 0 12,-2-3 19,2 1 8,-2-3 22,1-3 31,-1 0 23,-1-2 24,-2-2 19,-2 3 17,-3-2 28,1-1 27,-3 0 20,-2-1 45,-1 2 1,1-2 61,-3 2 9,-1 1-3,-2 0 14,0 3 11,-2-1-8,-2 2 2,1 2-21,0-1-10,-3 1 9,4 11 20,-7-18-7,7 18 4,-7-15-43,7 15 20,-9-9-8,9 9 18,0 0-5,-12-3 8,12 3-28,-8 8 3,8-8-1,-5 14 35,2-4-9,2 4 38,-1 1-55,2 2-2,0 2 16,2 5-2,-1 2-13,2 0 6,-1 5-7,2 1-11,1 1-7,0 0-10,-1 1-40,2 7-48,1-2 0,0 3 0,1-3 0,0 1 0,-1-2 0,2 2 0,-1-3 0,-2-3 0,1-1 0,0 0 0,-2 0 0,2-2 0,-2 0 0,-1 0 0,0-6 0,-2 1 0,2-1 0,-3-2 0,1-1 0,0-2 0,-2-2 0,1-1 0,1-1 0,-1 0 0,0-3 0,1-1 0,-1 0 0,1-3 0,2-1 0,1-1 0,3 0 0,1-4 0,1-1 0,3 0 0,-13-2 0,27-2 0,-11 0 0,2-3 0,3-3 0,0 1 0,1-2 0,-1 1 0,0-4 0,0 2 0,-2-1 0,-1 1 0,-2-4 0,0 2 0,-6 1 0,0-1 0,-3 0 0,-3-2 0,-4 2 0,-4-3 0,-3 1-12,-5-3-60,-4 0-53,-6 2 10,-7-5 7,-4 2 6,-3 1 12,-4 0 16,0 2 6,-1 1 13,1 2 0,-1-1 25,8 4-20,2-1 16,3 2-5,4-1-3,5 2-15,-2-2-8,8 4-46,1-4-7,4 2-55,3 1-21,5 6-64,1-17-56,4 9-98,6-1-97,6-3-159,9-3-678,7-2-948</inkml:trace>
        </inkml:traceGroup>
        <inkml:traceGroup>
          <inkml:annotationXML>
            <emma:emma xmlns:emma="http://www.w3.org/2003/04/emma" version="1.0">
              <emma:interpretation id="{DD0BAA02-B06A-438E-9CAA-D398BB144B58}" emma:medium="tactile" emma:mode="ink">
                <msink:context xmlns:msink="http://schemas.microsoft.com/ink/2010/main" type="inkWord" rotatedBoundingBox="6552,9014 9200,9020 9197,10267 6550,10261"/>
              </emma:interpretation>
              <emma:one-of disjunction-type="recognition" id="oneOf26">
                <emma:interpretation id="interp119" emma:lang="en-IN" emma:confidence="0">
                  <emma:literal>length</emma:literal>
                </emma:interpretation>
                <emma:interpretation id="interp120" emma:lang="en-IN" emma:confidence="0">
                  <emma:literal>lengtn</emma:literal>
                </emma:interpretation>
                <emma:interpretation id="interp121" emma:lang="en-IN" emma:confidence="0">
                  <emma:literal>lengtrn</emma:literal>
                </emma:interpretation>
                <emma:interpretation id="interp122" emma:lang="en-IN" emma:confidence="0">
                  <emma:literal>leugtn</emma:literal>
                </emma:interpretation>
                <emma:interpretation id="interp123" emma:lang="en-IN" emma:confidence="0">
                  <emma:literal>leugtrn</emma:literal>
                </emma:interpretation>
              </emma:one-of>
            </emma:emma>
          </inkml:annotationXML>
          <inkml:trace contextRef="#ctx0" brushRef="#br0" timeOffset="335399.4454">6583 9251 26,'2'-16'695,"-2"16"-168,3-17-47,-3 17 3,1-18-32,-1 18-26,3-19-29,-3 19-25,0-17 27,0 17-8,0-16-13,0 16-29,0-15-24,0 15-19,0-13-36,0 13-31,0 0 9,-1-11-34,1 11 53,0 0-26,0 0 35,0 0-27,-4 11-49,4-11-199,-3 20 0,2-6 0,0 1 0,-2 4 0,0-1 0,0 3 0,-1 1 0,1 0 0,-1 0 0,2 1 0,1-3 0,-2 0 0,2-1 0,-1 0 0,2-2 0,-1 3 0,1-4 0,0-2 0,1-1 0,1 1 0,-1-3-469,0-1-70,3-1-102,-1 0-97,-3-9-186,9 10-623,-9-10-1185</inkml:trace>
          <inkml:trace contextRef="#ctx0" brushRef="#br0" timeOffset="336176.769">6665 9489 171,'0'0'844,"11"-5"-134,-11 5-41,18-8-79,-6 4-34,-1 1-61,3-2-26,2-1-77,0 1-40,1-1-66,3-1-23,2-1-64,-3 0-17,1-1-47,1 1-13,-3 0-31,0-1-15,-3 1-17,-1-1 0,-1 1-14,0-1-6,-4 0-8,0 0-13,-4 0 2,1 1-2,-6 8-4,4-16-1,-4 16-1,-3-12-2,-2 4 0,5 8-1,-15-9-3,6 4 0,9 5 0,-23-2-6,10 3 3,-2 3 5,-1 0-1,0 3 10,-2 1 19,1 3 25,1 2 18,2 1-7,0 1-8,2 0-6,2 2-12,0-1-4,3 1-3,1-2-3,2 2-10,3-3-8,-1-2-1,5 2 1,0-1-6,3-1-3,2-2-5,2 2-17,1-4-40,2-2-43,4 1-38,1-2 1,-2 0-29,5-2 23,-3-2-5,2 2 20,2-3-6,-3 0 20,3-3-35,-2 2 22,-1-3-4,0 0 37,2-3-8,-2 0 33,0 0-10,-2-3 32,-2 0-20,2-1 38,-4-1-12,-2-1 27,1 1-14,-3-1 25,-3-1-6,1 0 31,-1-1-11,-1 3 38,-3-2-8,1 1 33,-2 2-24,-1 11 36,0-19-10,0 19 24,2-16-19,-2 16-33,-2-11 11,2 11-11,0 0-27,0 0 10,0 0-10,0 0 22,0 0-21,-8 7 18,8-7-15,-1 17 8,1-17-29,1 22 20,-1-22-24,3 24 16,-2-12-15,2 0 8,0-2-14,-1-1 17,2 1-20,1 0 21,-1-1-21,1-2 14,0 0-18,-5-7 20,10 12-26,-10-12 12,12 6-26,-12-6 15,13 4-32,-13-4 18,13 0-28,-13 0 14,17-5-28,-8 0 21,0-1-25,1-2 26,-1-1-29,1-2 24,-2 0 2,0-1 24,0 0-6,-1 0 33,0 2-22,-2 0 20,0 1-5,-1 1 35,-4 8-7,8-14 22,-8 14-24,6-12 16,-6 12-23,0 0 25,6-7-15,-6 7 26,0 0-12,0 0 18,5 7-26,-5-7 16,1 12-28,-1-12 17,2 16-26,-2-16 19,1 18-27,-1-18 20,3 18-23,-1-7-4,1-1-45,0-1-34,3 1-74,0 0-23,3-2-57,4 0-58,1-2-49,2 1-35,1-1-25,5-3-21,2-1-55,3-1-17,1-2-413,0 0-481</inkml:trace>
          <inkml:trace contextRef="#ctx0" brushRef="#br0" timeOffset="336799.3726">7874 9455 948,'23'-8'385,"-1"-2"-18,-1 1 8,-4-3 11,-1 1-16,-2-1 3,-3-3 2,-1 4-29,-4-3-12,-2 0-60,-3 1-11,-1 13-22,-1-21 4,-4 10-14,0 3-17,-3 0-12,-3 0-13,-1 2-10,-3 3-9,-1 2-16,-2 0-7,0 2-11,-1 0-2,-4 6 31,3-1-57,-2 2-11,2 3-21,-1-1-10,5 2-13,-2-2-9,4 3-5,0 0-6,4-3-12,2 1-5,1-1-1,1 1-7,6-11 2,-2 18-7,2-18-6,6 15-15,-6-15-26,11 14-16,-2-10-17,3 0-20,-1 0 0,2-3-19,2 0 14,1-2-19,3-2 14,0 0-1,-1-1 28,4-3-8,-2-1 33,-1 0-14,0-1 33,-2-1-15,0 1 31,-3-1-20,-1 0 31,-2 1-17,0 0 28,-3 4-16,0-3 34,-2 3-18,2-2 29,-8 7-27,9-7 20,-9 7-23,0 0 18,10-3-23,-10 3 22,0 0-21,7 7 21,-7-7-23,4 15 26,-1-5-20,-2 2 25,2 2-23,0 3 23,-3 0-27,1 3 26,0 1-31,-1 3 37,0 3-19,1 2 17,2 4-10,0 1-2,0 1-4,4 6-4,-1-1 40,0 2-49,0 0 0,-1-2 1,-1-5 0,1 1 1,-3 0-3,1-1 0,-3-2-8,-2-4-5,1-1 1,0-1-20,-4-3 21,-1 1-18,-1-4 24,1-2-19,-3-1 32,-1-2-27,1-4 25,-2-2-22,0-2 21,-1 0-19,0-4 25,-1-2-25,0-3 25,-2-3-23,-3-2 23,1-4-24,-2-1 19,-2-6-16,0-4 24,0 0 0,2-6 6,0-3-4,5 2 39,3-1-45,3 0 6,0-1-1,4-1-1,2 3-20,3 1 18,4-3-17,3-1 20,2 0-18,7-3 19,2 3-25,4 1-2,2-1-62,5 2-41,2 0-88,1 4-33,3-2-60,3 1-65,-2 2-47,0 1-36,2-2-33,-1 3-80,-2-1-68,0 2-295,-4-1-490</inkml:trace>
          <inkml:trace contextRef="#ctx0" brushRef="#br0" timeOffset="337052.2665">8482 9237 500,'6'-15'399,"-2"1"-27,0 0-49,-2 2-13,0-1-37,-1-1 34,-2 2-20,1-3 6,-2 3 15,0 1 19,0-1-33,0 1 4,-2 0-28,1 1 12,-1 2-28,0-1-6,0 1-25,4 8 6,-7-11-20,7 11-24,-7-6 9,7 6-15,0 0 9,-10 5 36,10-5-49,-6 10 32,6-10-54,-3 20 35,3-6-20,-2 3-43,2 0 14,2 4-79,-1 1-60,0 2 0,2 1 0,-1 1 0,2-2 0,2 2 0,0 3 0,-1-4 0,1-3 0,1 0 0,0-2-211,1-1-64,-2-2-32,-1-3-89,1 0-34,0-2-68,-2-4-37,-4-8-60,3 16-135,-3-16-607,0 0-939</inkml:trace>
          <inkml:trace contextRef="#ctx0" brushRef="#br0" timeOffset="337619.0275">8273 9403 353,'-15'-6'763,"4"1"-103,-1 0-50,3 0-51,1 1-84,0-1-51,8 5-86,-11-8-45,11 8-70,0 0-11,-1-12-56,1 12-10,10-9-45,0 6 7,3-2-42,4 1 6,1-1-31,5 2-7,1-2-4,2 2 10,0-2-27,-1 1-1,0 0-57,2-1-4,-1 1-36,-2-2 9,1 0-10,-1 0 14,0-1-24,-1-1 16,-2-1 8,-1 0 20,-1-2 3,-4-1 2,0-2 24,-3 1 18,-1 2 18,-3-2 42,0 1-10,-3 2 1,1 0 9,-3 1 36,1 0-11,-4 9 19,4-16-23,-4 16 9,1-10-34,-1 10 11,0 0-2,0 0 39,0 0-7,0 0 1,0 0-13,0 12 7,0-12 2,1 21 2,0-7 13,1 3-9,-1 1-1,2 0-7,-1 3-6,1 0-9,-1 3-12,2-2-16,-2-3-8,0 0-5,-1 0 17,2-1-23,-1-1-15,0 0 16,-1-5-18,0 1 18,0-2-26,1 0 11,-2-11-3,1 17-6,-1-17 4,1 13-5,-1-13-2,0 0 29,0 0-37,-5 7 6,5-7 3,0 0-13,-2-10 1,2 10 4,-2-16-6,2 16 3,3-22-7,-1 7 2,4-2 0,-1 3-3,3-3 5,3 1 0,2 1 4,1 0 2,1 2 8,3 2 39,1 0-54,-1 3 52,1 3 9,-2 1 17,2 3-13,0 1 62,-1 1-18,0 3 33,0 1-42,2 2 42,-2 2-38,0 1-14,0 0-11,-4 4-13,1-2-8,-3 1-12,0-1-16,-1 2-21,-4-1-74,1 0-43,0 0-86,-5 1-73,0-2-121,0 0-112,-3 2-148,-2-3-200,1 3-735,-3-1-1250</inkml:trace>
        </inkml:traceGroup>
        <inkml:traceGroup>
          <inkml:annotationXML>
            <emma:emma xmlns:emma="http://www.w3.org/2003/04/emma" version="1.0">
              <emma:interpretation id="{DC63D5D1-AF94-4B68-9738-BE3A1CED10E4}" emma:medium="tactile" emma:mode="ink">
                <msink:context xmlns:msink="http://schemas.microsoft.com/ink/2010/main" type="inkWord" rotatedBoundingBox="9707,8973 10660,8976 10658,9493 9705,9491"/>
              </emma:interpretation>
              <emma:one-of disjunction-type="recognition" id="oneOf27">
                <emma:interpretation id="interp124" emma:lang="en-IN" emma:confidence="0">
                  <emma:literal>'m.</emma:literal>
                </emma:interpretation>
                <emma:interpretation id="interp125" emma:lang="en-IN" emma:confidence="0">
                  <emma:literal>'m'</emma:literal>
                </emma:interpretation>
                <emma:interpretation id="interp126" emma:lang="en-IN" emma:confidence="0">
                  <emma:literal>'m,</emma:literal>
                </emma:interpretation>
                <emma:interpretation id="interp127" emma:lang="en-IN" emma:confidence="0">
                  <emma:literal>in</emma:literal>
                </emma:interpretation>
                <emma:interpretation id="interp128" emma:lang="en-IN" emma:confidence="0">
                  <emma:literal>in.</emma:literal>
                </emma:interpretation>
              </emma:one-of>
            </emma:emma>
          </inkml:annotationXML>
          <inkml:trace contextRef="#ctx0" brushRef="#br0" timeOffset="338596.0868">9829 9346 888,'0'0'803,"-2"-12"-67,2 12-100,0 0-25,2-10-83,-2 10-63,0 0-73,0 0-60,0 0-38,5-9-4,-5 9-50,0 0-27,9 9-26,-9-9-17,8 15-13,-4-7-24,0 1-19,1 0-8,-1 2-26,1 0-4,-1-1-29,1 0-6,-2-1-6,1 1-9,-4-10-2,5 17-5,-5-17-3,4 14-3,-4-14 0,2 10-1,-2-10 3,3 9-2,-3-9 0,0 0-2,0 0-5,0 0 5,0 0-2,0 0-2,0 0-3,0 0 5,2-11-16,-2 11 0,2-18 7,-1 6-4,1-2 36,2 0-35,0 0 28,0-3-29,1 2 23,1 1-30,1 0 28,0 0-27,2 2 29,0 0-23,0 3 30,1-1-35,-2 4 32,4 1-19,-2 4 25,0-2-29,3 3 36,-2 3-33,1-1 38,2 3-37,-3 2 32,3 1-34,-2-1-1,-2 3-1,3-2 4,-5 2 0,2 0-3,-1-2 1,-3 0 1,1 1-2,-2-2 1,1 0 0,-6-7-1,8 12 15,-8-12-18,5 10 4,-5-10-1,0 0-2,2 10-2,-2-10 5,0 0-4,0 0 1,0 0-2,0 0 3,0 0-9,-14-5-4,14 5 23,-7-10-40,7 10 42,-8-16-60,5 6 38,1 2-31,-1-3 40,2 1-33,2-1 40,-1-2-36,3 2 37,-1-1-33,4-2 35,0 2-28,3-3 37,0 3-30,4 0 55,2 0-4,2 3 57,2-1-6,0 4-38,-1 2-52,2 1 0,2 3 0,-3 1 0,2 4 0,0 1 0,-1 2 0,-3 2 0,-1 2 0,-1 1 0,-3 0 0,-1 4 0,-3 0 0,-2-2 0,-2 2 0,-3 0 0,-1 2 0,-2-1 0,-2 0 0,-5 6-569,1-4-296,-5 6-261,3-7-652,-5 3-1474</inkml:trace>
          <inkml:trace contextRef="#ctx0" brushRef="#br0" timeOffset="339231.7465">9749 9016 305,'0'0'643,"-10"-4"-66,10 4-33,0 0-21,-13-4-11,13 4-51,0 0-13,-9-3-54,9 3-21,0 0-65,0 0-4,0 0-24,0 0-18,0 0-40,0 0-37,-10 3-42,10-3-26,0 0-30,4 11-10,-4-11-18,4 8 26,-4-8-91,6 11-84,-6-11-84,9 12-66,-9-12-80,10 13-138,-4-6-95,0 0-207,-6-7-609,11 12-969</inkml:trace>
          <inkml:trace contextRef="#ctx0" brushRef="#br0" timeOffset="339851.6362">10646 9003 296,'0'0'737,"0"0"-117,5-10-16,-5 10-39,0 0-47,6-10-19,-6 10-52,0 0-48,0 0-76,3-7-28,-3 7-76,0 0-23,0 0-54,0 0-12,0 0-47,0 0 2,0 0-17,-6 9-59,6-9-110,-6 13-139,6-13-183,-10 19-172,2-7-950,4-2-1185</inkml:trace>
        </inkml:traceGroup>
        <inkml:traceGroup>
          <inkml:annotationXML>
            <emma:emma xmlns:emma="http://www.w3.org/2003/04/emma" version="1.0">
              <emma:interpretation id="{0CDA9551-BE95-4F9E-BF27-91C634597E18}" emma:medium="tactile" emma:mode="ink">
                <msink:context xmlns:msink="http://schemas.microsoft.com/ink/2010/main" type="inkWord" rotatedBoundingBox="11282,8975 15191,8984 15188,10133 11279,10124"/>
              </emma:interpretation>
              <emma:one-of disjunction-type="recognition" id="oneOf28">
                <emma:interpretation id="interp129" emma:lang="en-IN" emma:confidence="0">
                  <emma:literal>substring</emma:literal>
                </emma:interpretation>
                <emma:interpretation id="interp130" emma:lang="en-IN" emma:confidence="0">
                  <emma:literal>3 substring</emma:literal>
                </emma:interpretation>
                <emma:interpretation id="interp131" emma:lang="en-IN" emma:confidence="0">
                  <emma:literal>} substring</emma:literal>
                </emma:interpretation>
                <emma:interpretation id="interp132" emma:lang="en-IN" emma:confidence="0">
                  <emma:literal>2 substring</emma:literal>
                </emma:interpretation>
                <emma:interpretation id="interp133" emma:lang="en-IN" emma:confidence="0">
                  <emma:literal>{ substring</emma:literal>
                </emma:interpretation>
              </emma:one-of>
            </emma:emma>
          </inkml:annotationXML>
          <inkml:trace contextRef="#ctx0" brushRef="#br0" timeOffset="356095.1681">11897 9196 716,'0'0'583,"0"0"-100,0 0-16,6-8-29,-6 8-4,0 0-36,0 0-60,0 0 9,3-11-40,-3 11-22,0 0-23,0 0-29,0 0-4,0 0-45,-3-8 9,3 8-31,0 0 28,-13 0-69,13 0 31,-14 5-68,3-4 41,1 5-62,0-3 40,-3 2-62,-3 3 36,3 1-49,-2-2 35,2 1-53,-3 1 47,4-1-57,0 1 41,-1 0-53,2-1 53,1 1-53,2-1 47,0-4-54,3 4 50,5-8-50,-9 10 52,9-10-59,-1 11 56,1-11-54,7 7 51,-7-7-50,13 5 48,-13-5-53,19 6 56,-7-4-52,1 2 25,2-3-26,3 3 58,-1 0-44,2 2 62,0-3-30,4 2 48,-3 1-44,3-1 32,-5 3-45,2-3 33,-4 2-46,1 0 42,-3-1-21,2 0 19,-5-1-27,0 2 32,-3-2-26,0 2 29,-8-7-36,7 10 34,-7-10-21,3 12 23,-3-12-34,-10 12 29,10-12-43,-17 10 33,4-5-36,-1 0 32,-3-1-38,2 0 36,-5 0-36,-1-2 33,-1-1-38,1 1 24,-4-2-103,3 0-33,-2-2-132,-1-1-105,1-1-97,-2 0-143,4 0-160,2 1-930,-1 1-1373</inkml:trace>
          <inkml:trace contextRef="#ctx0" brushRef="#br0" timeOffset="356615.2809">11334 9538 750,'-8'-10'673,"8"10"-86,-5-7-59,5 7-43,0 0-26,-3-11-61,3 11 4,0 0-62,3-11-5,-3 11-24,0 0-26,8-10-18,-8 10-24,0 0-33,15-3-37,-15 3-25,0 0-11,14 3 30,-14-3-69,0 0 25,13 5-57,-13-5 28,7 7-49,-7-7 29,0 0-51,2 12 32,-2-12-46,0 0 35,-7 13-47,7-13 37,-7 9-43,7-9 39,-13 8-45,13-8 38,-13 6-28,13-6 34,-14 5-43,14-5 36,-11 1-47,11-1 35,-13-1-43,13 1 54,-10-5-44,10 5 52,-7-6-51,7 6 47,-4-8-46,4 8 49,0 0-27,3-13 45,-3 13 1,10-7 65,-10 7-21,19-4 54,-19 4-9,24 2-133,-8 0-3,-2 1 0,4 2 0,0 3 0,-1 0 0,0 2 0,-1 2 0,-2 3 0,-1-1 0,-2 0 0,-5 1 0,0 0 0,-3 1 0,-3-2 0,-2 3 0,-5 1 0,-3 2 0,-1-2 0,-3 2 0,-5 0-314,-2 1-485,2-4-180,-4 0-943,1 0-1654</inkml:trace>
          <inkml:trace contextRef="#ctx0" brushRef="#br0" timeOffset="357334.7485">12295 9281 279,'0'0'936,"-3"-16"-180,3 16-39,-2-13-65,2 13-14,-2-12-81,2 12-27,-5-10-102,5 10-16,-5-9-35,5 9-57,0 0-30,-6-6-15,6 6-27,0 0-42,-11 8 6,11-8-43,-7 14 10,5-4-169,0 0-10,-3 1 0,5 2 0,-3-1 0,2 0 0,1 2 0,4-2 0,-2 0 0,1 1 0,2-1 0,1 0 0,1-3 0,1 1 0,0-3 0,2-2 0,-1 0 0,3-1 0,-3-1 0,-9-3-114,25-2-79,-15-1 14,2-1 14,0-1 18,0-3 15,0-1 19,-3-1 16,2-1 18,-3-1 15,0-1 43,1 1-25,-5-1 46,3 2-31,-2 1 54,-1 0-12,-4 10 50,7-14-43,-7 14 47,6-12-59,-6 12 53,0 0-43,0 0 58,0 0-43,0 0 43,0 0-53,10 9 39,-10-9-52,2 13 27,-2-13-27,3 14 27,-3-14-33,6 19 33,-4-11-46,2 1 41,1-1-62,-1 1 17,1-1-96,0 1-37,-1-2-45,-4-7-44,11 12-41,-11-12-61,12 8-92,-12-8-28,13 2-22,-13-2-33,16 0-91,-16 0-533,16-5-751</inkml:trace>
          <inkml:trace contextRef="#ctx0" brushRef="#br0" timeOffset="357811.3199">12724 9186 78,'4'-17'777,"-4"2"-146,0 1-48,0 2-53,2-1-47,-2 1-32,-2 2-37,2 10-41,0-20-54,0 20-43,0-13-37,0 13 2,0 0-15,0 0-16,0 0 15,0 0-59,0 0 23,-2 15-78,2-15 38,2 24-48,-2-8 36,2 2-48,0 1 30,-1 1-63,2 0 37,-1 3-58,0 0 27,0-2-39,-2-2 23,0 1-35,2-1 23,0 0-32,-2-2 30,0-3-49,0-1 47,0-1-44,1-2 37,-1-10-38,0 19 36,0-19-40,1 16 36,-1-16-40,0 0 38,0 15-53,0-15 45,0 0-51,0 0 2,0 0 0,0 0 7,0 0 1,3-14 3,-3 14 38,6-15-41,-3 6 46,4-2-51,-1 1 48,3-1-47,0 0 46,3 0-50,-1 2 57,3 0-51,1 1 55,1 1-51,-1 2 51,2 2-49,0-1 51,1 3-49,0 1 6,2 0 3,-3 3 43,2 1-38,-3 1 16,0 3 41,0-1 25,-1 2-31,-3-1 12,-3 2 45,1-2-35,-2 1 33,-2 0-31,-6-9 31,3 16-32,-3-16-4,-1 16-4,-3-7-5,-5-1-5,2-2-8,-4 2-7,-3-1-2,1 0-5,-3-3-6,-2 2-1,0-1 0,1-2 21,0 0-72,0-2-23,-1 2-100,2-3-60,2 0-78,1 0-81,-1-2-120,1 2-191,13 0-192,-20-3-661,20 3-1181</inkml:trace>
          <inkml:trace contextRef="#ctx0" brushRef="#br0" timeOffset="358276.2607">13393 9339 172,'0'0'1006,"12"-13"-252,-12 13-59,5-10-70,-5 10-62,4-11-60,-4 11-82,2-11-23,-2 11-76,-2-11 8,2 11-90,-5-9 19,5 9-90,-13-9 23,13 9-82,-14-6 28,14 6-72,-20-3 36,20 3-66,-20-1 31,8 2-47,-1 2 33,1-1-53,0 1 48,1-1-57,1 3 32,1 2-40,0-2 6,0 2-1,2 0 10,7-7-4,-8 14-1,8-14 1,-5 15-15,5-15-4,3 17-1,1-7-17,2 0-15,1-1-13,3 1-19,0 0-16,3-3-11,1 4 1,-1-3 2,4 2 18,-4-2 13,3 0 15,-3 0 8,1-2 13,-1 2 9,1-2 10,-5 1 11,-1-2 26,-1 0 27,-7-5 24,12 10 9,-12-10 1,4 7 6,-4-7 5,0 0-5,-4 12-11,4-12 5,-12 9-16,12-9-6,-17 5-9,17-5-8,-21 6-7,8-4-4,-1 0-5,3 0-3,-3-2-2,1 0-20,13 0-36,-25 0-71,25 0-103,-23-2-71,23 2-153,-17-4-135,17 4-191,-12-7-631,12 7-1003</inkml:trace>
          <inkml:trace contextRef="#ctx0" brushRef="#br0" timeOffset="358615.5094">13602 9049 556,'-4'-10'813,"4"10"-127,-4-15-35,4 15-73,-5-13-15,5 13-48,-4-11-73,4 11-34,-3-10-39,3 10-35,0 0 6,-4-9-53,4 9 32,0 0-41,0 0 26,0 0-43,2 13 9,0-3-53,1 1-217,-1 3 0,0 3 0,3 1 0,-3 3 0,2 1 0,0-1 0,-1 3 0,1-2 0,1 1 0,-2-2 0,1 0 0,2 1 0,-4-5 0,1 0 0,1 0 0,1-2 0,-2 1 0,1-1 0,-2-3 0,0-1 0,1 0 0,-3-11-180,4 18-368,-4-18-68,2 14-83,-2-14-88,4 13-174,-4-13-437,0 12-1003</inkml:trace>
          <inkml:trace contextRef="#ctx0" brushRef="#br0" timeOffset="358844.0743">13487 9469 83,'-8'-7'998,"3"0"-232,5 7-88,-8-12-102,8 12-32,-6-12-35,6 12-56,-4-15-38,4 15-49,2-14 15,4 5-102,-4 1 21,7-2-91,-1 0 14,4 1-82,-1 0 26,2 1-80,1 0 18,1 1-61,3-1 26,-2 0-79,2 3-23,0 0-102,-2 0-48,4 2-64,-4 0-44,2-1-43,-3 3-77,-1 1-52,-1 0-30,-13 0-54,25 0-128,-11 1-449,-14-1-737</inkml:trace>
          <inkml:trace contextRef="#ctx0" brushRef="#br0" timeOffset="359298.5973">13834 9293 789,'0'0'660,"0"0"-94,-2-8-40,2 8-30,0 0-43,-2-11-33,2 11-33,0 0-43,2-13-29,-2 13-22,4-10 7,-4 10-59,9-8 12,-9 8-53,11-6 43,-11 6-63,14-5 27,-14 5-54,21 3 29,-9 0-56,0 2 26,1 1-46,-2 4 25,4-3-50,0 5 15,-1 0-37,-1 2 34,1-1-56,-3 1-6,-1-2-11,0 1-2,-3-1-2,2 0-2,-5 0-11,2-2-3,-1-1 0,-4 1 0,3 0 0,-4-10-6,0 16-42,0-16 3,-4 13-86,4-13-21,-8 11 2,8-11 2,-11 6 3,11-6 3,-13 5 8,13-5 2,-12-1 6,12 1 16,-9-5 30,9 5 10,-10-9 19,10 9 7,-8-15 10,8 15 4,-2-21 11,4 6 3,0 1 5,2 0 8,4-2 15,-1 0 9,4 1 36,1-1-20,1 3 63,3 1-39,1 2 60,1 1-27,0 2 55,0 2-17,0 2 3,-2 1 6,0 3 9,2 0-4,-2 3-33,-1 2 34,1-1-34,-3 2-15,-1 3-98,-1-1 0,-1 1 0,-2 2 0,-1-2 0,-3 4 0,0-4 0,-1 0 0,-3 2 0,2-3 0,-2-9 0,-2 21 0,2-21-69,-3 16-332,-1-7-116,4-9-150,-9 14-218,9-14-899,-12 10-1483</inkml:trace>
          <inkml:trace contextRef="#ctx0" brushRef="#br0" timeOffset="359560.1482">14067 9253 624,'4'-18'895,"-2"10"-111,6-1-107,-3 1-54,3-2-21,2-1-127,-2 1-23,-3 0-103,4-2 3,-2 2-87,0-2 8,-1 1-77,-2 1 20,-1-1-66,-1 2 22,0 0-47,-2 9 9,2-16-57,-2 16 18,-4-15-58,4 15 25,-6-11-39,6 11 28,-12-7-43,12 7 30,-15-3-56,15 3-18,-18 1-97,8 1-44,-1 1-87,1 2-58,0 2-57,-3 0-135,4 3-108,-1-1-176,2 3-630,1 0-1035</inkml:trace>
          <inkml:trace contextRef="#ctx0" brushRef="#br0" timeOffset="360011.2505">14349 9347 447,'0'0'858,"0"0"-186,9-5-65,-9 5-84,0 0-27,0 0-67,13 5-25,-13-5-55,9 9-13,-4-1-40,-1 0-41,2 1-40,-3 2-35,4-2-26,-3 4-22,-1-3-27,-1 1-17,0 1-17,0-2-13,0 2-11,-2-12-9,1 19-7,-1-19-7,-3 15 0,3-15-2,-2 14-9,2-14-3,-4 10 1,4-10-6,-5 8 3,5-8-6,0 0 6,-9 4-4,9-4-4,0 0 6,-9-4-7,9 4 13,-2-10-23,2 10 15,0-15 4,0 15-2,2-21-3,2 7 13,1 0-2,-1-3-3,6-1 47,0 1-48,0 0 40,3 0-31,1 0 47,3 2-53,-3 3 53,6 0-32,-2 0 41,0 3-36,-1 4 45,-1-1-29,3 2 15,-3 3-30,0 2 28,2 2-41,-5 1 29,2 1-44,-1 4 31,-3-1-41,1 2 25,-3 1-75,-1 0-22,-3 1-135,0 0-103,-3-2-104,1 1-112,-3-11-138,2 22-85,-1-12-814,-1-10-1205</inkml:trace>
          <inkml:trace contextRef="#ctx0" brushRef="#br0" timeOffset="360614.2198">14969 9385 312,'13'-17'944,"-3"2"-197,2-4-27,-2 1-54,-3 1-23,0 1-97,-3 1-22,0 0-94,-4 4 12,0-1-93,0 0-26,-4 2-27,-1 2-50,-2 0 26,-4 4-51,2-1 8,9 5-27,-25-1-123,13 2-79,-5 2 0,3 3 0,-1 2 0,-2 1 0,0 2 0,2 1 0,-1 3 0,3-2 0,0 1 0,3 0 0,1 0 0,1-1 0,0-1 0,5 0 0,0 2 0,2-4 0,1-10 0,2 19 0,1-9 0,-3-10 0,11 13 0,-4-7-79,2-3-47,-9-3 12,19 6 28,-19-6 21,19 1 2,-6-3 49,-3-1-28,2 1-5,2-5 14,-3 1 43,3-2-28,-2-3 37,2 4-39,-4-3 40,1 1-43,1 0 56,-2 1-26,-1 2 56,-1-1-36,-1 3 52,-7 4-30,15-5 43,-15 5-29,13 2 26,-13-2-21,12 13 30,-6-4-85,1 3-13,-4 5 0,4 3 0,2 6 0,-1 3 0,3 1 0,-3 1 0,0 7 0,3 1 0,-3 0 0,-2-1 0,5 1 0,-4-6 0,-2 0 0,-1 0 0,1-3 0,-2-3 0,-2-1 0,-1-3 0,-1-3 0,-1-1 0,0-2 0,-2-1 0,-1-2 0,-3-2 0,1 0 0,-3-3 0,0-1 0,-2-3 0,-1-1 0,-5-1 0,1-3 0,-5-3 0,-2 0 0,-1 1 0,-1-2 0,-2 1 0,1 1 0,0 0 0,2 1 0,1 1 0,2 1 0,0 1 0,2 0 0,-2 3 0,5 0 0,1 1 0,2 2 0,-2-2 0,3 2 0,3 0 0,-3 1 0,4 0-620,-1 0-220,0 3-170,2-3-796,-2 1-1508</inkml:trace>
        </inkml:traceGroup>
      </inkml:traceGroup>
    </inkml:traceGroup>
    <inkml:traceGroup>
      <inkml:annotationXML>
        <emma:emma xmlns:emma="http://www.w3.org/2003/04/emma" version="1.0">
          <emma:interpretation id="{F8AFCA92-2A97-40F1-8EE2-F9A4C8C77E0C}" emma:medium="tactile" emma:mode="ink">
            <msink:context xmlns:msink="http://schemas.microsoft.com/ink/2010/main" type="paragraph" rotatedBoundingBox="2012,10034 15184,10167 15170,11590 1997,11458" alignmentLevel="2"/>
          </emma:interpretation>
        </emma:emma>
      </inkml:annotationXML>
      <inkml:traceGroup>
        <inkml:annotationXML>
          <emma:emma xmlns:emma="http://www.w3.org/2003/04/emma" version="1.0">
            <emma:interpretation id="{32B11A1F-DBDE-49FB-B4EA-CC462C9BEAF8}" emma:medium="tactile" emma:mode="ink">
              <msink:context xmlns:msink="http://schemas.microsoft.com/ink/2010/main" type="line" rotatedBoundingBox="2012,10034 15184,10167 15170,11590 1997,11458"/>
            </emma:interpretation>
          </emma:emma>
        </inkml:annotationXML>
        <inkml:traceGroup>
          <inkml:annotationXML>
            <emma:emma xmlns:emma="http://www.w3.org/2003/04/emma" version="1.0">
              <emma:interpretation id="{2DB85617-539A-47CA-BBF5-E0571BF4103A}" emma:medium="tactile" emma:mode="ink">
                <msink:context xmlns:msink="http://schemas.microsoft.com/ink/2010/main" type="inkWord" rotatedBoundingBox="1997,10141 4987,10137 4989,11455 1999,11459"/>
              </emma:interpretation>
              <emma:one-of disjunction-type="recognition" id="oneOf29">
                <emma:interpretation id="interp134" emma:lang="en-IN" emma:confidence="0">
                  <emma:literal>test'...</emma:literal>
                </emma:interpretation>
                <emma:interpretation id="interp135" emma:lang="en-IN" emma:confidence="0">
                  <emma:literal>test...</emma:literal>
                </emma:interpretation>
                <emma:interpretation id="interp136" emma:lang="en-IN" emma:confidence="0">
                  <emma:literal>'test'...</emma:literal>
                </emma:interpretation>
                <emma:interpretation id="interp137" emma:lang="en-IN" emma:confidence="0">
                  <emma:literal>'test...</emma:literal>
                </emma:interpretation>
                <emma:interpretation id="interp138" emma:lang="en-IN" emma:confidence="0">
                  <emma:literal>'test"...</emma:literal>
                </emma:interpretation>
              </emma:one-of>
            </emma:emma>
          </inkml:annotationXML>
          <inkml:trace contextRef="#ctx0" brushRef="#br0" timeOffset="362074.6531">1999 11333 681,'6'14'650,"1"-4"-126,2 2-66,-3-1-117,2 2-62,-2-3-72,-2-1-80,4 0-92,-2-2-93,-1 0-60,3 0-99,0-2-81,-2 2-162,2-2-221,-8-5-188</inkml:trace>
          <inkml:trace contextRef="#ctx0" brushRef="#br1" timeOffset="364492.4433">2297 10455 395,'0'0'942,"3"-11"-127,-3 11-93,0 0-36,2-14-47,-2 14-99,0 0-71,0-10-52,0 10-66,0 0-15,0 0 1,0 0 3,0 0 8,4 10-25,-4-10-21,1 17-73,-1-4-229,0 0 0,0 0 0,0 3 0,0-1 0,0 3 0,2-2 0,-2 3 0,0-2 0,0-2 0,1 2 0,-1-3 0,0 1 0,0-3 0,0 0 0,0-12 0,0 24 0,0-24 0,0 18 0,0-18-229,0 16-340,0-16-102,0 12-116,0-12-148,0 0-649,-3 12-1231</inkml:trace>
          <inkml:trace contextRef="#ctx0" brushRef="#br1" timeOffset="364771.4717">2098 10410 397,'-7'-9'957,"2"2"-150,5 7-59,-10-10-39,10 10-29,-6-10-57,6 10-68,-6-9-60,6 9-48,0 0-44,-1-12-13,1 12-20,9-6-21,-9 6-88,19-7-261,-6 5 0,5 0 0,1-1 0,2 1 0,2-1 0,4 3 0,2-2 0,0-1 0,-1 2 0,3-1 0,-3 1 0,-1 0 0,0-1 0,0 1 0,-6 0 0,1 1 0,-3 0 0,0 0 0,-2 0 0,-3 0 0,-1 0 0,-13 0 0,24 0-15,-24 0-645,19-3-120,-19 3-150,16 0-902,-16 0-1541</inkml:trace>
          <inkml:trace contextRef="#ctx0" brushRef="#br1" timeOffset="365223.2181">2863 10197 132,'5'-10'1030,"-5"10"-204,5-9-64,-5 9-18,0 0-35,4-10-60,-4 10-56,0 0-56,1-11-64,-1 11-71,0 0-52,-3-10-52,3 10-46,0 0-47,-13-5-40,13 5-101,-16-2-64,16 2 0,-20 0 0,8 2 0,0 0 0,0 1 0,1-1 0,-3 3 0,1-2 0,0 4 0,0-3 0,1 4 0,1-3 0,1 2 0,-1 0 0,2 2 0,1-1 0,0 1 0,1-1 0,0 2 0,1 2 0,1 0 0,1 1 0,0 0 0,2 2 0,0 1 0,1 2 0,1-1 0,0 4 0,1 4 0,2-1 0,-2 0 0,3 3 0,-2-3 0,0 2 0,0 1 0,0 0 0,0 0 0,-1 1 0,-1 1 0,2-1 0,-1 1 0,2-3 0,-2 1 0,0-3 0,2 0 0,-2-4 0,2-3 0,0 0 0,0-1 0,-1-2 0,2-2 0,0-2 0,1-1 0,0 0 0,3-2 0,0-3 0,-1 1 0,-7-5 0,19 5 0,-7-4 0,-12-1 0,24-2 0,-11 0 0,2-2 0,1-2 0,-1-1-176,-1-1-408,1 0-181,-2 0-208,3-4-824,-1 0-1498</inkml:trace>
          <inkml:trace contextRef="#ctx0" brushRef="#br1" timeOffset="366035.4533">3190 10549 797,'14'-10'683,"-14"10"-76,13-10-15,-6 3-73,-1 2-30,-6 5-39,13-12-42,-13 12-38,7-12-21,-7 12-28,5-12-24,-5 12-27,3-12-28,-3 12-22,-1-10-29,1 10-21,-4-10-40,4 10-25,-8-6-4,8 6-21,-11-4-15,11 4-15,-17 0-5,17 0-16,-19 5-1,9-2-8,1 4-2,-3-1-8,3 1 5,-1 2-10,0 1 3,2-1-3,2 1 5,-1 1-7,3-2-2,1 1 1,0-1-1,3-9 2,0 20-3,0-20 3,5 18-6,-1-7 6,1-3 2,0 1-2,3-1 14,2 0-5,0 1-10,2-1-1,1 1 1,0-1-2,0 0 4,0 0-2,3 0-8,-4 0 3,1 1 1,0-2 9,-1 2-9,-1-3-2,-2 1 8,-1 0-6,-2-1 2,-6-6 11,9 12-12,-9-12 8,2 9-12,-2-9 15,-3 12-12,3-12 3,-12 10-1,3-6 6,0 2-9,-3-3 12,-1 1-10,-4-2 7,0 3-10,0-5 8,-1 1-6,0-1 4,1 0-6,-1 0 7,1-1-3,-2-2 22,2 1-30,0-1 3,3-1-19,2 2-63,0-1-89,1-2-81,2 2-80,9 3-88,-12-9-145,12 9-116,0 0-270,0 0-403,1-12-961</inkml:trace>
          <inkml:trace contextRef="#ctx0" brushRef="#br1" timeOffset="366290.3258">3419 10689 829,'0'0'940,"-11"3"-67,11-3-111,0 0-37,0 0-96,0 0-78,0 0-55,0 0-46,0 0-58,0 0-38,0 0-46,0 0-39,11-9-38,-11 9-35,18-5-21,-5 3-164,1 0-11,2 0 0,1-2 0,2 2 0,-1 0 0,1 0 0,0 0 0,-2-1 0,1 1 0,-3 2 0,3-2 0,-5 1-217,1-1-154,-3 0-52,-11 2-78,19-1-121,-19 1-107,15-2-235,-15 2-423,0 0-989</inkml:trace>
          <inkml:trace contextRef="#ctx0" brushRef="#br1" timeOffset="366579.1166">3533 10572 722,'-7'-5'956,"7"5"-134,-10-11-41,10 11-18,-8-7-53,8 7-73,-6-7-61,6 7-53,0 0-45,-8-8-38,8 8-39,0 0-44,0 0-332,0 0-25,0 0 0,0 0 0,0 0 0,4 12 0,-4-12 0,7 15 0,-2-4 0,-2-1 0,3 5 0,-3-2 0,1 1 0,0 0 0,-1 0 0,2 0 0,-3-2 0,1 2 0,-2-3 0,2 1 0,-1-1 0,0 0 0,-1-1 0,1 2 0,-2-12 0,3 17 0,-3-17 0,3 18 0,-3-18 0,2 13 0,-2-13-417,1 11-364,-1-11-132,3 11-1004,-3-11-1645</inkml:trace>
          <inkml:trace contextRef="#ctx0" brushRef="#br1" timeOffset="366963.8555">3957 10551 673,'0'0'946,"-1"-20"-136,1 20-72,0-23-40,0 23-28,0-18-47,0 18-49,0-16-46,0 16-40,-2-14-15,2 14-32,0 0-23,0-17-307,0 17-111,0 0 0,0 0 0,0-13 0,0 13 0,0 0 0,4 12 0,-4-12 0,2 18 0,0-6 0,0 1 0,0 2 0,-1 1 0,0 2 0,2-1 0,-2 0 0,2 2 0,-3-2 0,2-1 0,-2 1 0,2-2 0,-1-1 0,0-1 0,1 0 0,-1-4 0,0 4 0,-1-13 0,3 18 0,-3-18 0,1 17 0,-1-17 0,1 12 0,-1-12 0,4 11 0,-4-11 0,0 0 0,2 11 0,-2-11 0,0 0-500,0 0-518,0 0-1084,0 0-1868</inkml:trace>
          <inkml:trace contextRef="#ctx0" brushRef="#br1" timeOffset="367802.8776">4478 10685 717,'0'0'1006,"0"0"-157,0 0-48,0 0-49,0 0-43,0 0-130,0 0-29,0 0-98,0 0-60,10 2-49,-10-2-54,0 0-37,0 0-53,0 0-44,0 0-33,0 0-98,0 0-24,0 0 0,0 0 0,0 0-26,0 0-259,0 0-123,0 0-131,0 0-182,0 0-190,13 0-765,-13 0-1348</inkml:trace>
          <inkml:trace contextRef="#ctx0" brushRef="#br1" timeOffset="367972.3456">4754 10681 714,'0'0'830,"0"0"-131,0 0-57,0 0-109,12-3-57,-12 3-106,0 0-62,0 0-87,9-4-31,-9 4-61,0 0-122,9-5-97,-9 5-159,0 0-167,10-3-245,-10 3-501,0 0-778</inkml:trace>
          <inkml:trace contextRef="#ctx0" brushRef="#br1" timeOffset="368132.0713">4955 10672 27,'0'0'897,"0"0"-190,0 0-52,0 0-60,0 0-54,0 0-69,15 0-69,-15 0-84,0 0-66,0 0-52,0 0-41,9-4-53,-9 4-87,0 0-105,0 0-155,9-4-171,-9 4-172,0 0-694,0 0-883</inkml:trace>
        </inkml:traceGroup>
        <inkml:traceGroup>
          <inkml:annotationXML>
            <emma:emma xmlns:emma="http://www.w3.org/2003/04/emma" version="1.0">
              <emma:interpretation id="{5909B2E9-5706-4EF8-BCD6-CD2967D48838}" emma:medium="tactile" emma:mode="ink">
                <msink:context xmlns:msink="http://schemas.microsoft.com/ink/2010/main" type="inkWord" rotatedBoundingBox="5608,10047 8273,10109 8248,11209 5583,11147"/>
              </emma:interpretation>
              <emma:one-of disjunction-type="recognition" id="oneOf30">
                <emma:interpretation id="interp139" emma:lang="en-IN" emma:confidence="0">
                  <emma:literal>sim),</emma:literal>
                </emma:interpretation>
                <emma:interpretation id="interp140" emma:lang="en-IN" emma:confidence="0">
                  <emma:literal>St m),</emma:literal>
                </emma:interpretation>
                <emma:interpretation id="interp141" emma:lang="en-IN" emma:confidence="0">
                  <emma:literal>Si-m),</emma:literal>
                </emma:interpretation>
                <emma:interpretation id="interp142" emma:lang="en-IN" emma:confidence="0">
                  <emma:literal>Stim),</emma:literal>
                </emma:interpretation>
                <emma:interpretation id="interp143" emma:lang="en-IN" emma:confidence="0">
                  <emma:literal>Sim),</emma:literal>
                </emma:interpretation>
              </emma:one-of>
            </emma:emma>
          </inkml:annotationXML>
          <inkml:trace contextRef="#ctx0" brushRef="#br1" timeOffset="369023.1206">5734 10507 684,'7'-8'789,"-7"8"-103,9-14-79,-9 14-28,7-13-39,-7 13-29,4-12-98,-4 12-32,0 0-56,0-17-9,0 17-38,-5-11-33,5 11-30,-9-5-30,9 5-25,-11-4-22,11 4-17,-16 0-5,16 0-18,-16 4-15,7 1-2,-1 0-1,1 2-15,-2 0-13,3 1-8,0 1-7,0 1-8,2-1-2,1 2-2,1-2-6,1 1 27,2 1-41,1-11 32,3 22-41,-1-12 33,6 1-36,-2 0 33,3 1-42,1-1 31,3-1-43,1 1 18,3 0-54,2-1 26,-2-2-50,3 3 41,-2-3-37,1 2 50,0-2-42,-1 0 14,-1-2 14,-3 2 8,0-1 6,-3-2 5,-2-1 19,1 1-3,-10-5-1,9 9 8,-9-9-1,0 0 10,-3 16 11,3-16 1,-14 9 4,5-5 35,-3 1-49,-3-2 0,-1 2 3,-1-2-2,0 1 4,-2-3 10,1 3-9,0-3 7,-1 2-11,1-2-2,0-1-1,2 1-2,1 0-7,0-1-1,2 0-20,13 0-69,-23 0-72,23 0-121,-18 0-87,18 0-162,-14 0-154,14 0-215,0 0-505,0 0-1015</inkml:trace>
          <inkml:trace contextRef="#ctx0" brushRef="#br1" timeOffset="369266.9326">6063 10649 1145,'0'0'1004,"0"0"-128,0 0-81,0 0-90,0 0-64,0 0-101,4-9-25,-4 9-92,15-4-8,-15 4-47,26-4-21,-9 2-61,1 0-155,4 0-131,2-2 0,2 0 0,-1 0 0,0 1 0,0 1 0,0-2 0,-4 1 0,-1 0 0,0 3 0,-2-5 0,-4 5-411,2-2-191,-16 2-170,20-2-223,-20 2-716,12-1-1388</inkml:trace>
          <inkml:trace contextRef="#ctx0" brushRef="#br1" timeOffset="369526.5704">6216 10505 496,'-9'-5'1103,"9"5"-190,-13-7-47,13 7-13,-9-10-94,9 10-77,-6-5-66,6 5-58,0 0-38,-10-8-54,10 8-107,0 0-359,0 0 0,0 0 0,0 0 0,0 0 0,-3 12 0,3-12 0,6 17 0,-3-6 0,2 1 0,-1 3 0,1-1 0,0 2 0,-1-1 0,1 2 0,-1-2 0,3 1 0,-4-1 0,1 1 0,-1-2 0,1 3 0,0-5 0,-1 2 0,1-2 0,0-2 0,1 1-578,-2-1-393,0 2-1121,4-4-1857</inkml:trace>
          <inkml:trace contextRef="#ctx0" brushRef="#br1" timeOffset="370208.8856">6652 10609 1354,'0'0'895,"-3"-21"-96,3 21-62,-2-16-43,2 16-87,-3-13-19,3 13-98,-2-10-78,2 10-69,0 0-56,-3-12-19,3 12-11,0 0-11,0 0-66,0 0-146,5 13-34,-5-13 0,7 17 0,-3-8 0,-1 2 0,4 1 0,-4 0 0,1 0 0,0-2 0,0 1 0,0 0 0,-2-1 0,1-1 0,-3-9 0,6 15 0,-6-15 0,3 14 0,-3-14 0,2 11 0,-2-11 0,0 0 0,0 0-13,0 13-67,0-13-43,0 0 43,0 0-35,0 0 60,-11-2-36,11 2 50,-3-11-32,3 11 62,-1-16-39,0 4 55,2 0-45,0-1 52,3-1-52,0 0 14,1 0 9,0 1 14,2 0 21,-1 0 16,3 1 48,0 3-25,0 1 6,0 1 2,2 2 4,0 2 8,1 2 6,-12 1-3,23 1 13,-10 2-8,0 0-50,0 4-35,-1-2 0,-1 1 0,0 2 0,-1 0 0,-2-2 0,0 2 0,-2 1 0,1-2 0,-7-7 0,9 14 0,-9-14 0,6 12 0,-6-12 0,4 11 0,-4-11 0,0 0 0,0 12-19,0-12-15,0 0-44,0 0 23,-7 11-34,7-11 47,0 0-40,0 0 47,-9-4-41,9 4 62,-5-7-54,5 7 58,-4-15-43,4 15 56,-1-18-46,1 18 10,0-23 19,3 11-9,-1 0 8,1 0 2,1-1 3,1 0 3,2 1 2,0 2 4,0 0 3,1 3 14,2 2 12,-1-1 8,2 2 8,0 2 14,-11 2-5,22-1 14,-8 4 1,-3 1 2,2 2 0,0-1-11,-3 2 23,2 3-46,-3-3 25,-2 4-42,1-2 25,-3 0-41,0 1-3,-1 0 0,-4-10 0,4 18-11,-4-18-51,2 17-89,-2-17-7,2 14-84,-2-14-52,-3 13-66,3-13-78,-2 11-75,2-11-84,-4 9-57,4-9-202,0 0-359,-7 8-824</inkml:trace>
          <inkml:trace contextRef="#ctx0" brushRef="#br1" timeOffset="370663.8691">7186 10185 659,'-8'-11'850,"2"2"-106,1 1-116,0 0-1,5 8-30,-8-11-53,8 11-52,-6-11-31,6 11-27,0 0-2,2-13-54,-2 13-54,13-6-29,-3 2-21,3 1-19,1 2-58,3-1-197,1 0 0,2-1 0,0 2 0,-2 0 0,3 1 0,-2-2 0,-4 2 0,2 0 0,-3 0 0,1 0 0,-2 2 0,-1-1 0,0 0 0,-1 2 0,0 0 0,-2-1 0,0 3 0,-1 0 0,0 2 0,-1 2 0,1 1 0,-2 2 0,0 0 0,-2 3 0,1-1 0,-2 4 0,1 5 0,-2 2 0,1 0 0,1 5 0,-3 3 0,3-1 0,-2 2 0,0-1 0,-2-4 0,0-1 0,-2 1 0,1 0 0,-3 2 0,2-5 0,-2 2 0,0-4 0,0 1 0,-1-4 0,0 1 0,0-5 0,0-1 0,1-1 0,0-1 0,-1-1 0,0-4 0,0 1 0,-2-2 0,2-1 0,-1 0 0,-3-3 0,-1 1 0,-1-1 0,1-1 0,-4-2 0,1-1 0,-2 3 0,1-3 0,-1-3 0,-1 3 0,1 0-266,0-1-1077,-1-3-729,5 1-1837</inkml:trace>
          <inkml:trace contextRef="#ctx0" brushRef="#br1" timeOffset="376467.0928">8249 10928 430,'0'0'884,"0"0"-112,-2-11-110,2 11-17,0 0-29,0 0-56,-3-11-78,3 11-56,0 0-31,0 0 21,0 0-73,0 0 20,0 0-50,3 9-1,-3-9-34,2 16 16,-2-16-294,3 21 0,-3-9 0,1 0 0,-1 1 0,0 1 0,0 0 0,-1-1 0,-2 4 0,1-3 0,-2 3 0,-5 1 0,1-2 0,-1 1 0,-3 0-271,1-2-453,0 2-279,-3-2-948,1-1-1690</inkml:trace>
        </inkml:traceGroup>
        <inkml:traceGroup>
          <inkml:annotationXML>
            <emma:emma xmlns:emma="http://www.w3.org/2003/04/emma" version="1.0">
              <emma:interpretation id="{5BCB8841-D9DF-4971-A281-47737AEEF0A8}" emma:medium="tactile" emma:mode="ink">
                <msink:context xmlns:msink="http://schemas.microsoft.com/ink/2010/main" type="inkWord" rotatedBoundingBox="8928,10411 9926,10561 9838,11147 8840,10997"/>
              </emma:interpretation>
              <emma:one-of disjunction-type="recognition" id="oneOf31">
                <emma:interpretation id="interp144" emma:lang="en-IN" emma:confidence="0">
                  <emma:literal>for</emma:literal>
                </emma:interpretation>
                <emma:interpretation id="interp145" emma:lang="en-IN" emma:confidence="0">
                  <emma:literal>For</emma:literal>
                </emma:interpretation>
                <emma:interpretation id="interp146" emma:lang="en-IN" emma:confidence="0">
                  <emma:literal>poor</emma:literal>
                </emma:interpretation>
                <emma:interpretation id="interp147" emma:lang="en-IN" emma:confidence="0">
                  <emma:literal>tor</emma:literal>
                </emma:interpretation>
                <emma:interpretation id="interp148" emma:lang="en-IN" emma:confidence="0">
                  <emma:literal>four</emma:literal>
                </emma:interpretation>
              </emma:one-of>
            </emma:emma>
          </inkml:annotationXML>
          <inkml:trace contextRef="#ctx0" brushRef="#br1" timeOffset="377266.9182">8988 10666 265,'0'0'736,"0"0"-126,-7-6-84,7 6-39,0 0-12,0 0-7,0 0-4,0 0-38,2-12-41,-2 12 8,0 0-53,11-5 13,-11 5-82,14-3 21,-14 3-78,16-4 17,-6 0-63,-1 0 15,1 2-60,1-4 14,0 1-55,0 0 16,2-3-51,-2 3 22,0-4-43,0 1 25,-1-1-39,-2 1 22,2-2-30,-3 1 32,-1 1-35,-1 0 29,-2-1-28,-3 9 26,5-17-35,-5 17 34,-2-16-30,2 16 25,-6-16-33,6 16 28,-9-13-29,1 8 35,8 5-36,-15-8 3,15 8 3,-15-1 0,15 1-1,-17 4 36,10 0-38,-1 2 39,-1 4-6,3 1 20,-1 4-43,2-1 0,0 3 0,1 3 0,0 4 0,2-2 0,1 2 0,-1 0 0,2 2 0,2-1 0,-1 1 0,0 1 0,0-2 0,3 1 0,-1-3 0,-1 0 0,1 1 0,-1-2 0,0-3 0,-1 0 0,0-2 0,1-2 0,-1 1 0,-1-3-127,0-1-333,0-12-96,-3 19-121,3-19-134,-4 17-945,4-17-1447</inkml:trace>
          <inkml:trace contextRef="#ctx0" brushRef="#br1" timeOffset="377683.523">8853 10914 61,'0'0'827,"4"-10"-177,-4 10-54,12-16-37,1 8-58,2-4-25,3 2-50,1 0-52,4-4-55,3 1-32,-1 2-20,1-2-54,-2 2-10,3 1-49,-4 1 0,0 1-51,-3 0 8,1 1-42,-5 3 22,0 1-41,-2 1 33,-1 2-44,-13 0 33,24 2-47,-14 1 37,0 1-52,-1 4 46,0 1-53,0-1 0,0 1 13,-1 2-17,-1-1 4,0-2 4,0 1-3,1-1 0,0 0 7,0-1 6,2-2 0,-1 1 2,1-3-3,1-1 15,-11-2-12,22 3 3,-10-5 4,-1 1 1,0-3 56,0 2-49,-2-3 50,2 0-59,-3-1 63,-2-3-48,-1 1 31,-1-3-35,0 3 37,-4 8-7,-2-21-10,-2 12-7,-3-3-6,0 1-20,-4 2 6,-3 1-2,0 2-11,-1 0-3,-2 1 18,-1 3-26,-1 0-2,1 4 0,-1-1-34,-1 3-42,2 0-86,-4 1-37,4 3-94,-1 0-65,4-2-87,2 4-102,1 0-102,2-2-97,4 0-687,1-1-1040</inkml:trace>
          <inkml:trace contextRef="#ctx0" brushRef="#br1" timeOffset="378019.9287">9469 10797 518,'0'0'893,"11"-10"-114,-11 10-101,14-11-70,-7 5-58,2 3-48,3-3-94,-1 5-11,2-2-88,4 2 15,-1 0-97,4 2 27,0 2-81,0-1 24,1 4-78,1 0 21,-1-1-70,-3 4 27,1 0-60,-4-2 33,0 1-57,-2 0 20,-2 2-24,-1-2 27,-2 1-38,-3-2 34,1 0-44,0 1 43,-6-8-50,3 9 46,-3-9-44,0 0 41,0 15-44,0-15 46,0 0-46,0 0 39,-7 5-31,7-5 50,0 0-40,-8-5 46,8 5-19,-4-12 19,4 12-30,0-13 37,0 13-43,0-18 32,3 6-42,-2 1 30,3 1-3,0-1-15,1 0 2,-1 2-38,2 0-59,1-2-79,0 1-110,-1-1-101,2 5-79,-1-2-167,3 1-127,0 1-863,-1 0-1263</inkml:trace>
        </inkml:traceGroup>
        <inkml:traceGroup>
          <inkml:annotationXML>
            <emma:emma xmlns:emma="http://www.w3.org/2003/04/emma" version="1.0">
              <emma:interpretation id="{39833DE2-EB50-4FDE-ABC1-509A3D234AF1}" emma:medium="tactile" emma:mode="ink">
                <msink:context xmlns:msink="http://schemas.microsoft.com/ink/2010/main" type="inkWord" rotatedBoundingBox="10391,10882 10398,10520 10686,10526 10679,10888"/>
              </emma:interpretation>
              <emma:one-of disjunction-type="recognition" id="oneOf32">
                <emma:interpretation id="interp149" emma:lang="en-IN" emma:confidence="0">
                  <emma:literal>S</emma:literal>
                </emma:interpretation>
                <emma:interpretation id="interp150" emma:lang="en-IN" emma:confidence="0">
                  <emma:literal>s</emma:literal>
                </emma:interpretation>
                <emma:interpretation id="interp151" emma:lang="en-IN" emma:confidence="0">
                  <emma:literal>5</emma:literal>
                </emma:interpretation>
                <emma:interpretation id="interp152" emma:lang="en-IN" emma:confidence="0">
                  <emma:literal>4</emma:literal>
                </emma:interpretation>
                <emma:interpretation id="interp153" emma:lang="en-IN" emma:confidence="0">
                  <emma:literal>3</emma:literal>
                </emma:interpretation>
              </emma:one-of>
            </emma:emma>
          </inkml:annotationXML>
          <inkml:trace contextRef="#ctx0" brushRef="#br1" timeOffset="378559.1638">10625 10575 315,'0'0'742,"13"-7"-121,-13 7-46,10-5-41,-10 5-35,9-8-64,-9 8-17,6-6-45,-6 6-37,0 0-27,0 0-18,1-13-25,-1 13-29,0 0-21,-10-7-26,10 7 25,-13-3-53,13 3 9,-19-1-67,19 1 27,-23 3-72,12 0 39,-6 1-54,3 0 22,-3 1-45,2 2 26,-3 2-38,3 1 26,-2 0-6,2 3-6,2-4-3,3 3-4,-2 0-4,5-2-38,2-1 42,1 1-48,4-10 48,-2 19-45,2-19 39,6 18-45,0-9 44,3-1-59,0 1 41,2-1-52,3 1 49,2-4-46,-1 2 58,0 0-52,2-1 62,0-1-48,-1 2 49,0-1-45,0-2 55,-2 2-52,0-1 56,-1 1-42,-2-1 43,-2 1-32,-1-2 60,0 0-33,-8-4 50,10 10-28,-10-10 56,0 0-12,3 14 51,-3-14-34,-4 8 28,4-8-34,-10 8-27,10-8-71,-15 7 0,6-4 0,-1 1 0,-1-1 0,-2 0 0,0-1 0,0 0 0,-1-2 0,0 0 0,-1 3 0,0-3 0,-1-3 0,2 3 0,-1 0 0,2-2 0,1 0 0,0 1-246,0-1-172,1-1-80,11 3-146,-15-4-149,15 4-205,-12-7-460,12 7-1077</inkml:trace>
        </inkml:traceGroup>
        <inkml:traceGroup>
          <inkml:annotationXML>
            <emma:emma xmlns:emma="http://www.w3.org/2003/04/emma" version="1.0">
              <emma:interpretation id="{5C36CB06-1FF4-43AB-B8B0-5A1BA1A5D7D5}" emma:medium="tactile" emma:mode="ink">
                <msink:context xmlns:msink="http://schemas.microsoft.com/ink/2010/main" type="inkWord" rotatedBoundingBox="11107,10551 11999,10560 11996,10896 11104,10887"/>
              </emma:interpretation>
              <emma:one-of disjunction-type="recognition" id="oneOf33">
                <emma:interpretation id="interp154" emma:lang="en-IN" emma:confidence="0">
                  <emma:literal>=0...</emma:literal>
                </emma:interpretation>
                <emma:interpretation id="interp155" emma:lang="en-IN" emma:confidence="0">
                  <emma:literal>€0...</emma:literal>
                </emma:interpretation>
                <emma:interpretation id="interp156" emma:lang="en-IN" emma:confidence="0">
                  <emma:literal>£0...</emma:literal>
                </emma:interpretation>
                <emma:interpretation id="interp157" emma:lang="en-IN" emma:confidence="0">
                  <emma:literal>=0..,</emma:literal>
                </emma:interpretation>
                <emma:interpretation id="interp158" emma:lang="en-IN" emma:confidence="0">
                  <emma:literal>€0.-.</emma:literal>
                </emma:interpretation>
              </emma:one-of>
            </emma:emma>
          </inkml:annotationXML>
          <inkml:trace contextRef="#ctx0" brushRef="#br1" timeOffset="378863.704">11119 10705 520,'-13'1'863,"13"-1"-95,0 0-79,0 0-40,0 0-18,0 0-89,0 0 1,0 0-76,0 0 18,0 0-50,0 0-47,0 0-53,9-5-53,-9 5-40,16-1-61,-16 1-36,16-2-119,-16 2-26,22-4 0,-22 4 0,23-2 0,-11-1 0,-12 3-241,24 0-145,-24 0-92,22-3-48,-22 3-118,16 0-87,-16 0-211,14 0-405,-14 0-948</inkml:trace>
          <inkml:trace contextRef="#ctx0" brushRef="#br1" timeOffset="379052.0693">11124 10835 620,'0'0'821,"-7"8"-63,7-8-61,0 0-76,-3 10-25,3-10-67,0 0-61,10 6-38,-10-6 8,16 2-75,-16-2-32,21 2-89,-8-4-18,2 2-76,2-1-1,2-1-53,-2-1-37,1 1-120,1 0-42,-2 0-127,2 1-80,-1-4-92,2 1-174,-3 4-122,-1-4-216,3 2-441,-3-2-959</inkml:trace>
          <inkml:trace contextRef="#ctx0" brushRef="#br1" timeOffset="379567.7564">11759 10617 415,'0'0'817,"3"-10"-109,-3 10-48,0 0-58,5-13-44,-5 13-54,0 0-50,0-14-41,0 14 26,0 0-86,-6-10 3,6 10-69,0 0 11,0 0-55,-11-5 23,11 5-61,0 0 5,-11 7-46,11-7 13,-14 13-115,8-5-62,-4 4 0,2 0 0,0 1 0,0 1 0,0 3 0,-2 0 0,1-1 0,3-1 0,1 1 0,-2-2 0,3 2 0,1-2 0,0-2 0,3 1 0,0-2 0,2 1 0,0-1 0,4-2 0,0 2 0,2-4 0,-1 1 0,3 0 0,4-3 0,-1-1 0,2 1 0,0-1 0,2-1 0,-1-1 0,-1-2 0,0 0 0,1 0 0,-1 0 0,2-2 0,-1-1 0,1-1 0,-3 1 0,1-2 0,-4 0 0,3-2 0,-3 0 0,1-1 0,-4 0 0,1-2 0,1-1 0,-4 0 0,1-3 0,-4-1 0,1-1 0,-2 0 0,-2-1 0,0 0 0,-2 0 0,-1 0 0,-1 0 0,-2 0 0,-1 1 0,-3 0 0,1 3 0,-1 1 0,-2 2 0,-1 1 0,-4 3 0,2 2 0,-3 2 0,-3 2 0,4 1 0,-3 2 0,0 4-528,1-1-288,2 3-191,3-2-836,1 2-1553</inkml:trace>
          <inkml:trace contextRef="#ctx0" brushRef="#br1" timeOffset="380274.9421">12448 10778 531,'0'0'924,"0"0"-151,0 0-118,4-9-65,-4 9-23,0 0-60,0 0-41,0 0-91,0 0 11,0 0-94,0 0 13,0 0-107,0 0 13,0 0-82,0 0 19,0 0-73,2-9 24,-2 9-62,0 0 20,0 0-110,0 0-57,0 0-124,12-1-99,-12 1-160,0 0-155,15 1-226,-15-1-580,14 0-1071</inkml:trace>
          <inkml:trace contextRef="#ctx0" brushRef="#br1" timeOffset="380423.4102">12715 10768 514,'13'1'844,"-13"-1"-118,0 0-84,0 0-81,0 0-70,0 0-83,14-1-103,-14 1-53,0 0-50,0 0-49,11-4-78,-11 4-85,0 0-137,16-3-141,-16 3-178,11-2-205,-11 2-454,13-5-740</inkml:trace>
          <inkml:trace contextRef="#ctx0" brushRef="#br1" timeOffset="380575.6546">12931 10740 525,'0'0'683,"0"0"-116,0 0-80,0 0-78,0 0-85,8-3-61,-8 3-58,0 0-40,0 0-60,0 0-66,10-5-104,-10 5-97,0 0-136,0 0-262,0 0-287,13-2-392</inkml:trace>
        </inkml:traceGroup>
        <inkml:traceGroup>
          <inkml:annotationXML>
            <emma:emma xmlns:emma="http://www.w3.org/2003/04/emma" version="1.0">
              <emma:interpretation id="{959B808F-61CD-411A-A7AF-660ACDA27807}" emma:medium="tactile" emma:mode="ink">
                <msink:context xmlns:msink="http://schemas.microsoft.com/ink/2010/main" type="inkWord" rotatedBoundingBox="13574,10520 15180,10536 15176,10950 13570,10934"/>
              </emma:interpretation>
              <emma:one-of disjunction-type="recognition" id="oneOf34">
                <emma:interpretation id="interp159" emma:lang="en-IN" emma:confidence="0">
                  <emma:literal>n-m</emma:literal>
                </emma:interpretation>
                <emma:interpretation id="interp160" emma:lang="en-IN" emma:confidence="0">
                  <emma:literal>n-ns</emma:literal>
                </emma:interpretation>
                <emma:interpretation id="interp161" emma:lang="en-IN" emma:confidence="0">
                  <emma:literal>n-in</emma:literal>
                </emma:interpretation>
                <emma:interpretation id="interp162" emma:lang="en-IN" emma:confidence="0">
                  <emma:literal>r-m</emma:literal>
                </emma:interpretation>
                <emma:interpretation id="interp163" emma:lang="en-IN" emma:confidence="0">
                  <emma:literal>n-on</emma:literal>
                </emma:interpretation>
              </emma:one-of>
            </emma:emma>
          </inkml:annotationXML>
          <inkml:trace contextRef="#ctx0" brushRef="#br1" timeOffset="381299.5635">13634 10701 628,'-9'-5'896,"9"5"-124,-7-7-104,7 7-46,-11-8-34,11 8-90,-9-9-15,9 9-95,-6-5 18,6 5-46,-7-6-63,7 6-36,0 0-40,-7-7-29,7 7-29,0 0-30,0 0-13,0 0-3,0 0-13,0 0-19,0 0-11,-5 11-17,5-11-40,5 17 24,-3-7-41,-2-1 0,5 4 0,-1-2 0,-2 1 0,1-2 0,1 2 0,0-2 0,-2 1 0,1-2 0,-1 1 0,-2-10 0,7 17 0,-7-17 0,2 13 0,-2-13 0,3 10 0,-3-10 0,2 11 0,-2-11-2,0 0-44,0 0 29,0 0-28,0 0 27,0 0-37,0 0 39,0 0-31,0 0 39,0 0-29,-10-8 39,10 8-33,-4-14 37,4 14-41,-4-18 38,1 8-16,3 10 27,-2-19-1,0 8-7,2 0 6,0-1-7,0 0 3,2 0-35,2 0 38,-1 0-36,6-2 35,-4 1-26,4 2 30,-1-2-34,4 2 47,-1 2-18,0 0 53,3 1-17,-1 2 42,1 0-21,-1 1-8,1 5-58,1-1 0,-1 1 0,-1 1 0,0 2 0,1 2 0,-1 0 0,-1 2 0,-1 1 0,0 1 0,-1-1 0,-2 2 0,-1 1 0,-1-2 0,0 0 0,-2 2 0,-2-1 0,1-1 0,-3-9 0,2 18 0,-2-18 0,2 16 0,-2-16 0,0 15 0,0-15-141,0 13-440,0-13-138,-2 12-121,2-12-218,2 11-481,-2-11-1173</inkml:trace>
          <inkml:trace contextRef="#ctx0" brushRef="#br1" timeOffset="381610.4728">14088 10685 1075,'0'0'876,"0"0"-112,-7-7-63,7 7-22,0 0-103,0 0-3,-8-6-96,8 6-19,0 0-36,0 0-31,0 0-23,0 0-23,8-7-37,-8 7-130,0 0-178,17-3 0,-17 3 0,17-2 0,-17 2 0,21-3 0,-11 1 0,-10 2 0,23-1 0,-10 0 0,-1 0 0,-12 1 0,20-3 0,-20 3 0,18-1 0,-18 1 0,13-1 0,-13 1 0,14-3 0,-14 3 0,0 0 0,15-1 0,-15 1 0,0 0-596,0 0-300,14 0-169,-14 0-714,0 0-1475</inkml:trace>
          <inkml:trace contextRef="#ctx0" brushRef="#br1" timeOffset="382387.2007">14573 10622 858,'-13'-8'926,"13"8"-133,-9-4-86,9 4-60,-9-5-68,9 5-79,0 0-7,-11-6-77,11 6-28,0 0-86,-8-6-3,8 6-75,0 0 17,0 0-40,0 0 13,0 0-46,0 0 13,-4 9-127,4-9-54,2 13 0,4-4 0,-4 0 0,-2-9 0,4 20 0,0-11 0,-1 1 0,-1 0 0,2 0 0,-1-1 0,-3-9 0,6 17 0,-6-17 0,5 14 0,-5-14 0,6 12 0,-6-12 0,3 12 0,-3-12 0,4 9 0,-4-9 0,0 0 0,0 0 0,4 11 0,-4-11 0,0 0 0,0 0 0,0 0 0,0 0 0,0 0 0,2-12 0,-2 12 0,0 0 0,0-20 0,0 20 0,3-19 0,-3 8 0,2-2 0,1 1 0,2-2 0,-1 0 0,0 1 0,1 0 0,1 1 0,2 0 0,-2 0 0,1 2 0,2 1 0,-2 2 0,4-2 0,-1 4 0,1 0 0,-1 2 0,-10 3 0,23-1 0,-12 2 0,2 1 0,-1 3 0,0 0 0,0 2 0,-1 0 0,-2 1 0,3 1 0,-3 1 0,-1 0 0,0-1 0,-1 0 0,-3-1 0,3 1 0,-2-1 0,-2 1 0,-3-9 0,8 15 0,-8-15 0,4 11 0,-4-11 0,4 11 0,-4-11 0,0 0 0,2 14 0,-2-14 0,0 0 0,-2 9 0,2-9 0,0 0 0,0 0 0,0 0 0,-8 4 0,8-4 0,0 0 0,0 0 0,-10-7 0,10 7 0,0 0 0,0-17 0,0 17 0,0-17 0,4 7 0,-2-1 0,2-2 0,0 2 0,2-2 0,1 1 0,1 0 0,2-1 0,-3 4 0,4-3 0,1 3 0,0 0 0,2 3 0,0-1 0,1 4 0,-2 0 0,-1 2 0,2 2 0,1 2 0,-1 1 0,3 3 0,-2 1 0,-1 1 0,0 4 0,-1 0 0,0 1 0,-3 2 0,-1 0 0,0 2 0,-4-1 0,-1 1 0,-2 0 0,0 0 0,-5 3 0,0-2 0,-3 1 0,-4 3 0,-5 2 0,-3 3-405,-5 2-809,-3-4-855,-1 3-1833</inkml:trace>
        </inkml:traceGroup>
      </inkml:traceGroup>
    </inkml:traceGroup>
    <inkml:traceGroup>
      <inkml:annotationXML>
        <emma:emma xmlns:emma="http://www.w3.org/2003/04/emma" version="1.0">
          <emma:interpretation id="{59A4CAD2-F603-43B0-9557-CF7ED51CD183}" emma:medium="tactile" emma:mode="ink">
            <msink:context xmlns:msink="http://schemas.microsoft.com/ink/2010/main" type="paragraph" rotatedBoundingBox="639,12807 15510,12994 15490,14577 619,1439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6C27502-8ED9-47C5-823A-CA35DA98D6E0}" emma:medium="tactile" emma:mode="ink">
              <msink:context xmlns:msink="http://schemas.microsoft.com/ink/2010/main" type="inkBullet" rotatedBoundingBox="635,13146 1052,13151 1050,13233 634,13227"/>
            </emma:interpretation>
            <emma:one-of disjunction-type="recognition" id="oneOf35">
              <emma:interpretation id="interp164" emma:lang="en-IN" emma:confidence="0">
                <emma:literal>-</emma:literal>
              </emma:interpretation>
            </emma:one-of>
          </emma:emma>
        </inkml:annotationXML>
        <inkml:trace contextRef="#ctx0" brushRef="#br0" timeOffset="408826.1772">677 13147 359,'0'0'726,"0"0"-136,-9 1-37,9-1-65,0 0-34,0 0-31,-11 3-25,11-3-24,0 0-20,-10 4-49,10-4 6,0 0-4,0 0-9,-8 4-3,8-4-17,0 0-24,0 0-13,0 0-13,-4 7-8,4-7 9,0 0-17,0 0 29,2 10-188,-2-10-53,8 5 0,-8-5 0,14 6 0,-14-6 0,18 6 0,-7-3 0,1-1 0,2 0 0,-1 2 0,0-1 0,5-2 0,-3 2 0,4-1 0,-3 1 0,1-1 0,1 0 0,-2 0 0,0-2 0,-1 3 0,-1-3 0,-1 0 0,1 2 0,-1-1 0,-13-1 0,19 0 0,-19 0 0,17 1 0,-17-1 0,14 1 0,-14-1 0,0 0 0,18 0 0,-18 0 0,0 0 0,14 2 0,-14-2 0,0 0 0,11 1-91,-11-1-469,0 0-53,0 0-85,14-1-86,-14 1-160,0 0-486,0 0-1040</inkml:trace>
      </inkml:traceGroup>
      <inkml:traceGroup>
        <inkml:annotationXML>
          <emma:emma xmlns:emma="http://www.w3.org/2003/04/emma" version="1.0">
            <emma:interpretation id="{C7891F44-571F-451C-BCAF-06F0A5742C86}" emma:medium="tactile" emma:mode="ink">
              <msink:context xmlns:msink="http://schemas.microsoft.com/ink/2010/main" type="line" rotatedBoundingBox="1737,12821 15510,12994 15490,14577 1717,14403"/>
            </emma:interpretation>
          </emma:emma>
        </inkml:annotationXML>
        <inkml:traceGroup>
          <inkml:annotationXML>
            <emma:emma xmlns:emma="http://www.w3.org/2003/04/emma" version="1.0">
              <emma:interpretation id="{C916D960-C961-4608-8A43-5A3405F09937}" emma:medium="tactile" emma:mode="ink">
                <msink:context xmlns:msink="http://schemas.microsoft.com/ink/2010/main" type="inkWord" rotatedBoundingBox="1737,12874 6026,12928 6006,14457 1717,14403"/>
              </emma:interpretation>
              <emma:one-of disjunction-type="recognition" id="oneOf36">
                <emma:interpretation id="interp165" emma:lang="en-IN" emma:confidence="0">
                  <emma:literal>certainly,</emma:literal>
                </emma:interpretation>
                <emma:interpretation id="interp166" emma:lang="en-IN" emma:confidence="0">
                  <emma:literal>certainty,</emma:literal>
                </emma:interpretation>
                <emma:interpretation id="interp167" emma:lang="en-IN" emma:confidence="0">
                  <emma:literal>certainly</emma:literal>
                </emma:interpretation>
                <emma:interpretation id="interp168" emma:lang="en-IN" emma:confidence="0">
                  <emma:literal>Certainly,</emma:literal>
                </emma:interpretation>
                <emma:interpretation id="interp169" emma:lang="en-IN" emma:confidence="0">
                  <emma:literal>certainty</emma:literal>
                </emma:interpretation>
              </emma:one-of>
            </emma:emma>
          </inkml:annotationXML>
          <inkml:trace contextRef="#ctx0" brushRef="#br0" timeOffset="412470.512">2191 12985 142,'7'-8'791,"-7"8"-150,11-11-58,-11 11-47,11-12-16,-4 7-73,0-2-19,-7 7-40,12-12-24,-12 12-15,10-12-24,-10 12-12,10-10-8,-10 10-21,8-9-19,-8 9-19,6-6-25,-6 6-22,0 0-28,4-11-30,-4 11-31,0 0-26,0 0-7,-14-1-10,14 1-13,-18 6 5,5 0-8,0 1-21,-3 4-30,-2 0 0,2 4 0,-4 2 0,1 0 0,2 4 0,0-1 0,1 0 0,1 2 0,4-1 0,0 0 0,1-1 0,3-1 0,-1 1 0,4-2 0,-1-1 0,4-2 0,-1 0 0,4-1 0,-1 1 0,6-1 0,0-1 0,2-1 0,2-2 0,1 1 0,1-3 0,6 1 0,-5-3 0,6-1 0,1-1 0,-2-2 0,4-1 0,1-2 0,3-1-442,-1-2-48,4-2-86,-3 1-63,-4-2-43,7-3-64,-7 3-719,-2-2-1085</inkml:trace>
          <inkml:trace contextRef="#ctx0" brushRef="#br0" timeOffset="412842.9764">2558 13208 829,'0'0'715,"0"0"-79,0 0-64,0 0-44,0 0-81,9-8-29,-9 8-53,9-6-43,-9 6-46,11-4-32,-11 4-32,15-7-26,-15 7-28,17-5-12,-7 1-19,-2-1-18,-8 5-17,15-7-12,-15 7-15,14-7-10,-14 7-4,9-8-5,-9 8-2,8-7-8,-8 7-6,0 0-4,0 0-2,-3-13-2,3 13-7,-9-4-8,9 4 4,-16-1-15,16 1 6,-21 1 2,10 2 11,1-1 11,-2 3 19,-2 0 7,1 2 22,2 2 11,-1-1 14,2 3 14,0 0-2,1 1 2,1 0-10,2 2 13,-2 1-17,3-2-1,1 1-22,2-2-6,0 1-70,2-1 0,0-12 0,3 23 0,1-13 0,0 2 0,4-3 0,2 1 0,-1-3 0,2 1 0,3-1-133,0-3-132,3 1-52,0-2-44,0-1-10,2-2-53,-3 0-57,3 0-11,-5-1-30,1-2 29,-1 0-57,-1-2-3,-4 0-455,0-4-612</inkml:trace>
          <inkml:trace contextRef="#ctx0" brushRef="#br0" timeOffset="413337.8566">2775 13271 830,'1'-12'500,"-1"12"-48,0-20-19,0 20-28,3-14-27,-3 14-34,5-13 1,-5 13-50,9-9-40,-9 9-17,14-5-14,-14 5-14,19 1-7,-6 3-19,0 1-14,0 0-13,0 3-2,2 0-4,0 2-9,-1 2-9,1 3 25,-1-3-25,2 2-32,-5 0-13,-1-3 12,2 3-47,-4-2-19,-1-1 2,1 1-13,-3-3 1,-5-9-8,5 19 4,-5-19-2,-1 14 1,1-14-11,-4 10 8,4-10-18,-7 9 10,7-9-11,-10 3 0,10-3 4,0 0 7,-12-2-14,12 2 10,-8-7-14,8 7-1,-4-17-18,4 17-25,1-21-36,4 8-42,1-2-25,1-3-52,2 2-13,3-3-52,-1 0-6,6-1-26,-2 0 15,3-1 13,-1 2 2,2-1 9,1 2 33,-2 0 36,1 1 41,-3 3 29,0-2 41,-3 3 48,2-2 64,-4 4 52,-2 0 30,-1 2 55,0-1 30,-1 2 45,-7 8-23,9-14 35,-9 14 7,6-12 0,-6 12-7,4-10-1,-4 10 2,0 0 12,2-10 5,-2 10 0,0 0-5,0 0 1,0 0-4,-2 16 12,0-5 12,2 1-77,-1 1-206,1 6 0,-1-1 0,1 3 0,-2-2 0,2 5 0,0 1 0,-1-1 0,2 2 0,-1-1 0,0-1 0,0 0 0,2 2 0,-2-6 0,0 0 0,0-1 0,1 0 0,-2-1 0,1-4 0,1 0 0,-2-2 0,-1-1-594,0 0-58,-3-1-97,5-10-43,-9 14-916,9-14-1387</inkml:trace>
          <inkml:trace contextRef="#ctx0" brushRef="#br0" timeOffset="414137.5392">3037 13387 843,'-9'-12'668,"9"12"-76,0 0-61,-1-13-61,1 13-35,9-8-70,0 3-20,3 2-54,2-2-42,4 1-63,0-1-27,5 2-35,1 0-22,2-1-27,-1 1-9,4 0-21,-2 1-1,3 0-16,8 1 6,-2-1-22,1 2 14,1-3-15,-3 2 4,1 0-11,-5-2 9,-2 2-11,-2-2 13,-3 3-17,-2-3 17,-3 1 18,-2-1 48,-2 2 24,-3-2 10,-2 1 0,-10 2-10,16-6-7,-16 6-14,0 0 16,8-6-12,-8 6 17,0 0-13,-12 0 13,12 0 0,-20 1-2,7 3 5,-3 0 2,-1 3 1,-2 0 5,-1 3-16,0 0-11,1 2-16,2 1-9,0-2-8,1 2-9,2 1-8,1-2-3,2 0 1,3 0-29,3 0-8,1-3 0,4-9 0,-1 17 0,1-17 0,6 15 0,1-8 0,2-3 0,2 0 0,2-1 0,1 1 0,0-3 0,1 0-3,1-2-58,2 0-4,-2-3 10,2 2-8,-2-3 2,0 1 2,-2-4 12,1 2-1,-3-5 5,2 2 6,-4-2 7,1 1 7,-3 0 5,0-1 1,-1 1 2,-2 2 15,0 0 13,-5 8 6,10-14 3,-10 14 1,5-11 3,-5 11-8,0 0 4,7-9 29,-7 9 11,0 0 34,0 0 6,0 0-2,1 12-9,-1-12-91,-1 12 0,1-12 0,-3 14 0,3-14 0,-1 16 0,1-16 0,-2 18 0,2-18 0,0 17 0,0-17 0,2 16 0,-2-16 0,5 17 0,-5-17 0,8 13-171,-1-6-128,-1-2 6,3 1-39,3-2-70,-1 0 1,2-2-50,1 1 4,-1-2 7,1-1 11,0-3-14,1 1-3,0-4 3,0 1 40,-4-4-68,1-3 119,-1 4 170,-2-4 264,0 0 73,-1 2 34,-2-2 53,-2 0 12,0 5 22,-1-3 15,-3 10 36,3-14-38,-3 14-7,4-12-40,-4 12 6,0 0 5,0 0 17,0 0 10,0 0-1,0 0-23,-10 9-19,10-9-33,-3 13-16,3-13-42,-1 16-21,1-16-19,1 20-21,-1-20-16,3 18-12,0-7-12,0-1-9,1-3-9,4 4-5,-3-3-7,3 0-30,-1-1-43,2-2-16,-1 1-38,1-3-61,2 0-34,0 0-39,0-2-16,-11-1-71,26-1-40,-14-2 9,1 0-54,0-3-63,1-2-176,-2 0-468,0-4-739</inkml:trace>
          <inkml:trace contextRef="#ctx0" brushRef="#br0" timeOffset="414426.5666">4075 13196 304,'-17'5'817,"0"1"-119,3-1-52,0 1-69,4 1-86,1-2-28,0 2-47,3-1-43,6-6-39,-4 12-26,4-12-32,2 11-38,-2-11-23,12 7-38,-2-3-24,-10-4-20,24 3-10,-10-3-18,1-2-12,4 0 19,0-2 4,-2 0-13,0 0-13,-3-2 0,2-1-9,-3-1-6,-2-1-10,-2 0-10,-3-3-10,0 2 0,-3 0-11,-3 10-5,3-21 9,-7 11-17,4 10-6,-8-15-4,1 7-2,7 8-1,-18-6-13,18 6-27,-21 1-58,9 3-93,-1 1-50,-2 2-75,2 2-94,-1 1-57,1 2-129,3 0-88,-2 3-909,4-1-1235</inkml:trace>
          <inkml:trace contextRef="#ctx0" brushRef="#br0" timeOffset="414886.3963">4353 13491 674,'0'0'795,"0"-12"-94,0 12-53,-1-13-71,1 13-39,-1-10-61,1 10-75,0 0-69,-2-12-55,2 12-57,0 0-32,0 0-29,0 0-13,0 0 2,0 0-25,0 0 0,2 15-12,-2-15-13,3 15-17,-3-15-13,7 17-7,-5-7 6,1 0-30,-1 0-3,-2-10 7,4 18-28,-4-18-4,4 15-4,-4-15 1,4 12 0,-4-12 3,3 11 2,-3-11-3,0 0-1,0 0-2,1 12-3,-1-12 2,0 0-3,0 0 2,0 0 1,-7-9-1,7 9-5,-3-12-1,3 12 4,-4-21-3,2 8-3,2 0-8,0-1 8,3-3 0,0-1 2,2 1-5,1-4 2,3 3 4,1 1-1,2 1 4,4 0 61,2 3 32,1 2 47,4 1 25,0 3 29,2 3 36,-2 1-151,0 3-81,2 2 0,-1 1 0,0 2 0,-1 2 0,-2 3 0,1-1 0,-5 2 0,-1 0 0,-2 1 0,0 0 0,-5 3 0,-1-4 0,-3 1 0,1 1 0,-2-3 0,-1 4 0,-3-14 0,-2 20 0,-1-8-536,-5 5-457,-1-5-1105,-3 5-1865</inkml:trace>
          <inkml:trace contextRef="#ctx0" brushRef="#br0" timeOffset="417274.1306">5112 13061 490,'0'0'712,"-9"-4"-112,9 4-9,-8-6-65,8 6-41,0 0-30,-9-5 18,9 5-66,0 0 0,0 0-39,-10-6-16,10 6-25,0 0-40,0 0 1,0 0-26,0 0-15,-10 4 0,10-4 6,-4 11-30,4-11-32,-4 20-191,3-8 0,-3 1 0,3 3 0,-1 1 0,-1 0 0,0 2 0,1 1 0,-2 1 0,0 1 0,0 0 0,2-1 0,-5 1 0,4-3 0,0-1 0,-2 3 0,2-1 0,1-4 0,-1 1-119,2-2-352,0-1-70,1-1-133,2-2-125,-1 0-210,5-4-445,0 3-1069</inkml:trace>
          <inkml:trace contextRef="#ctx0" brushRef="#br0" timeOffset="417907.3208">5272 13371 163,'0'-17'944,"0"17"-152,-2-13-93,2 13-55,-4-12-64,4 12-54,-6-6-75,6 6-48,0 0-49,-9-4-38,9 4-16,-7 5-45,7-5-38,-9 8-35,9-8-19,-7 16-29,5-6-26,-1-1-18,1 2-20,-1 0-14,3-11-11,0 21-12,1-10-2,2 1-11,0-3 1,0 1-12,4-1-2,0-1-23,1 0-6,1-2-37,1 1-29,2-4-5,-1 0-18,3 0 3,-1-2 10,1 0 18,0-1 16,0-2 7,-1-1 6,2 0 5,-2-1 10,0-4 8,1 1 9,-1-2 1,-1-1 8,-1 0-6,-2-2 11,1 2-1,-2 0 15,-1-2 14,-2 3 2,2 0 18,-3 1 53,-1-1-28,-3 9 8,7-16 4,-7 16-1,4-11 3,-4 11-10,4-10-11,-4 10-16,0 0 0,0 0-7,0 0 7,0 0 2,0 0 8,0 0-10,-7 14-4,3-4-6,2 2 2,-1 2-5,-1 2-3,-1 5 46,1 3 34,2 1-8,-1 3-20,1 4-46,-1 2-35,2 2 0,0-2 0,1 3 0,-2-2 0,1 2 0,0 1 0,-2-3 0,2 0 0,-3-1 0,-2-2 0,1 2 0,0-5 0,-3 0 0,-2-1 0,2-6 0,-2-1 0,-2-5 0,2 3 0,-2-4 0,-1-1 0,1-3 0,-2-2 0,1-2 0,0-1 0,-1-3 0,1-2 0,-2-1 0,0-4 0,-3 0 0,-1-4 0,2-2 0,-1-3 0,-1-4 0,1 0 0,3-3 0,1 2 0,2 0 0,2-2 0,2-1 0,2 2 0,2-1 0,2 2 0,2-1 0,1 1 0,3 0 0,2-1-156,2-1-106,3 2-55,1 2-104,7-2-99,-4 5-129,3-1-136,6-1-824,-2 2-1262</inkml:trace>
          <inkml:trace contextRef="#ctx0" brushRef="#br0" timeOffset="418494.9172">5894 13661 63,'0'0'964,"0"0"-224,17 0-78,-17 0-92,0 0-65,13 0-51,-13 0-53,0 0-59,0 0-39,0 0-4,15 1-48,-15-1-4,0 0-48,0 0-6,0 0-24,6 6-22,-6-6-20,0 0-15,0 0-3,0 0-16,0 0-11,-4 10-17,4-10-4,0 0-23,-11 5-9,11-5-10,-12 1-8,12-1 4,0 0-2,-16 0 0,16 0-6,-12 0 3,12 0-10,-10-4 11,10 4-1,-10-5 2,10 5 2,-5-7-5,5 7 1,-4-8-3,4 8 0,0 0-4,3-16-1,-3 16 4,3-10-6,-3 10 3,10-8-4,-10 8 3,11-7 6,-11 7-3,11-5 11,-11 5-2,16-2 9,-16 2 0,11 2 14,-11-2-2,14 3 7,-14-3-9,12 7 7,-12-7-15,7 5 3,-7-5-6,4 10-9,-4-10 1,0 0-3,-2 11-1,2-11-4,-7 8-2,7-8-1,-10 8-17,10-8-21,-13 6-2,13-6 0,-10 5-1,10-5-9,0 0-18,-15 2 1,15-2 7,-12-2 14,12 2 0,-8-5 14,8 5-4,-6-7 15,6 7-4,0 0 2,-1-14 20,1 14-10,0 0-6,7-10 11,-7 10 1,9-5 31,-9 5 18,17-2 31,-17 2 21,19 6 4,-7-3 28,-1 4 7,2 1-7,-2 2-5,-2-1-14,2 1-76,-4 3-34,-2 0 0,-1 0 0,-2 3 0,-5 1 0,-2 3 0,-3 0 0,-6 3 0,-5 6 0,-3-1 0,-3-2-388,-5 0-144,0 1-168,-4-2-225,0-2-858,-1 1-1479</inkml:trace>
          <inkml:trace contextRef="#ctx0" brushRef="#br0" timeOffset="448461.2366">1751 14369 597,'0'0'700,"-14"5"-73,14-5-59,-9 6-43,9-6-47,-6 8-40,6-8-38,0 0-46,-4 8-14,4-8-39,0 0-26,11 8-25,-11-8-32,13-1-21,-13 1-31,21-5-26,-9 1-10,0 1-19,0-4-18,-1 0-19,2-1-6,-3 1-5,0-3-3,-2 1 2,0-1-15,-2-2-1,-1 2-10,-2 0-7,-1-2 0,0 2-3,-2 10-6,-4-19 13,1 10-23,-2 1-4,5 8-7,-10-12 1,10 12-2,-14-6-23,14 6-41,-20 0-39,12 4-61,-4 0-19,1 6-64,2-3-27,-1 4-78,2 3-97,0-2-73,4 2-116,0 3-782,1-2-1028</inkml:trace>
        </inkml:traceGroup>
        <inkml:traceGroup>
          <inkml:annotationXML>
            <emma:emma xmlns:emma="http://www.w3.org/2003/04/emma" version="1.0">
              <emma:interpretation id="{0B086147-8DD6-47DB-AC56-B205CC204551}" emma:medium="tactile" emma:mode="ink">
                <msink:context xmlns:msink="http://schemas.microsoft.com/ink/2010/main" type="inkWord" rotatedBoundingBox="7194,12935 9503,13133 9416,14152 7107,13955"/>
              </emma:interpretation>
              <emma:one-of disjunction-type="recognition" id="oneOf37">
                <emma:interpretation id="interp170" emma:lang="en-IN" emma:confidence="0">
                  <emma:literal>tsp</emma:literal>
                </emma:interpretation>
                <emma:interpretation id="interp171" emma:lang="en-IN" emma:confidence="0">
                  <emma:literal>top</emma:literal>
                </emma:interpretation>
                <emma:interpretation id="interp172" emma:lang="en-IN" emma:confidence="0">
                  <emma:literal>tip</emma:literal>
                </emma:interpretation>
                <emma:interpretation id="interp173" emma:lang="en-IN" emma:confidence="0">
                  <emma:literal>tap</emma:literal>
                </emma:interpretation>
                <emma:interpretation id="interp174" emma:lang="en-IN" emma:confidence="0">
                  <emma:literal>trip</emma:literal>
                </emma:interpretation>
              </emma:one-of>
            </emma:emma>
          </inkml:annotationXML>
          <inkml:trace contextRef="#ctx0" brushRef="#br1" timeOffset="423153.6546">8504 13264 490,'0'0'706,"0"0"-76,0 0 16,-12-1-45,12 1-11,0 0-32,0 0-53,0 0-45,-11-3-40,11 3-41,0 0-33,0 0-32,0 0-18,0 0-23,0 0-18,0 0-3,0 0-16,6 11-2,-6-11-234,7 6 0,-7-6 0,12 6 0,-12-6 0,18 5 0,-8-3 0,3 1 0,0-2 0,0-1 0,0 1 0,2-1 0,0-1 0,0 1 0,1-1 0,-1 0 0,0-1 0,-1 1 0,0 0 0,0-2 0,0 1 0,-2-1 0,0 3 0,-1-3 0,-11 3 0,18-2 0,-18 2 0,16-2 0,-16 2-84,13-2-353,-13 2-29,0 0-41,13 0-61,-13 0-36,0 0-2,0 0-81,0 0-656,-5 9-945</inkml:trace>
          <inkml:trace contextRef="#ctx0" brushRef="#br1" timeOffset="423405.4025">8474 13439 798,'0'0'655,"-15"6"-50,15-6-41,-10 6-16,10-6-35,0 0-21,0 0-36,-6 8-34,6-8-34,0 0-20,9 6-38,-9-6-12,14 2-40,-14-2-36,21 4-26,-10-3-21,2-1-15,1 1-29,0-1-21,2 0-24,-2 0-21,1 0-15,-1-1-15,1 1-29,-2 0-26,1-1 0,-1 1 0,-13 0 0,24-2-65,-24 2-98,18 0-76,-18 0-61,17-2-67,-17 2-72,11-1-142,-11 1-133,0 0-189,0 0-502,0 0-1009</inkml:trace>
          <inkml:trace contextRef="#ctx0" brushRef="#br1" timeOffset="424398.7149">9144 13384 724,'0'0'655,"10"-6"-82,-10 6-11,7-7-72,-7 7-1,8-8-29,-8 8-23,8-6-40,-8 6-18,7-7-18,-7 7-7,0 0-32,8-7-22,-8 7-36,0 0-26,8-6-17,-8 6-19,0 0-15,0 0-13,0 0-18,0 0-14,6-8-38,-6 8-104,0 0 0,0 0 0,0 0 0,0 0 0,0 0 0,-4 14 0,4-14 0,-3 12 0,3-12 0,-6 17 0,3-5 0,-1 3 0,-1-1 0,0 1 0,0 2 0,-1 3 0,0 1 0,1 1 0,-3 0 0,3 2 0,-1-1 0,-1 2 0,0 2 0,-1 2 0,-1 0 0,1-2 0,0 2 0,-1-1 0,1-1 0,-1 0 0,0-1 0,1 2 0,1-6 0,-1 1 0,2-1 0,-1-2 0,1 1 0,1-4 0,-2-3 0,2 2 0,1-3 0,0 1 0,2-3 0,2-11 0,-5 18-81,5-18-390,-4 13-57,4-13-59,0 0-89,0 0-57,0 12-204,0-12-388,0 0-927</inkml:trace>
          <inkml:trace contextRef="#ctx0" brushRef="#br1" timeOffset="424805.5456">9116 13483 728,'0'0'613,"1"-16"-86,-1 16-43,4-15-67,-4 15-2,3-15-56,0 5-4,1 1-30,-2-1-28,2 2-27,1-3-8,1 2-6,1 1-5,1-1-26,0 1-19,2-1 13,1 2-19,1-1-9,0 1-7,3 0-22,0 2 1,2 2-9,-1 3-6,2-2 4,1 2-28,0 2 0,-1 0-9,1 1-15,-1 0-7,-1 4-21,-2-2-72,1 5 0,-4-3 0,0 2 0,-5 1 0,0 0 0,-4-1 0,-1 1 0,-2-10 0,-4 19 0,0-9 0,-3 0 0,-2 1 0,-3-1 0,-1-2 0,-2 2 0,0-1 0,-4 0 0,2-3 0,-1 2 0,0-2 0,2-1 0,-2 0 0,1-3 0,1 3 0,0-2 0,2-1 0,3-1-204,-2 0-283,13-1-98,-21 0-165,21 0-223,-16 0-670,16 0-1305</inkml:trace>
          <inkml:trace contextRef="#ctx0" brushRef="#br1" timeOffset="420675.2183">7191 13306 441,'-18'0'836,"18"0"-147,0 0-23,-10-2-93,10 2-20,0 0-38,0 0-70,8-9-27,-8 9-35,15-7-36,-5 2-23,1 2-68,4-2-43,-2-2-39,2 3-31,-1 0-31,0 0-27,-2 2-20,1-2-17,-1 1-34,0 1-73,2 0-43,-14 2-75,23-1-50,-23 1-47,21 1-52,-21-1-106,22 4-93,-12 0-125,0-1-789,-1 1-1049</inkml:trace>
          <inkml:trace contextRef="#ctx0" brushRef="#br1" timeOffset="420425.9357">7388 13072 476,'3'-10'643,"-3"10"-84,6-16-31,-6 16-32,5-17-9,-5 17-10,4-15-33,-4 15-10,4-13-48,-4 13-5,2-12-41,-2 12 2,4-11-34,-4 11-33,0 0-16,3-12-25,-3 12-30,0 0-24,0 0-9,2-11-1,-2 11 5,0 0 0,0 0-128,-2 11-47,2-11 0,-4 17 0,0-7 0,-1 4 0,0 3 0,-2 2 0,0 3 0,0 0 0,0 1 0,0 0 0,0 5 0,-1-2 0,3-2 0,0-1 0,1 1 0,0-2 0,-1 0 0,4-2 0,-1-2 0,1 0 0,2-1 0,1 0 0,-1-1 0,4-1 0,-1-1 0,1 0 0,1-3 0,1 3 0,2-4 0,-2 0 0,1-2 0,1-1 0,1-2 0,0 0 0,2-1 0,2-1 0,0-2 0,1-1 0,2-1 0,1-2 0,1 0 0,2-2 0,-1-1-197,-1-2-232,-2-1-46,0-2-51,-4 2-103,-1-3-80,-3 2-208,-3-2-452,-2 2-970</inkml:trace>
          <inkml:trace contextRef="#ctx0" brushRef="#br1" timeOffset="421201.9215">7985 13425 249,'0'0'728,"0"0"-120,6-7-62,-6 7-40,0 0-75,0 0-15,-1-14-58,1 14-12,0 0-45,-8-12-32,8 12-37,-10-8 9,10 8-21,-14-5-8,5 1-27,9 4-25,-22-3-14,22 3-19,-23-2-22,12 3-20,11-1-18,-25 1-9,25-1 0,-22 3-20,11 1-3,2 0-7,-2 0-9,2 0-1,1 1 0,2 0-4,-2 2 0,8-7-2,-8 13-3,8-13 3,-1 12-9,1-12-7,4 12 8,-4-12-3,10 14 3,-2-7-1,0 1-2,2 0 0,2 0-2,-1-2 2,1 2-1,0-1-1,-2 0 1,3 0 1,-3 0-1,2 0 0,-2-1 4,-2 0-8,1-1 15,-2 2-16,0-2 10,-1 2-11,-6-7 13,9 10-8,-9-10 17,6 10-12,-6-10 21,0 0-12,3 14 11,-3-14-13,-5 7 11,5-7 0,-8 8 7,8-8-9,-14 5 2,14-5-5,-20 4 5,9-1-3,-1-1-1,-1-1-9,-1-1 3,0 0-1,-1 0-1,0-1-4,0-1 4,1 0-8,1 0 3,-1 1-8,1-1-10,1-1-65,0 3-37,-1-2-78,13 2-57,-19-5-66,19 5-123,-16-3-138,16 3-161,-11-4-699,11 4-1047</inkml:trace>
        </inkml:traceGroup>
        <inkml:traceGroup>
          <inkml:annotationXML>
            <emma:emma xmlns:emma="http://www.w3.org/2003/04/emma" version="1.0">
              <emma:interpretation id="{9506C70A-3239-4C85-ACAE-3C7F9DD7E07F}" emma:medium="tactile" emma:mode="ink">
                <msink:context xmlns:msink="http://schemas.microsoft.com/ink/2010/main" type="inkWord" rotatedBoundingBox="11253,12915 11621,14088 10979,14289 10611,13116"/>
              </emma:interpretation>
              <emma:one-of disjunction-type="recognition" id="oneOf38">
                <emma:interpretation id="interp175" emma:lang="en-IN" emma:confidence="0">
                  <emma:literal>if</emma:literal>
                </emma:interpretation>
                <emma:interpretation id="interp176" emma:lang="en-IN" emma:confidence="0">
                  <emma:literal>'if</emma:literal>
                </emma:interpretation>
              </emma:one-of>
            </emma:emma>
          </inkml:annotationXML>
          <inkml:trace contextRef="#ctx0" brushRef="#br0" timeOffset="441698.1501">10764 13416 471,'0'0'623,"-1"-11"-72,1 11 7,-3-10-65,3 10 40,-1-11-4,1 11-3,-1-12-32,1 12 3,-2-11-10,2 11-35,0 0-47,-1-12-49,1 12-35,0 0 26,0 0-9,0 0-128,0 0-210,0 0 0,10 12 0,-10-12 0,4 18 0,-1-8 0,-2 1 0,0 0 0,-1 1 0,1 0 0,-1 1 0,0 0 0,0 0 0,2-3 0,-2 2 0,0-12 0,1 21 0,2-11 0,-3-10 0,5 17 0,-5-17 0,7 12-495,-7-12-169,11 8-99,-11-8-116,0 0-825,16 0-1381</inkml:trace>
          <inkml:trace contextRef="#ctx0" brushRef="#br0" timeOffset="442049.9793">10701 13167 717,'-14'6'667,"3"-3"-116,1 0-13,10-3-75,-15 7-18,15-7-34,-9 7-18,9-7-24,0 0-35,-4 7-25,4-7-40,0 0-28,13 4 4,-13-4-37,17-3-6,-5 1 8,-1-1-64,4-2-20,-2 0-5,2-2-1,-2 1-24,-1-2 3,1 2-15,-3-2-5,0 0 9,-4 0-6,1 1-12,-2 0-8,-5 7-5,6-16-8,-6 16-8,0-12-6,0 12 27,-2-11-41,2 11-4,-9-10-6,9 10-2,-17-2-3,17 2 2,-20 0-9,7 2-19,1 1-39,-1 4-40,0-2-41,0 3-59,-1 1-21,2 3-60,1-2-43,2 1-44,1 0-131,2 3-97,3-3-132,1 0-713,5 1-1052</inkml:trace>
          <inkml:trace contextRef="#ctx0" brushRef="#br0" timeOffset="442725.2848">11221 13363 69,'0'0'828,"15"-9"-163,-9 3-98,2-1-54,-2-2-65,1 3-27,-1-6-36,1 2-45,-2-4-60,2 2-25,-2-2-33,-1 1 11,1-1-59,-1-2-13,-1 0-22,0 1 0,0-2-37,-2 1 8,-1 3-37,0-1 11,-1 2-4,-2-2-17,0 2-8,-1 2-11,-2-1-5,1 1 1,1 2-1,-3-1-9,0 2-5,-2 1-4,2 1-2,-2 2 1,9 3 7,-18-4 9,18 4 8,-18 3 16,9 1 0,1 1 2,-3 4 3,-1 0 12,3 2 2,-2 4 8,2 2-3,0 2 6,1 3 1,0 1 5,0 3 5,1 3-16,1-1-10,-2 1-10,3 0 8,1 2-11,2-4-9,-2 2-17,0 5-36,3-1 0,0 0 0,2 3 0,-1-2 0,1 2 0,0 0 0,1-1 0,-1 1 0,0-3 0,2 2 0,-3-1 0,1 0 0,-1-6 0,0 1 0,0-1 0,1 0 0,-1-2 0,0 1 0,2-4 0,-1 2 0,0-6 0,1-1 0,0 2 0,-1-4 0,3 1 0,0-3 0,-2 1 0,2-5 0,-1 1 0,2-3 0,0 2 0,-5-10 0,12 11 0,-12-11 0,15 8 0,-15-8 0,18 1 0,-7-2 0,2 1 0,1-6 0,1 2 0,1-1 0,-1-3 0,3 0 0,0-1 0,-3-2 0,3 2 0,-2-4 0,-1 3 0,-2-2 0,-2 0 0,-1 0 0,-1 0 0,-2-2 0,-2 1 0,-3 0 0,-2-2 0,-4-1 0,-3-2 0,-5-2 0,-4 1 0,-10-5 0,-5 4-41,-2-3-14,-4 5 3,-1-1 3,-2 2 37,-2 1-31,4 1 39,2 0-34,5 5 43,3-2-52,1-2 4,7 6-6,2-2 3,2 0-27,4 1 4,4-2-35,2 2-38,5-1-19,2-1-75,5-1-65,5-3-143,3-1-187,7-1-175,9-7-701,4 0-1135</inkml:trace>
        </inkml:traceGroup>
        <inkml:traceGroup>
          <inkml:annotationXML>
            <emma:emma xmlns:emma="http://www.w3.org/2003/04/emma" version="1.0">
              <emma:interpretation id="{E4AEDE26-5EB1-476D-88E9-CB34E30DE4BE}" emma:medium="tactile" emma:mode="ink">
                <msink:context xmlns:msink="http://schemas.microsoft.com/ink/2010/main" type="inkWord" rotatedBoundingBox="12066,12951 15510,12994 15492,14376 12049,14332"/>
              </emma:interpretation>
              <emma:one-of disjunction-type="recognition" id="oneOf39">
                <emma:interpretation id="interp177" emma:lang="en-IN" emma:confidence="0">
                  <emma:literal>an</emma:literal>
                </emma:interpretation>
                <emma:interpretation id="interp178" emma:lang="en-IN" emma:confidence="0">
                  <emma:literal>on</emma:literal>
                </emma:interpretation>
                <emma:interpretation id="interp179" emma:lang="en-IN" emma:confidence="0">
                  <emma:literal>am</emma:literal>
                </emma:interpretation>
                <emma:interpretation id="interp180" emma:lang="en-IN" emma:confidence="0">
                  <emma:literal>can</emma:literal>
                </emma:interpretation>
                <emma:interpretation id="interp181" emma:lang="en-IN" emma:confidence="0">
                  <emma:literal>con</emma:literal>
                </emma:interpretation>
              </emma:one-of>
            </emma:emma>
          </inkml:annotationXML>
          <inkml:trace contextRef="#ctx0" brushRef="#br0" timeOffset="443774.9413">12250 13411 712,'6'-14'730,"-6"14"-120,7-14-15,-7 14-35,2-13-38,-2 13-42,0-12-61,0 12-31,-2-12-16,2 12-20,-9-7-54,9 7-19,-15-5-35,15 5-26,-22 5-23,9-1-24,-1 2-10,-1 3-26,0 1-14,-1 2-15,3 2-23,-3-2-8,3 3-21,1 1-7,3-3-8,2-1-8,1 2-5,0-1-6,4-2-6,2-11 1,1 22-4,3-12 6,1-1-4,4-1-9,2-2-2,3 0-23,-1-1-35,5-3-37,-1 1-15,2-3-8,1-3-14,-2-1-14,5-2 29,-1-1-21,-2-2 10,0-1 6,-1-1 20,-2-2 18,-2-2 15,-3 1 15,-1 2 8,-1 1 12,-2-1 8,-1 1 10,-3 1 11,2 3 22,-6 7 8,4-15 3,-4 15 0,0 0 22,3-9 27,-3 9 4,0 0 1,0 0-24,0 0-2,-2 13-11,2-13-5,0 13-7,0-13-14,3 16-1,-3-16-4,5 20-7,-1-12-32,0 3-31,1-3-57,1 2-14,2-2-62,-3 0-27,3-2-63,2 2-72,-10-8-46,15 8-28,-6-4-4,-9-4-5,18 4-28,-18-4 46,16-3-22,-16 3 16,13-9 6,-6 2 67,-3 0 90,1-1 197,-5 8 191,7-19 55,-5 11 28,0-3 0,-2 11 2,5-17 22,-5 17 17,4-14-6,-4 14-32,4-11 13,-4 11-4,0 0 40,12-5-23,-12 5-18,11 3-26,-11-3-5,11 6-6,-4 0-7,0 1-23,-1 0-23,-1 2-24,1-1 2,0 1-38,0 0-6,-4 0 7,3-1-32,-5-8 11,4 16-28,-4-16 13,2 12-26,-2-12 13,1 12-22,-1-12 16,0 0-24,-3 12 24,3-12-16,0 0 11,0 0-24,-9 3 22,9-3-17,-6-5 14,6 5-21,-5-12 20,0 4-19,5 8 0,-2-21 4,2 21-1,0-22 5,2 10 1,0-1-4,6-1 6,-3 1 1,3 0 1,1 1 32,3 0 11,0 2 27,2 1 27,0 2 27,4-1 25,-1 3 19,4 1 3,-2 1 1,2 2-6,0 1-6,-1 1-21,0 1-31,-2 0-24,-3 1-12,0 2-12,-3 2-45,0 0-19,-3 0 0,-3 0 0,-1 3 0,0-1 0,-5-9-159,2 20-84,-2-20-102,-2 21-91,-1-10-108,-1 3-175,1-4-224,-1 0-580,2 2-1155</inkml:trace>
        </inkml:traceGroup>
        <inkml:traceGroup>
          <inkml:annotationXML>
            <emma:emma xmlns:emma="http://www.w3.org/2003/04/emma" version="1.0">
              <emma:interpretation id="{457D6D51-6AFE-4C80-B505-56BE6FBB5D09}" emma:medium="tactile" emma:mode="ink">
                <msink:context xmlns:msink="http://schemas.microsoft.com/ink/2010/main" type="inkWord" rotatedBoundingBox="13144,13633 13406,12888 14140,13147 13878,13892"/>
              </emma:interpretation>
              <emma:one-of disjunction-type="recognition" id="oneOf40">
                <emma:interpretation id="interp182" emma:lang="en-IN" emma:confidence="0">
                  <emma:literal>do</emma:literal>
                </emma:interpretation>
                <emma:interpretation id="interp183" emma:lang="en-IN" emma:confidence="0">
                  <emma:literal>de</emma:literal>
                </emma:interpretation>
                <emma:interpretation id="interp184" emma:lang="en-IN" emma:confidence="0">
                  <emma:literal>d</emma:literal>
                </emma:interpretation>
                <emma:interpretation id="interp185" emma:lang="en-IN" emma:confidence="0">
                  <emma:literal>al</emma:literal>
                </emma:interpretation>
                <emma:interpretation id="interp186" emma:lang="en-IN" emma:confidence="0">
                  <emma:literal>ed</emma:literal>
                </emma:interpretation>
              </emma:one-of>
            </emma:emma>
          </inkml:annotationXML>
          <inkml:trace contextRef="#ctx0" brushRef="#br0" timeOffset="444590.7135">13730 13049 233,'-4'-15'493,"4"15"-98,-5-10-93,5 10-57,-6-10-58,6 10-32,-6-8-45,6 8-19,0 0-79,-12-6-89,12 6-99,0 0-443,-11 1-131</inkml:trace>
          <inkml:trace contextRef="#ctx0" brushRef="#br0" timeOffset="445481.8794">13508 13501 574,'2'-10'640,"-2"10"-112,2-12-11,-2 12-59,-2-15-22,2 15-19,-4-17-32,0 8-21,-1 1-36,-4-1-6,2 1-19,-2 0 1,-3 2-18,-1-1-15,-3 2-28,3 2-17,-5 1-26,3 0-5,-2 4-27,2 0-13,-3 5-13,-2 1-18,0 2-16,3 2-14,0 1-15,-1 3-12,5-1-7,-3 1-9,5 1-9,-3 0 1,5 0-20,4-3-7,1 0-3,0 1-4,4-1-9,2-1 0,4-1 0,-1 1 0,7-1 0,-1-2 0,4-1-9,1-2-37,4 0-16,-2-2-17,3-3-9,-1-1 25,2-1-45,1-1-12,1-3-3,1-1-12,-1-3 12,1-3-22,0-1 15,-2-3-37,0-5-4,0-4-2,0-2 5,-2-3 12,-2-3 18,-1 0 36,-1-3 8,-4 0 25,-2-1 12,1-2 6,-4 6 26,-3 1 15,-1-1-7,-2 6 26,0-1-7,-2 1 31,0 1-2,-2 3 35,-2-2-10,0 7 35,-1-2-12,-2 4 31,1 0-16,-1 3 18,-2 1-30,2 4 15,-4 3-18,11 4 15,-14-1 15,6 6-9,-2 2-6,1 5 3,-2 4-2,0 2 2,0 6 8,0 3 6,1 2-5,-1 6-1,5-3-7,-2 2-8,4 1-8,0 0-6,1-3-10,3 2-15,2 0-9,1 0-9,3-3-8,2 0-13,1-3-12,1 0 0,4-4 0,0 0 0,2-2 0,1-2 0,1-2 0,-1-4 0,0-2 0,1 0 0,0-3 0,0-2 0,0-1 0,-2-2 0,0 0 0,-1-3 0,-2 1 0,3-2 0,-3 0 0,1-3 0,2 0-114,-2-1-53,-1 0-44,1-2-72,-1-1-41,-1 1-74,-1-1-104,-3 1-120,1-1-136,1-1-768,-2 2-1159</inkml:trace>
          <inkml:trace contextRef="#ctx0" brushRef="#br0" timeOffset="444181.0443">13618 13443 707,'3'-13'803,"1"1"-114,-2 3-17,0-1-81,-1-2-41,-1 12-65,-1-21-59,-3 12-31,0 0-16,4 9-45,-8-17-49,8 17-52,-13-12-25,13 12-18,-15-4-17,15 4-17,-21 2-22,10 4-22,0 0-15,-2 5-12,1-2-19,1 3-8,2-1-11,0 4-8,0-1-13,4 1 4,1-1-11,0 0-1,4-2-9,0 1-3,4-3 1,1 2 1,1 0-6,1-3-1,2 0 4,0-2-8,0-1-7,2-1-8,0-2-2,0 0-2,-11-3 9,23 1-8,-12-2 10,1-2-1,1 0 5,1-2-1,-1 0 5,1-2-4,-5 0 5,1 0 2,0 2 0,-4-2 0,-6 7 2,12-10-5,-12 10-3,6-9-7,-6 9-18,0 0-44,4-11-51,-4 11-32,0 0-71,0 0-56,-6-9-63,6 9-88,0 0-149,0 0-138,-11-1-821,11 1-1183</inkml:trace>
        </inkml:traceGroup>
        <inkml:traceGroup>
          <inkml:annotationXML>
            <emma:emma xmlns:emma="http://www.w3.org/2003/04/emma" version="1.0">
              <emma:interpretation id="{1DE790BD-FD86-4312-AAF9-0AF05277C330}" emma:medium="tactile" emma:mode="ink">
                <msink:context xmlns:msink="http://schemas.microsoft.com/ink/2010/main" type="inkWord" rotatedBoundingBox="14472,12964 15753,13556 15354,14423 14072,13831"/>
              </emma:interpretation>
              <emma:one-of disjunction-type="recognition" id="oneOf41">
                <emma:interpretation id="interp187" emma:lang="en-IN" emma:confidence="0">
                  <emma:literal>only</emma:literal>
                </emma:interpretation>
                <emma:interpretation id="interp188" emma:lang="en-IN" emma:confidence="0">
                  <emma:literal>any</emma:literal>
                </emma:interpretation>
                <emma:interpretation id="interp189" emma:lang="en-IN" emma:confidence="0">
                  <emma:literal>ony</emma:literal>
                </emma:interpretation>
                <emma:interpretation id="interp190" emma:lang="en-IN" emma:confidence="0">
                  <emma:literal>onyx</emma:literal>
                </emma:interpretation>
                <emma:interpretation id="interp191" emma:lang="en-IN" emma:confidence="0">
                  <emma:literal>onya</emma:literal>
                </emma:interpretation>
              </emma:one-of>
            </emma:emma>
          </inkml:annotationXML>
          <inkml:trace contextRef="#ctx0" brushRef="#br0" timeOffset="446010.4396">14329 13501 441,'0'0'745,"-3"-13"-164,3 13-18,-4-14-68,4 14-1,-10-13-62,10 13-45,-11-10-23,11 10-41,-13-3-29,13 3-27,-14 3-26,14-3-27,-17 10-18,9-4-21,1 4-7,-1 2-34,0-1-11,2 1-28,1 3-2,1-3-22,2 0-9,0 3-8,4-4-8,-2 1-11,4-1-1,1 1-2,3 0-13,0-3 3,3-1 7,3 0-19,1-2-4,1-3 0,1 0 0,4-2-2,-2-1 0,0-2-3,4-3 2,0-1 5,-4-2 39,0-1-53,1-1 11,-4-3-2,-1-1 6,-3-1 9,-4-4-4,0 4-4,-4-2 37,-1 0-10,-3 1-7,-3-1 12,-1 3-9,-4 0-4,0 2-8,-2 1-2,-3 1-7,0 2 2,-2 2-8,-1 2 5,-1 3-10,4 1-10,-5 1-52,4 0-61,-1 4-53,-1 2-41,5-2-44,0 4-42,4 1-44,0-2-102,2 3-60,5-11-70,3 20-128,-1-10-540,5 0-855</inkml:trace>
          <inkml:trace contextRef="#ctx0" brushRef="#br0" timeOffset="446445.4395">14575 13537 425,'7'-12'830,"-7"12"-111,7-9-69,-7 9-35,5-9-57,-5 9-88,4-9-98,-4 9-57,0 0-21,0 0-27,0 0-23,15 3-21,-15-3-26,8 14-6,-4-7-31,1 4-24,-1 0-21,0 1-24,1 0-10,0 3-19,-1-3-9,-1-2-8,-1 1-13,0 0-15,0 1 9,-2-2-8,0-10-2,4 17-3,-4-17 0,1 14-14,-1-14 14,1 11-3,-1-11-1,0 0-5,0 0 2,0 0-5,0 0 5,0 0-6,0 0 4,0 0-2,-4-11 11,4 11-4,0-19-5,3 6 3,-2-2-10,2-1 44,1 1-51,2-2 3,-1 0 2,0 3 26,2-1-23,2 1 0,0 1 4,0 2 1,2 1 7,1 1 9,0 3 25,1 1 13,-1 0 20,1 3 4,1 2 7,-2 1 13,2 1-4,1 4 13,-2 0-8,0 3-70,0-1-32,-3 3 0,-3 0 0,2 1 0,-2 0 0,-2 1 0,-1 0 0,-2 2 0,0-3 0,-2 0 0,-2 0 0,0-2-124,2 2-176,-1-2-34,-2 0-59,3-10-40,-5 16-75,5-16-71,-5 12-69,5-12-101,0 0-558,-4 11-908</inkml:trace>
          <inkml:trace contextRef="#ctx0" brushRef="#br0" timeOffset="447182.9054">14970 13389 435,'3'-22'703,"-1"3"-85,0 0-18,0 1-49,1 1-34,-2 1-23,0 4-28,0 0-53,1 0-10,-2 2-46,0 10-45,4-17-46,-4 17-1,0 0-4,2-10-30,-2 10-3,0 0 4,4 8-25,-4-8-10,3 16-31,1-6-15,-3 2-33,1 5-118,0-1 0,1 1 0,-1 3 0,0-1 0,1 3 0,-1 0 0,0 0 0,0 2 0,2-2 0,-1 0-199,-1 0-76,2-5-7,0 2-47,0-2 15,0 0 3,2-3-19,1 1-62,0-3-34,2-2 8,-1 0 17,-2-1 40,2-4 4,2 2 47,-10-7 10,20 3 68,-20-3 26,22-2 97,-8-1 34,-1-2 95,1-3 61,-3 1 62,1 2 59,-3-4 40,-3 6 46,2-4 19,-8 7-23,10-7-4,-10 7 10,0 0 0,0 0 1,5-10 0,-5 10-30,0 0-1,0 0-26,-10 8-24,10-8-19,-6 9-12,6-9-21,-7 10-28,7-10-20,-4 14-12,4-14-16,-4 15 16,4-15-46,-2 14-7,2-14-9,0 15-4,0-15-9,5 13-9,-5-13 11,5 11-9,-5-11-2,10 7-7,-10-7-3,14 7 3,-14-7-3,16 1-1,-16-1-2,19-3-3,-9 1-9,3-3-11,2-2-3,0-1-1,0-1 2,-1-3 8,2 2 1,-3-2 4,-1 3 0,1 1 6,-2-4-1,-2 4 7,-1 1 1,-1 0 13,0 0-2,-7 7 1,10-10-3,-10 10-1,10-5-6,-10 5 17,0 0 16,0 0 9,10 7 19,-10-7 25,3 15-5,-3-3-1,0 2-84,0 4 0,-2 2 0,2 5 0,0 2 0,0 2 0,-1 6 0,0 0 0,-1 2 0,-2 1 0,2 0 0,0 5 0,-1-7 0,-1 1 0,1-2 0,-3-1 0,-1-3 0,0-1 0,0-1 0,-1-3 0,2-4 0,-4-2 0,3-1 0,-1-2 0,0-2 0,1-2 0,-1-1 0,2-2 0,-4-2 0,3-1 0,-2-3 0,0 1 0,9-5 0,-21 3 0,7-4 0,-3-3 0,-1-1 0,-3-2 0,-4 0 0,-2-3 0,-1-3 0,0 4 0,1-2-775,-2 4-394,3-4-799,3 2-1710</inkml:trace>
        </inkml:traceGroup>
      </inkml:traceGroup>
    </inkml:traceGroup>
    <inkml:traceGroup>
      <inkml:annotationXML>
        <emma:emma xmlns:emma="http://www.w3.org/2003/04/emma" version="1.0">
          <emma:interpretation id="{EFECD4FA-22E5-49EB-9CB3-CD985969B6C1}" emma:medium="tactile" emma:mode="ink">
            <msink:context xmlns:msink="http://schemas.microsoft.com/ink/2010/main" type="paragraph" rotatedBoundingBox="1949,14125 13846,14385 13809,16086 1912,15826" alignmentLevel="2"/>
          </emma:interpretation>
        </emma:emma>
      </inkml:annotationXML>
      <inkml:traceGroup>
        <inkml:annotationXML>
          <emma:emma xmlns:emma="http://www.w3.org/2003/04/emma" version="1.0">
            <emma:interpretation id="{0D796A62-5E95-4C0E-96CF-E053D999D262}" emma:medium="tactile" emma:mode="ink">
              <msink:context xmlns:msink="http://schemas.microsoft.com/ink/2010/main" type="line" rotatedBoundingBox="1949,14125 13846,14385 13809,16086 1912,15826"/>
            </emma:interpretation>
          </emma:emma>
        </inkml:annotationXML>
        <inkml:traceGroup>
          <inkml:annotationXML>
            <emma:emma xmlns:emma="http://www.w3.org/2003/04/emma" version="1.0">
              <emma:interpretation id="{58B1B90E-92A8-488D-9906-D68155953167}" emma:medium="tactile" emma:mode="ink">
                <msink:context xmlns:msink="http://schemas.microsoft.com/ink/2010/main" type="inkWord" rotatedBoundingBox="1949,14125 2421,14135 2383,15836 1912,15826">
                  <msink:destinationLink direction="with" ref="{CB47E24A-9514-4A01-9FE9-9F26D5AADC6E}"/>
                </msink:context>
              </emma:interpretation>
              <emma:one-of disjunction-type="recognition" id="oneOf42">
                <emma:interpretation id="interp192" emma:lang="en-IN" emma:confidence="0">
                  <emma:literal>9</emma:literal>
                </emma:interpretation>
                <emma:interpretation id="interp193" emma:lang="en-IN" emma:confidence="0">
                  <emma:literal>8</emma:literal>
                </emma:interpretation>
                <emma:interpretation id="interp194" emma:lang="en-IN" emma:confidence="0">
                  <emma:literal>g</emma:literal>
                </emma:interpretation>
                <emma:interpretation id="interp195" emma:lang="en-IN" emma:confidence="0">
                  <emma:literal>6</emma:literal>
                </emma:interpretation>
                <emma:interpretation id="interp196" emma:lang="en-IN" emma:confidence="0">
                  <emma:literal>f</emma:literal>
                </emma:interpretation>
              </emma:one-of>
            </emma:emma>
          </inkml:annotationXML>
          <inkml:trace contextRef="#ctx0" brushRef="#br0" timeOffset="449102.752">2183 14565 805,'17'-7'704,"2"-1"-42,1-3-89,-1-2-63,1-2-65,-2 1-39,0-5-38,-1-1-71,-1-1-12,-2-1-32,-1 0-20,-2 2-36,-2-1-8,-1 2-19,-3-2-2,2-2-12,-4 6-43,-2-1 5,0 0 13,-2 1-49,-1 2-5,-2 0-3,-1 2-21,-3 3-8,1-1-11,-3 4-6,0 0-5,0 3 14,-2 1-23,-1 3-6,1 0 1,-2 5 12,0 1 3,0 0 6,0 3 5,-1 3-8,0 1 20,2 4-5,-1 0 20,-1 7 16,3-2 12,1 2 14,-1 3-20,3 2 22,0 2 9,1 2-56,0 5-59,2 2 0,0-1 0,-2 2 0,5-4 0,1 4 0,-1 4 0,1-1 0,-1 5 0,3 0 0,-1 1 0,0 1 0,-1-1 0,1 0 0,0 3 0,-2-5 0,2 2 0,-2 2 0,2-3 0,-4-2 0,1 0 0,0-3 0,-1-1 0,-1-2 0,3-7 0,-3 0 0,1-1 0,-2-4 0,4-4 0,-3-1 0,2-2 0,2-1 0,-3-4 0,2 0 0,2-4 0,0-2 0,1-11 0,1 21 0,-1-21 0,9 13 0,-9-13 0,12 8 0,-12-8 0,20 0 0,-9-3 0,6-2 0,-3 0 0,5-4 0,-1-1 0,1-1 0,-1-2 0,4-2 0,-2-3 0,-2 0 0,0 0 0,-1-3 0,-4 4 0,-3-1 0,0-1 0,-5-2 0,0 1 0,-5-1 0,-2-1 0,-3 0 0,-7-4 0,-1-1 0,-7 0 0,-2-3 0,-3 3 0,-2-2 0,-31-27 0,29 30 0,1-1 0,1 0 0,1 3 0,7 2 0,0 0 0,4 1 0,3 4 0,2-1 0,5 3 0,2-4 0,2 6 0,3-3 0,4 0 0,0 2-114,6-2-111,2-1-112,2-2-77,4 0-103,1 2-164,1 2-232,4 0-667,4-4-1229</inkml:trace>
        </inkml:traceGroup>
        <inkml:traceGroup>
          <inkml:annotationXML>
            <emma:emma xmlns:emma="http://www.w3.org/2003/04/emma" version="1.0">
              <emma:interpretation id="{1299629A-1EFB-451C-BFAF-792A4C82691C}" emma:medium="tactile" emma:mode="ink">
                <msink:context xmlns:msink="http://schemas.microsoft.com/ink/2010/main" type="inkWord" rotatedBoundingBox="3201,14492 5804,14828 5693,15689 3090,15353"/>
              </emma:interpretation>
              <emma:one-of disjunction-type="recognition" id="oneOf43">
                <emma:interpretation id="interp197" emma:lang="en-IN" emma:confidence="0">
                  <emma:literal>Test...</emma:literal>
                </emma:interpretation>
                <emma:interpretation id="interp198" emma:lang="en-IN" emma:confidence="0">
                  <emma:literal>Test....</emma:literal>
                </emma:interpretation>
                <emma:interpretation id="interp199" emma:lang="en-IN" emma:confidence="0">
                  <emma:literal>TISH...</emma:literal>
                </emma:interpretation>
                <emma:interpretation id="interp200" emma:lang="en-IN" emma:confidence="0">
                  <emma:literal>Test"...</emma:literal>
                </emma:interpretation>
                <emma:interpretation id="interp201" emma:lang="en-IN" emma:confidence="0">
                  <emma:literal>test"...</emma:literal>
                </emma:interpretation>
              </emma:one-of>
            </emma:emma>
          </inkml:annotationXML>
          <inkml:trace contextRef="#ctx0" brushRef="#br1" timeOffset="460181.2396">3437 14850 478,'-3'-9'835,"3"9"-114,0 0-63,-2-16-21,2 16-24,0 0-57,-4-11-88,4 11-57,0 0-55,-3-10-33,3 10-43,0 0 37,0 0-12,-5 11-4,5-11-18,-1 19-7,0-7-24,-1 5-131,-1-1-121,1 4 0,1-1 0,0 1 0,-2 4 0,2-2 0,0-2 0,-2 3 0,2-3 0,0 2 0,-2-2 0,2-1 0,1-1 0,-2 1 0,0-2 0,2 1 0,-2-3 0,1-2 0,0 0 0,1-1 0,-1 0 0,1-12-86,0 18-433,0-18-59,-3 16-96,3-16-111,0 0-168,-1 12-506,1-12-1077</inkml:trace>
          <inkml:trace contextRef="#ctx0" brushRef="#br1" timeOffset="460437.7181">3221 14926 879,'-12'-8'734,"1"1"-58,2-3-39,1 5-48,1-3-29,-1 3-59,8 5-36,-9-11-50,9 11-25,-3-11-42,3 11-39,8-15-22,0 10-30,6-4-38,4-1-15,4 0-39,4 0-17,5 1-40,2 0-6,2 1-35,7 0-4,-8 1-21,1 0-16,-1 3-26,-2 0 0,-2 0-73,-2 1-88,-1 1-84,-1 2-104,-4 0-95,-1 0-62,0 0-87,0 2-95,-3 0-121,0-1-565,0-1-974</inkml:trace>
          <inkml:trace contextRef="#ctx0" brushRef="#br1" timeOffset="460865.5783">4096 14677 787,'0'0'690,"11"-11"-35,-11 11-18,10-9-29,-10 9-65,6-10-64,-6 10-77,5-10-24,-5 10-49,0 0-57,0-14-51,0 14-32,-8-7-23,8 7-29,-17-7-21,17 7-26,-25-1-7,11 2-15,-5 0 1,1 3-28,-2 0-3,-3-1-13,2 2 1,0 2-17,2-3 12,2 1-5,0 0 5,3 1 0,0-1-12,3 1-3,-1-1 4,3 1-4,1-2 6,2 1 9,6-5 7,-11 14 6,11-14-4,-4 14 20,4-14-10,-1 18 18,1-18-12,1 21 4,-1-6 8,2-1-6,-2 3 5,2 2-1,-1 1-6,-2 2-8,1 3-2,-3 1-10,-1 5 2,-1 1-11,0 0-2,-2 1-3,-1 0-2,1-1-8,-2-1 10,1-1-1,0-1-12,0-1-4,2-1 1,-2-3-3,3-2 8,1-1-6,2-3 15,-1-1-12,3-4-1,-1 0-4,1-1 9,1 1-8,2-4 7,2-1 0,0-1 1,4-2-4,-2 0 3,4-1-4,1-4-29,0 3-56,2-6-111,3 2-110,-1-4-100,1-1-102,3 0-125,2-2-134,-3 0-875,3-2-1301</inkml:trace>
          <inkml:trace contextRef="#ctx0" brushRef="#br1" timeOffset="461304.5989">4285 15062 212,'4'-16'865,"-1"7"-126,-3 9-40,5-19-83,-5 19-55,2-15-26,-2 15-48,3-15-43,-3 15-49,-1-16-47,1 16-50,-7-14-36,2 6-39,5 8-46,-10-12-23,2 7-44,8 5 4,-16-5-18,16 5-18,-17-2-7,17 2-22,-19 2-4,9 0-11,-2 4-2,3-4-6,-1 4-4,1 0-5,1 2 1,2-1-4,1 2-2,0 0-2,1 2 5,3-1-9,2 1-7,0-1 6,6 2-4,-1 2 1,0-2-5,3 0 1,3 1 1,-2-1-20,0 0-15,4 1 3,-2-1-2,1-1 2,-3 0 5,0 0 7,0-1 5,-2 0 0,-2-2 11,1-2-4,-1 3 2,-6-9 7,6 12-2,-6-12 0,3 12 10,-3-12 5,0 0 13,-4 15 5,4-15-1,-10 7-4,10-7 0,-14 7-3,14-7-6,-19 5 21,7-2-25,-2-2-4,14-1-1,-24 0-1,9 0-2,0-1-4,0-1 2,2 2 5,1-1-12,0 0-23,12 1-79,-20-1-105,20 1-99,-14 0-123,14 0-68,0 0-118,0 0-63,0 0-877,0 0-1201</inkml:trace>
          <inkml:trace contextRef="#ctx0" brushRef="#br1" timeOffset="461523.0572">4517 15187 446,'0'0'886,"0"0"-76,7-6-64,-7 6-55,0 0-59,8-6-89,-8 6-59,0 0-55,14-9-61,-14 9-36,17-5-69,-17 5-48,21-3-48,-9-1-27,2 2-30,-1 0-15,1 0-32,-3 1-7,3 0-16,-14 1-40,23-1-80,-10 2-92,-13-1-63,18-1-72,-18 1-38,18 1-84,-18-1-65,13 0-32,-13 0-53,0 0-98,14-1-476,-14 1-765</inkml:trace>
          <inkml:trace contextRef="#ctx0" brushRef="#br1" timeOffset="461765.6556">4633 15078 149,'-9'-8'865,"3"1"-119,0 1-42,6 6-107,-9-12-8,3 4-10,6 8-31,-6-8-26,6 8-44,-4-11-62,4 11-46,0 0-60,-5-9-9,5 9-34,0 0-9,0 0 1,0 0-26,6 8-233,-6-8 0,5 14 0,-1-7 0,0 5 0,-3-2 0,2 3 0,-1 0 0,2 1 0,-1-2 0,-1 5 0,0-5 0,0 2 0,-1 0 0,2-1 0,-2-1 0,-1 1 0,3-1 0,-1-3-221,-2-9-254,3 20-60,-3-20-83,4 15-97,-4-15-173,6 13-616,-6-13-1130</inkml:trace>
          <inkml:trace contextRef="#ctx0" brushRef="#br1" timeOffset="462040.9629">4876 15037 861,'2'-12'790,"2"3"-58,-4 9-71,5-16-20,-5 16-37,5-13-73,-5 13-24,3-11-92,-3 11-52,4-7-29,-4 7-12,0 0-18,0 0 6,10 6-19,-10-6-2,4 16-53,-4-16-236,1 22 0,-1-10 0,0 3 0,0-1 0,0 1 0,0 2 0,-1 0 0,1-1 0,-2-1 0,2 3 0,-1-4 0,1 0 0,-1 0 0,1-1 0,-1-1 0,1 1 0,0-13 0,-2 21 0,1-11 0,1-10 0,0 16 0,0-16-445,0 16-283,0-16-147,-1 18-1061,1-18-1670</inkml:trace>
          <inkml:trace contextRef="#ctx0" brushRef="#br1" timeOffset="462502.3698">5193 15176 180,'0'0'922,"0"0"-130,0 0-44,0 0-66,0 0-70,0 0-65,0 0-83,-11 3-49,11-3-43,0 0-71,0 0-52,0 0-60,0 0-26,0 0-50,0 0-14,0 0-58,0 0-75,0 0-84,0 0-118,0 0-117,9-4-168,-9 4-125,11 2-932,-11-2-1224</inkml:trace>
          <inkml:trace contextRef="#ctx0" brushRef="#br1" timeOffset="462663.0448">5465 15195 5,'0'0'854,"0"0"-177,0 0-92,15-5-101,-15 5-89,0 0-97,12-6-47,-12 6-52,9-2-54,-9 2-101,10-3-120,-10 3-121,11-3-154,-11 3-240,13-1-267,-13 1-405</inkml:trace>
          <inkml:trace contextRef="#ctx0" brushRef="#br1" timeOffset="462817.5965">5736 15175 414,'0'0'672,"0"0"-58,0 0-30,0 0-73,0 0-33,0 0-82,0 0-40,0 0-81,13-3-45,-13 3-64,0 0-24,0 0-57,0 0-61,0 0-120,0 0-110,0 0-114,11-2-166,-11 2-724,0 0-818</inkml:trace>
        </inkml:traceGroup>
        <inkml:traceGroup>
          <inkml:annotationXML>
            <emma:emma xmlns:emma="http://www.w3.org/2003/04/emma" version="1.0">
              <emma:interpretation id="{56026710-B9E2-4B2B-884E-463C27077592}" emma:medium="tactile" emma:mode="ink">
                <msink:context xmlns:msink="http://schemas.microsoft.com/ink/2010/main" type="inkWord" rotatedBoundingBox="5974,14720 8913,14814 8887,15641 5947,15547"/>
              </emma:interpretation>
              <emma:one-of disjunction-type="recognition" id="oneOf44">
                <emma:interpretation id="interp202" emma:lang="en-IN" emma:confidence="0">
                  <emma:literal>seems:</emma:literal>
                </emma:interpretation>
                <emma:interpretation id="interp203" emma:lang="en-IN" emma:confidence="0">
                  <emma:literal>Stim) =</emma:literal>
                </emma:interpretation>
                <emma:interpretation id="interp204" emma:lang="en-IN" emma:confidence="0">
                  <emma:literal>stems:</emma:literal>
                </emma:interpretation>
                <emma:interpretation id="interp205" emma:lang="en-IN" emma:confidence="0">
                  <emma:literal>Stem) =</emma:literal>
                </emma:interpretation>
                <emma:interpretation id="interp206" emma:lang="en-IN" emma:confidence="0">
                  <emma:literal>Stm] =</emma:literal>
                </emma:interpretation>
              </emma:one-of>
            </emma:emma>
          </inkml:annotationXML>
          <inkml:trace contextRef="#ctx0" brushRef="#br1" timeOffset="463301.989">6353 15004 591,'0'0'839,"6"-13"-100,-6 13-97,4-16-15,-4 16-54,0-13-70,0 13-56,-4-17-33,4 17-39,-5-15-69,0 8-29,-3 0-45,1 2-39,-5-2-17,2 2-10,-2 2-30,-2-2-24,0 2-20,-1 2-10,1 1-16,-5 1-15,1 2-8,1 2-8,0 0-11,0 1-2,0 0 2,3 2-9,-1 1 4,2 1-6,2 0 3,2-1-4,1 4-5,3-1 1,2-1-5,4 2 6,2-1-4,3 2-2,2 1-3,5-1-16,0 2-10,3-2-31,0 1-14,0-2 3,1-1 5,-1 1-1,0-1 10,0-1 7,-1 0 0,-3-1 23,0-1 2,-2-1 2,1-2 5,-3 2 2,-1-1 6,-7-7 7,11 14 8,-11-14 22,4 11 5,-4-11 3,0 0 1,-3 14 2,3-14-7,-9 9 2,9-9-2,-15 7 2,5-4-7,-3 2-6,-2-2-5,-2-1-6,-1-1 1,0 1-7,-2-1-1,-1-1-4,1 1-10,-2-1-42,1-1-86,0 0-91,-1 0-114,3 0-78,0 0-241,0 0-300,2-3-595,5 1-1199</inkml:trace>
          <inkml:trace contextRef="#ctx0" brushRef="#br1" timeOffset="463694.4535">6431 15207 543,'0'0'790,"0"0"-64,-9-6-32,9 6-70,0 0-45,0 0-60,-6-9-50,6 9-22,0 0-32,11-5-50,-11 5-64,14-3-45,-14 3-42,23-1-42,-10 0-38,2 1-24,1-1-22,0 1-24,0 0-52,0-1-91,2 1-94,-3 1-87,0-1-71,1 0-89,-2 1-97,-14-1-47,23 1-32,-23-1-123,17 1-499,-17-1-826</inkml:trace>
          <inkml:trace contextRef="#ctx0" brushRef="#br1" timeOffset="463922.9315">6626 15132 222,'-5'-7'878,"0"-1"-121,5 8-77,-8-14-29,8 14-45,-5-14-39,5 14-78,-6-10-24,6 10-12,-4-11-55,4 11-61,-4-9-42,4 9-54,0 0 3,0 0-8,0 0-15,0 0-15,0 0-20,-4 11-127,4-11-59,2 19 0,-4-6 0,2 0 0,0 1 0,0 3 0,0-1 0,-1 3 0,2-2 0,-2 1 0,1-1 0,1 2 0,-1-2 0,2-1 0,-1 0-154,2-1-241,-2-2-85,1 1-75,1-3-121,4 1-105,-1-3-849,0-1-1289</inkml:trace>
          <inkml:trace contextRef="#ctx0" brushRef="#br1" timeOffset="464598.0014">6914 15177 297,'2'-12'883,"-2"12"-124,3-18-49,-3 18-81,4-14-107,-4 14-89,2-8-61,-2 8-15,0 0-40,0 0-11,13 1-34,-13-1-47,8 11-35,-8-11-40,7 15-22,-3-6-25,-1 2-23,1 0-7,1 0-17,-3-1-3,1 2-16,-2-2-1,2 1-13,-3-11 12,1 19-17,-1-19 6,1 16-14,-1-16-3,2 12-9,-2-12 7,-2 11 22,2-11-32,0 0-6,-4 8-13,4-8-20,0 0 11,0 0-10,0 0-17,-11-7-5,11 7 7,-4-13 9,4 13 3,0-21 6,0 21 4,3-21 10,-1 8 5,5 1 6,-1 0-5,2-1 10,-1 2 5,5 0 0,-3 1 11,2 2 36,1 2 10,1-1 9,-1 3 26,0 3-5,2 0 33,-3 2 2,1 3-1,1 0-20,-3 1-19,0 2-2,2 1-18,-3 1-10,-2 1-10,1-3-8,-3 4 5,0-2-11,-2 0-3,1 1-6,-4-10-3,5 19 2,-5-19-9,1 14-5,-1-14-1,1 15-20,-1-15-10,-1 11-12,1-11 2,0 0-3,-5 13-23,5-13-22,0 0-8,-9 6 14,9-6-2,0 0-9,-14-1 12,14 1 3,-8-6 22,8 6-4,-5-11 7,5 11 10,-4-16 10,4 16 2,3-20 12,-1 8 0,2 1 11,3 0-6,0-1 13,2 2-4,0-1 28,2 3 16,1-1 18,1 2 32,1 1 9,0 3 30,1-1-6,-1 3 15,2 1 10,-3 1 3,3 1-6,-2 3-10,-1 1-13,-2 0-11,1 4-13,-2-2-9,-1 1-43,-2 3-43,-2 0 0,1 0 0,-2 0 0,-2 0 0,0-2 0,-1 2 0,-1-12 0,0 21 0,0-21 0,-1 21 0,1-21 0,-2 18 0,2-18-201,-1 16-64,1-16-46,0 15-73,0-15-37,0 0-58,0 14-63,0-14-72,0 0-147,6 7-575,-6-7-940</inkml:trace>
          <inkml:trace contextRef="#ctx0" brushRef="#br1" timeOffset="465033.8305">7609 14904 200,'-8'-10'928,"2"0"-107,1 1-24,1 1-65,-1 2-46,5 6-53,-8-13-57,8 13-41,-4-11-48,4 11-45,-2-10-35,2 10-35,5-8-26,-5 8-117,14-11-229,-4 8 0,2-1 0,0 0 0,4 1 0,-2 0 0,2-1 0,1 1 0,1 2 0,-1-2 0,0 2 0,1 0 0,-1 1 0,-2 1 0,2-1 0,-3 1 0,0 2 0,0-2 0,-1 2 0,-3 1 0,1 0 0,-1 1 0,-1 2 0,-3 2 0,1 0 0,0 3 0,-2 1 0,-2 2 0,0 0 0,0 4 0,-2 0 0,1 6 0,0 1 0,1 3 0,-1 3 0,1 1 0,-2 1 0,2-2 0,-1 2 0,1 1 0,-2 0 0,2-3 0,-2 1 0,0 1 0,0-7 0,1 1 0,-2-3 0,0 1 0,-2-6 0,2 0 0,-2-2 0,1-1 0,-1-1 0,-2-2 0,2-2 0,-2-2 0,-1 1 0,-1-4 0,-2 1 0,0-2 0,-3-1 0,-1-2 0,-2 0 0,-1-3 0,-5 0 0,0-3 0,-3 0 0,-1 0-706,2 2-542,2-3-717,1 1-1706</inkml:trace>
          <inkml:trace contextRef="#ctx0" brushRef="#br1" timeOffset="465773.3293">8571 15318 915,'0'0'788,"-13"7"-40,13-7-62,-9 3-37,9-3-9,0 0-26,0 0-50,0 0-44,0 0-63,9 9-41,-9-9-37,22 3-32,-9-3-51,3 0-124,2 0-172,4 0 0,0-3 0,-2 3 0,2 0 0,0 0 0,-2 0 0,2 0 0,0 0-315,-2 0-203,1 0-125,-1 4-187,-3-5-1026,3 1-1572</inkml:trace>
          <inkml:trace contextRef="#ctx0" brushRef="#br1" timeOffset="465569.4842">8589 15132 223,'0'0'782,"-12"2"-117,12-2-43,0 0-59,0 0-29,0 0-34,-13 3-14,13-3-46,0 0-5,0 0 5,0 0-39,0 0-33,0 0-37,9-5-39,-9 5-29,17 0-19,-5-3-29,2 3-31,0 0-36,1-3-93,3 3-55,0 0 0,1-1 0,-1 1 0,1-1 0,-3 1 0,0 0 0,0 0 0,-1 1-134,-2-1-182,1 0-52,-3 1-90,2 2-62,-13-3-97,15 3-54,-15-3-136,11 6-559,-11-6-967</inkml:trace>
        </inkml:traceGroup>
        <inkml:traceGroup>
          <inkml:annotationXML>
            <emma:emma xmlns:emma="http://www.w3.org/2003/04/emma" version="1.0">
              <emma:interpretation id="{EA934ECA-526A-4399-933F-D5E264591C5C}" emma:medium="tactile" emma:mode="ink">
                <msink:context xmlns:msink="http://schemas.microsoft.com/ink/2010/main" type="inkWord" rotatedBoundingBox="10896,14660 12918,14704 12896,15695 10874,15651"/>
              </emma:interpretation>
              <emma:one-of disjunction-type="recognition" id="oneOf45">
                <emma:interpretation id="interp207" emma:lang="en-IN" emma:confidence="0">
                  <emma:literal>Pet-mm),</emma:literal>
                </emma:interpretation>
                <emma:interpretation id="interp208" emma:lang="en-IN" emma:confidence="0">
                  <emma:literal>pet.... m),</emma:literal>
                </emma:interpretation>
                <emma:interpretation id="interp209" emma:lang="en-IN" emma:confidence="0">
                  <emma:literal>pa.-m),</emma:literal>
                </emma:interpretation>
                <emma:interpretation id="interp210" emma:lang="en-IN" emma:confidence="0">
                  <emma:literal>pat-m),</emma:literal>
                </emma:interpretation>
                <emma:interpretation id="interp211" emma:lang="en-IN" emma:confidence="0">
                  <emma:literal>pat-mm),</emma:literal>
                </emma:interpretation>
              </emma:one-of>
            </emma:emma>
          </inkml:annotationXML>
          <inkml:trace contextRef="#ctx0" brushRef="#br1" timeOffset="467955.4441">10889 15326 885,'0'0'870,"0"0"-82,-7-7-65,7 7-45,0 0-58,0 0-59,0 0-51,0 0-65,0 0-64,0 0-62,0 0-49,0 0-43,5-8-41,-5 8-31,0 0-35,0 0-23,0 0-20,0 0-18,0 0-40,0 0-52,0 0-130,12-3-112,-12 3-101,0 0-73,16-3-136,-16 3-126,11 2-256,-11-2-442,18-2-1012</inkml:trace>
          <inkml:trace contextRef="#ctx0" brushRef="#br1" timeOffset="468138.0426">11155 15308 157,'0'0'842,"0"0"-133,0 0-34,0 0-112,14-1-59,-14 1-82,0 0-52,0 0-88,13-3-51,-13 3-56,0 0-25,11-3-54,-11 3-61,0 0-98,12-2-80,-12 2-91,0 0-84,15-2-66,-15 2-81,10-2-162,-10 2-306,12-2-510</inkml:trace>
          <inkml:trace contextRef="#ctx0" brushRef="#br1" timeOffset="468307.4365">11389 15257 709,'0'0'713,"0"0"-64,0 0-36,0 0-76,16 0-54,-16 0-52,0 0-70,11-2-80,-11 2-47,0 0-45,11-2-36,-11 2-32,0 0-38,13-1-77,-13 1-82,0 0-97,11-2-122,-11 2-117,0 0-138,0 0-733,19 0-890</inkml:trace>
          <inkml:trace contextRef="#ctx0" brushRef="#br1" timeOffset="468467.1684">11707 15252 141,'0'0'801,"0"0"-138,0 0-48,0 0-106,0 0-43,0 0-82,0 0-65,10-5-62,-10 5-50,0 0-51,0 0-32,0 0-56,0 0-97,0 0-135,0 0-126,0 0-138,0 0-768,0 0-806</inkml:trace>
          <inkml:trace contextRef="#ctx0" brushRef="#br1" timeOffset="469400.6449">11946 15169 883,'0'0'747,"-9"-15"-34,9 15-73,-2-13-43,2 13-44,-2-12-67,2 12-58,0 0-27,4-12-32,-4 12-38,0 0-30,7-5-22,-7 5-35,0 0-26,12 7-20,-12-7-29,8 14-22,-4-6-21,1 4-19,-2-2-15,0 3-14,-2-2-13,2 2-46,1 0-19,-4-1 0,2 1 0,-2-1 0,2 0 0,-1-2 0,-1-10 0,0 19 0,0-19 0,1 14 0,-1-14 0,0 14 0,0-14 0,0 0 0,0 13 0,0-13 0,0 0 0,0 0 0,0 0 0,0 0 0,0 0 0,0 0-51,-6-12-16,6 12 19,0-17 0,0 17 1,0-21 9,0 8 7,2-3 6,1-1 3,1 0 3,0 0 5,3-1 0,0 0 3,0 2 2,3-2 1,-2 5-3,1 2 6,1 0 2,2 1 4,-1 3-2,2 1-2,-3 2 4,3 3-1,1 2-1,-3 3 9,2 1 18,1 3-8,-1 0 9,1 5-2,-1 0-3,1 0-14,-3 3 6,-3-1-5,3 1-2,-3-2-2,-1 0 7,-1 1-8,1-2-3,-4 0-3,1-1 4,-1 0-11,0-3 10,0 1-9,-3-10 0,2 14-4,-2-14-2,2 13-2,-2-13 0,0 0 0,-4 12-5,4-12-6,0 0-18,0 0 4,0 0 4,-13-3-9,13 3 1,-3-9 12,3 9 11,-3-17 9,1 7-8,2-4 6,2 2 2,-2-5 3,5 0 8,0 0-5,-2 1 3,5-2-1,-1-2 3,4 4 10,0-1-11,-2 3 10,5-1-11,-3 3 5,1 3-1,0 0-3,0 2 5,0 3 11,-1 3 16,-11 1 7,22 2 3,-13 4 4,-3 1-7,4 3 2,-3 0-6,-1 4-8,-2-2 1,1 3-4,0 1-2,-1-1-6,-4 1 12,1 0-15,-1-2-4,2-1-3,-2 0 2,0 0-60,2-1-58,-4 1-59,2-13-77,0 21-66,0-21-88,2 16-88,-2-16-102,0 14-26,0-14-224,-2 11-410,2-11-861</inkml:trace>
          <inkml:trace contextRef="#ctx0" brushRef="#br1" timeOffset="469894.0582">12481 14913 680,'-9'-17'738,"0"-1"-91,0 1-28,2 1-7,-2 0-25,3 3-53,-1 1-97,2-1-32,1 1-19,2 3-38,0-2-64,2 11-39,4-18-19,0 10-25,3 1-23,1 0-16,5 0-23,1 3-24,3-1 0,-1 2-5,1 1-12,4 1-16,-1 1-7,0 1-18,3 0-4,-2 1-11,2 1-26,2 1-16,-4-1 0,-1-1 0,-2 2 0,2-2 0,-4-1 0,0 1 0,-3 2 0,1-3 0,-5 1 0,3 1 0,-12-3 0,19 5 0,-19-5 0,14 10 0,-14-10 0,11 11 0,-7-3 0,0 1 0,1 2 0,-3 3 0,0 1 0,1 3 0,-1-1 0,-1 5 0,1 5 0,0 0 0,-2 5 0,2 1 0,0 1 0,0 1 0,-1 2 0,0-2 0,-1 1 0,1 0 0,-1-2 0,0 2 0,0-2 0,0-1 0,0-4 0,-1 1 0,-1-4 0,0 2 0,2-2 0,-4-2 0,2 1 0,-1-4 0,-2-2 0,3-4 0,-2 3 0,1-4 0,-3 1 0,1-4 0,-1 1 0,-2-3 0,0-2 0,1 1 0,-5-3 0,2-1 0,-6 0 0,0-2 0,-5-2 0,2-2 0,-10-1 0,-7 2-565,-1-6-1840,-1 2-2215</inkml:trace>
          <inkml:trace contextRef="#ctx0" brushRef="#br1" timeOffset="466617.02">9487 15134 801,'0'0'783,"0"-16"-33,0 16-69,2-18-33,-2 18-26,0-18-30,0 18-41,1-16-38,-1 16-55,1-14-50,-1 14-53,0 0-56,0-15-35,0 15-8,0 0-46,0 0-210,0 0 0,-1 20 0,0-9 0,-1 7 0,0 0 0,-1 7 0,2-1 0,0 4 0,-2-2 0,2 5 0,-2-3 0,1 3 0,-1-3 0,1-2 0,-1-1 0,-1-1 0,3 0 0,-3-4 0,3 0 0,0-3 0,-2-1 0,2-1 0,1-3 0,0 0 0,0-12-396,0 17-198,0-17-75,2 9-90,-2-9-142,0 0-643,0 0-1183</inkml:trace>
          <inkml:trace contextRef="#ctx0" brushRef="#br1" timeOffset="466920.683">9484 15063 822,'-2'-14'720,"4"-1"-111,1 1-40,2-2-46,1 3-23,4-4-49,3 5-32,2-5-55,3 8 1,0-2-16,5 2-43,0 1-13,2 1-42,1 5-24,-2 0-16,-1 1-36,-1 4 2,3-1-20,-3 1-22,0 4-10,-2 0-12,-2 1-5,-3-1-20,-2 1-3,-1 2-36,-3 1-49,-3-1 0,-2 1 0,-1-3 0,-5 4 0,0-2 0,-5 2 0,-2-3 0,-2 4 0,-5-1 0,-1-1 0,0 2 0,-3-5 0,-1 3 0,1-4 0,-1 1 0,1 1 0,3-6-147,1 5-90,0-5-72,2-2-91,3 3-69,11-4-167,-21 2-127,21-2-891,0 0-1321</inkml:trace>
          <inkml:trace contextRef="#ctx0" brushRef="#br1" timeOffset="467410.4368">10368 14904 290,'11'-8'953,"-2"0"-163,-2 2-65,2-1-72,-9 7-57,12-10-93,-12 10-84,9-11-61,-9 11-60,8-9-55,-8 9-38,0 0-29,1-12-39,-1 12-26,0 0-21,-15-8-12,15 8-27,-19-2-6,6 1-14,-1 2 3,-3-1-13,1 2 9,-2-1-20,-1 2-2,1 0-3,0-1 2,1 1-7,-1 1 2,2-2-2,2 0 4,1 1 1,0-2-3,3 1 1,0 1 11,0 1-3,10-4 19,-15 6 4,15-6 8,-11 6 12,11-6 24,-6 13 11,6-13 11,-6 16 1,5-6 5,0 1 2,1 5 12,0-1-11,0 3-9,1 1-8,-1 2-10,0 1-44,-1 4-38,1-1 0,-1 0 0,-2 1 0,0 2 0,0 1 0,-4 1 0,5-3 0,-2 2 0,0-1 0,1-2 0,1 1 0,1-4 0,1 4 0,-2-8 0,4 1 0,-1 0 0,1 0 0,1-4 0,1 0 0,2-1 0,2-3 0,0 1 0,2-2 0,1-3 0,1-2 0,-1 2 0,5-5 0,-3 0 0,2-3-362,-2 0-124,4-3-48,0 0-75,0-1-72,2-4-80,-4 1-749,3-3-1137</inkml:trace>
          <inkml:trace contextRef="#ctx0" brushRef="#br1" timeOffset="467685.5749">10544 15150 256,'-2'-13'794,"-1"2"-129,1 0-15,-1 1-59,0 0-28,3 10-52,-5-16-29,5 16-48,-4-13-33,4 13-39,-2-12-57,2 12-16,0 0-22,0 0-10,0 0-6,0 0 2,0 0-23,-4 9 5,5 3-10,-1 1-55,0 4-170,0 3 0,3 0 0,-3 1 0,-3 3 0,3-1 0,-1 2 0,0-1 0,-2 1 0,2 0 0,0-3 0,-2 2 0,2-3 0,0-2 0,1 0 0,-2 1 0,1-4 0,0 1 0,1-3 0,0-1-359,1-1-226,0 0-98,1 0-109,0 0-261,2-2-444,1-3-1124</inkml:trace>
          <inkml:trace contextRef="#ctx0" brushRef="#br1" timeOffset="486538.0235">13811 15627 264,'0'0'958,"0"0"-217,0 0-39,0 0-45,0 0-10,0 0-79,0 0-53,3 13-57,-3-13-24,2 14-55,-2-14-68,2 20-44,-2-8-48,0-3-33,0-9-38,-4 23-18,4-12-33,-5 4-17,1-1-43,-3-2-74,-4 0-107,2 1-114,-2 0-99,-1-1-139,-1 2-213,-5 2-293,3-4-519,-2 0-1152</inkml:trace>
        </inkml:traceGroup>
      </inkml:traceGroup>
    </inkml:traceGroup>
    <inkml:traceGroup>
      <inkml:annotationXML>
        <emma:emma xmlns:emma="http://www.w3.org/2003/04/emma" version="1.0">
          <emma:interpretation id="{9DAB472D-327D-48B7-B68E-1A9B5D4FAEDB}" emma:medium="tactile" emma:mode="ink">
            <msink:context xmlns:msink="http://schemas.microsoft.com/ink/2010/main" type="paragraph" rotatedBoundingBox="1434,16436 8355,16691 8328,17421 1407,17166" alignmentLevel="2"/>
          </emma:interpretation>
        </emma:emma>
      </inkml:annotationXML>
      <inkml:traceGroup>
        <inkml:annotationXML>
          <emma:emma xmlns:emma="http://www.w3.org/2003/04/emma" version="1.0">
            <emma:interpretation id="{1D064BA7-B7F0-4EFA-A5DB-4A3246B9010F}" emma:medium="tactile" emma:mode="ink">
              <msink:context xmlns:msink="http://schemas.microsoft.com/ink/2010/main" type="inkBullet" rotatedBoundingBox="1422,16763 1940,16782 1926,17185 1407,17166"/>
            </emma:interpretation>
            <emma:one-of disjunction-type="recognition" id="oneOf46">
              <emma:interpretation id="interp212" emma:lang="en-IN" emma:confidence="0">
                <emma:literal>:</emma:literal>
              </emma:interpretation>
              <emma:interpretation id="interp213" emma:lang="en-IN" emma:confidence="0">
                <emma:literal>"</emma:literal>
              </emma:interpretation>
              <emma:interpretation id="interp214" emma:lang="en-IN" emma:confidence="0">
                <emma:literal>=</emma:literal>
              </emma:interpretation>
              <emma:interpretation id="interp215" emma:lang="en-IN" emma:confidence="0">
                <emma:literal>;</emma:literal>
              </emma:interpretation>
              <emma:interpretation id="interp216" emma:lang="en-IN" emma:confidence="0">
                <emma:literal>€</emma:literal>
              </emma:interpretation>
            </emma:one-of>
          </emma:emma>
        </inkml:annotationXML>
        <inkml:trace contextRef="#ctx0" brushRef="#br0" timeOffset="490005.2411">1727 16827 208,'0'0'1097,"0"0"-160,0 0-111,2-12 13,-2 12-139,0 0-40,6-9-122,-6 9 3,5-8-90,-5 8-6,0 0-53,4-7-31,-4 7-165,0 0-196,0 0 0,7-7 0,-7 7 0,0 0 0,0 0 0,0 0 0,0 0 0,4-8 0,-4 8 0,0 0 0,0 0 0,0 0 0,0 0 0,0 0 0,0 0 0,0 0 0,0 0 0,0 0 0,0 0 0,-13 3 0,13-3 0,-6 5-387,6-5-214,-8 7-92,8-7-136,-8 10-188,-1 0-463,9-10-1103</inkml:trace>
        <inkml:trace contextRef="#ctx0" brushRef="#br0" timeOffset="490354.6506">1417 17137 547,'0'0'929,"0"0"-98,-8 7-93,8-7-61,0 0-67,0 0-69,0 0-65,0 0-52,0 0-45,0 0-45,0 0-20,0 0-34,0 0-35,0 0-28,0-11-28,0 11-26,0 0-27,0 0-26,0 0-59,0 0-51,0 0 0,0 0 0,9-7 0,-9 7 0,0 0 0,0 0 0,0 0 0,0 0 0,0 0-84,0 0-92,0 0-39,0 0-55,0 0-46,0 0-52,8 5-78,-8-5-142,0 0-123,0 0-878,6 9-1238</inkml:trace>
        <inkml:trace contextRef="#ctx0" brushRef="#br0" timeOffset="490609.6748">1855 17171 852,'0'0'887,"13"3"-80,-13-3-123,0 0-74,14 4-48,-14-4-93,0 0-17,10 3-49,-10-3-52,0 0 26,0 0-107,13 0 21,-13 0-72,0 0 16,0 0-79,0 0 14,0 0-73,11 2 27,-11-2-60,0 0 20,0 0-57,0 0-27,0 0 0,0 0-25,0 0-145,0 0-71,0 0-106,10 3-56,-10-3-136,0 0-195,0 0-204</inkml:trace>
      </inkml:traceGroup>
      <inkml:traceGroup>
        <inkml:annotationXML>
          <emma:emma xmlns:emma="http://www.w3.org/2003/04/emma" version="1.0">
            <emma:interpretation id="{467CCDCB-56C1-433D-AD64-0EFB31D07148}" emma:medium="tactile" emma:mode="ink">
              <msink:context xmlns:msink="http://schemas.microsoft.com/ink/2010/main" type="line" rotatedBoundingBox="2837,16488 8355,16691 8331,17335 2813,17132"/>
            </emma:interpretation>
          </emma:emma>
        </inkml:annotationXML>
        <inkml:traceGroup>
          <inkml:annotationXML>
            <emma:emma xmlns:emma="http://www.w3.org/2003/04/emma" version="1.0">
              <emma:interpretation id="{ECAE58CB-4FEF-4208-AC0F-B33F25A39A29}" emma:medium="tactile" emma:mode="ink">
                <msink:context xmlns:msink="http://schemas.microsoft.com/ink/2010/main" type="inkWord" rotatedBoundingBox="2870,16539 4601,16750 4539,17256 2808,17044"/>
              </emma:interpretation>
              <emma:one-of disjunction-type="recognition" id="oneOf47">
                <emma:interpretation id="interp217" emma:lang="en-IN" emma:confidence="0">
                  <emma:literal>Sis</emma:literal>
                </emma:interpretation>
                <emma:interpretation id="interp218" emma:lang="en-IN" emma:confidence="0">
                  <emma:literal>S is</emma:literal>
                </emma:interpretation>
                <emma:interpretation id="interp219" emma:lang="en-IN" emma:confidence="0">
                  <emma:literal>Sees</emma:literal>
                </emma:interpretation>
                <emma:interpretation id="interp220" emma:lang="en-IN" emma:confidence="0">
                  <emma:literal>s is</emma:literal>
                </emma:interpretation>
                <emma:interpretation id="interp221" emma:lang="en-IN" emma:confidence="0">
                  <emma:literal>5 is</emma:literal>
                </emma:interpretation>
              </emma:one-of>
            </emma:emma>
          </inkml:annotationXML>
          <inkml:trace contextRef="#ctx0" brushRef="#br2" timeOffset="495254.4778">3975 16999 927,'0'0'741,"0"0"-39,1-16-60,-1 16-76,0 0-39,0-13-90,0 13-35,0 0-96,0 0-12,0 0-69,0 0 17,0 0-21,0 0 38,0 0-104,-6 7 51,6-7-100,-4 13 45,4-13-95,-3 17 61,3-17-88,-3 29 63,3-29-28,0 19-68,0-19 57,0 17-90,0-17 69,2 16-101,-2-16 16,2 13-105,-2-13-50,6 10-58,-6-10-85,9 5-69,-9-5-124,0 0-88,20-1-161,-20 1-476,16-9-878</inkml:trace>
          <inkml:trace contextRef="#ctx0" brushRef="#br2" timeOffset="495565.9092">4041 16806 423,'-13'3'653,"13"-3"-70,-10 6-48,10-6-41,-6 5-53,6-5-44,0 0-25,-3 11-33,3-11-23,0 0-50,9 5-17,-9-5-27,14 0 1,-14 0-48,17-4 54,-7 0-65,0 1 15,1-2-9,-1 0-9,-1-1-23,0 1-6,-2-3-19,0 1 0,-7 7-21,9-15-9,-9 15-11,4-16-13,-4 16-13,1-13-11,-1 13-6,-4-12-8,4 12-6,-9-10 1,9 10-7,-14-4-2,14 4-2,-14 1-5,14-1-15,-18 8-35,9-3-98,0 4-80,-1 1-18,1 1-71,1 2-68,1 2-75,0-1-51,4 1-52,0 2-136,2-2-549,3 2-857</inkml:trace>
          <inkml:trace contextRef="#ctx0" brushRef="#br2" timeOffset="496705.4356">4509 16985 543,'4'-10'646,"1"1"-57,-5 9-27,6-23 317,-6 23-517,0-17-35,0 17-17,-4-17-34,4 17-42,-9-16-10,2 10-33,1 0 8,-4 1-39,1 2 1,9 3-46,-21-4 13,8 4-38,2 0 7,-2 2-42,-1 2 23,0 2-51,0-1 31,0 1-43,-2 2 30,5 1-38,0 1 33,1 0-32,3-1 17,0 0-30,3 2 30,2-3-35,2-8 30,1 20-27,3-11 0,1 0-9,4 2-6,2-1-12,2 1-12,4-2-23,-2 3 1,4-2 10,-1 0 6,0 0 15,0-1 4,0 0 5,-3-1 11,-2-1 0,0 0 0,-2-1 5,-2 1 4,-1-2 5,-8-5 13,13 11 20,-13-11 24,6 9 2,-6-9 10,0 0 6,-4 11 0,4-11-7,-10 7-1,10-7-2,-14 4-6,4-1-12,10-3 28,-25 2-49,12-2 33,-2 0-50,-1 0 1,-20-1 17,18 0-43,-1-1-92,-1 0-83,2 2-70,0-3-117,1 1-150,1 2-159,1 0-764,1 0-1070</inkml:trace>
          <inkml:trace contextRef="#ctx0" brushRef="#br2" timeOffset="494789.7999">3170 16670 700,'0'0'661,"13"-5"-45,-13 5-42,10-7-63,-10 7-49,11-9-61,-11 9-37,8-6-51,-8 6-36,9-9-36,-9 9-22,6-8 6,-6 8 32,8-9-59,-8 9 11,0 0-75,2-12 51,-2 12-85,0 0 46,0 0-90,-2-14 37,2 14-60,-10-5 59,10 5-84,-14-5 56,14 5-76,-23 0 73,11 2-69,-3-2 73,-2 3-80,-1 1 62,-1 1-66,0 0 58,-3 2-63,2 1 49,-1-1-46,1 2 56,1 1-56,2 0 63,-1 0-69,3 3 69,-2-2-72,6-1 80,-1-1-13,3 3-20,2 0 4,-1-2-11,3 0-57,1 0 74,2-1-69,2-9 71,-2 19-66,2-19 66,3 16-63,-3-16 69,10 14-69,-4-7 69,2-2-70,1 0 69,2-1-69,1-1 64,1 0-68,1-1 69,2 1-55,1-2 54,1 2 3,0-3-15,1 2-1,0 0-2,-1-1-7,1 2-1,-2-1-3,2 1 1,-1 1 4,-1-2-62,-1 2 68,0 2-62,0-1 70,-2 0-61,0 2 85,-1 0-88,-1 0 70,-1 1-75,-2 1 72,-3-1-66,3-1 72,-4 3-66,-1-3 64,-1 2-64,-3-9 69,1 20-61,-1-20 89,-2 17-102,-4-8 65,1 0-56,-2-1 73,-2 1-77,-2-2 93,-1-1-81,0 1 81,-3-2-76,-1 0 74,0-1-66,-1-1 74,-1-2-76,0 0 68,-2-1-76,1-1 65,0 0-66,0-2 75,-2-1-83,1-2 68,-1-1-62,1-2 75,1 1-89,-1-3 72,1 1-64,4 0 62,-3-2-68,5 3 61,2 0-88,-12-8-184,15 11-3,-1-1-104,9 7-142,-10-10-183,10 10-170,0 0-668,0 0-1148</inkml:trace>
        </inkml:traceGroup>
        <inkml:traceGroup>
          <inkml:annotationXML>
            <emma:emma xmlns:emma="http://www.w3.org/2003/04/emma" version="1.0">
              <emma:interpretation id="{C0074789-97EC-44F3-81C2-E03051B5E8BC}" emma:medium="tactile" emma:mode="ink">
                <msink:context xmlns:msink="http://schemas.microsoft.com/ink/2010/main" type="inkWord" rotatedBoundingBox="5217,16576 7656,16665 7632,17299 5193,17209"/>
              </emma:interpretation>
              <emma:one-of disjunction-type="recognition" id="oneOf48">
                <emma:interpretation id="interp222" emma:lang="en-IN" emma:confidence="0">
                  <emma:literal>valid:</emma:literal>
                </emma:interpretation>
                <emma:interpretation id="interp223" emma:lang="en-IN" emma:confidence="0">
                  <emma:literal>valid i</emma:literal>
                </emma:interpretation>
                <emma:interpretation id="interp224" emma:lang="en-IN" emma:confidence="0">
                  <emma:literal>valid t</emma:literal>
                </emma:interpretation>
                <emma:interpretation id="interp225" emma:lang="en-IN" emma:confidence="0">
                  <emma:literal>valid .</emma:literal>
                </emma:interpretation>
                <emma:interpretation id="interp226" emma:lang="en-IN" emma:confidence="0">
                  <emma:literal>valid;</emma:literal>
                </emma:interpretation>
              </emma:one-of>
            </emma:emma>
          </inkml:annotationXML>
          <inkml:trace contextRef="#ctx0" brushRef="#br2" timeOffset="497405.5161">5204 16936 1680,'0'0'681,"4"-17"-37,-4 17-61,4-15-45,-4 15-88,1-11 6,-1 11-64,0 0-4,0 0-62,4-10-65,-4 10-48,0 0-30,9 7-25,-9-7-7,11 14-27,-4-2-64,0 1 46,1 2-84,2 2 63,-2 0-88,0 3 78,1-2-87,-1 2 70,1-1-73,-1 0 65,1 0-68,-3-3 56,1 0-73,-1-1 75,1-3-70,-1 1 66,-1-3-64,0-2 76,-1 2-89,-4-10 81,8 14-68,-8-14 72,7 8-65,-7-8 68,0 0-67,12 2 58,-12-2-56,6-7 52,-1 0-60,-5 7 61,11-17-62,-5 2 62,0 0-59,2-4 54,2 1-63,-1-3 62,0 2-8,3-1-1,-1-1-13,-1 2 9,4 2-8,-3 0-4,3 0-21,-3 3-15,-2 1-54,3 2-61,4-7-324,-8 14 179,1-1-61,-9 5-59,15-3-104,-15 3-46,14 8-103,-14-8-709,13 13-973</inkml:trace>
          <inkml:trace contextRef="#ctx0" brushRef="#br2" timeOffset="498356.3393">6010 17050 588,'4'-9'751,"-4"9"-107,5-18-43,-5 18-83,0-17-54,0 17-31,-5-19-59,1 12-54,-1 0-38,-1-1 2,-3 4-75,0 1-19,-1-1-42,10 4 13,-26 1-55,10 2 8,0 0-47,0 5 15,-2 1-44,0 3 23,2 0-44,0 1 32,2 1-44,1 0 36,2 1-39,1-1 30,3 0-39,2-3 30,1 3-28,1-2 25,3-12-31,2 20 29,-2-20-36,6 17 43,1-11-35,1 1 25,3-2-27,-1-2 15,3 2-40,0-5 18,0 0-49,2 0-3,1-3-2,1-1 8,-2-2 9,1-1 5,-3 1-10,0-2-1,-1-2 22,-1 0 6,-2-2 12,-2 1 9,0-1-4,0 1 10,-3 1-14,-4 10 31,2-18-28,-2 18 24,-1-15-18,1 15 19,-5-10-14,5 10 16,-10-7-14,10 7 16,0 0 7,-17 5 7,17-5-10,-10 7 21,2 0-17,8-7 22,-8 14-23,4-6 13,2 2-25,2-10 0,-3 17 1,3-17-4,3 19-4,-3-19 14,8 18-11,7 0 5,-5-10-15,2 1-23,2-2-17,0-1-23,4-2-17,-2 0-34,3-1-2,2-1-15,-2-2-20,2 0-24,-1-1 39,-1 0 14,2-3 8,-2 1 0,1-4-14,1 0-1,-2-1-3,-3-1 19,1-3 19,0 0 16,-3-2 14,-1-2 16,-1-1 11,0-2 9,-3 0 8,0-3 8,-2 0 1,0-1 32,-2-1 34,-1 1 15,-2-2 52,1 2-8,-2 2 18,-1 1 15,-1 0-12,0 2 31,-1 2-13,0 0-26,-1 4-9,1 1-17,-2 2-15,4 9 0,-9-10 6,9 10-2,0 0 14,-17 3-10,11 3 8,-2 4 18,1 3-2,-1 3-26,-1 2 15,1 3-41,-1 1 20,2-1-39,0 4 16,2-3-28,-1 2 12,4 1-33,0-2 13,-1-1-28,3-1-35,0-1-29,3-1-2,1-1-20,1-1-23,0 0-18,1-3-12,3 1-9,1-3-3,1 0-10,2-2-2,0-1-3,0-2 9,3-2 24,-2-1 26,1 0 17,-1-3 11,0-1 11,-1-1 19,3-2 15,-1-2 10,-2 1 7,2-1 3,-4-5 9,3 0 4,-2 1 13,0-3 8,-3 2 32,0-2 40,1 2 3,-2-1-6,-3 3 5,-1-2 25,-4 10 6,4-14-8,-4 14-13,1-11-20,-1 11-11,0 0 7,0 0 4,0 0 7,-5-7-7,5 7-3,0 0-8,-4 10-2,4-10-7,-3 12-9,3-12-12,-3 15 5,3-15-19,-1 16 1,1-16-5,0 15-7,0-15-5,1 16 14,-1-16-12,4 13-6,-4-13 1,8 15-27,-8-15-34,9 10-40,-9-10-14,13 9-54,-13-9-32,16 7-34,-16-7-35,15 3-90,-15-3-16,18 0-69,-18 0-147,14-1-262,-14 1-399</inkml:trace>
          <inkml:trace contextRef="#ctx0" brushRef="#br2" timeOffset="498559.144">6625 16837 553,'-8'-5'704,"8"5"-77,-11-8-35,11 8-98,-9-8-52,9 8-69,-5-7-46,5 7-41,0 0-40,0 0-34,1-11-41,-1 11-32,0 0-31,7-5-21,-7 5-21,0 0-62,0 0-85,15 1-96,-15-1-80,8 8-98,-8-8-85,9 14-229,-3-5-409,1 1-695</inkml:trace>
          <inkml:trace contextRef="#ctx0" brushRef="#br2" timeOffset="499209.8668">7243 17140 791,'0'0'681,"4"-9"-61,-4 9-89,3-13-72,-3 13-55,-3-14-62,3 14-17,-5-16-24,-1 8-68,0 2-18,-1-1-41,-2 2-16,-1 1-37,-2 0 6,1 3-28,-3 1 3,1 1-36,-2 2 10,-1 0-24,0 3 12,2 2-27,-2-1-9,4 3-3,-2 0-7,3 0 0,1-1-3,1 3-3,3 0-4,1-2-8,2 1 7,2-1 2,1-10-2,2 20-11,2-11-18,0-1-17,3 1-13,1-3-15,1 3-17,2-4-20,1 1-18,0-2-14,-1 0-15,5-1-4,-3-3-5,2 0 21,-1 0 17,1 0 17,1-4 0,-1-1 33,-1 0 14,1 0 8,-1-3 4,-1 1-1,0-4 2,0-2 6,-2 0 7,1-4 5,-2 1 5,-1-3 4,-1-2 4,-1-2 1,2-5 7,-3 1 12,0-3 10,-1 0 15,-1 0 9,-1-3 26,0 3 24,-2 1 0,0 3 12,1 0 8,-2 1-14,-2 5 27,2-1 10,-1 4-23,-1 0-5,-2 5-35,0 0-9,-1 3-11,0 1-3,5 8-10,-12-7 16,12 7-5,-14 0 20,14 0-5,-13 9 28,3 1-31,3 2 22,0 2 11,-1 6-7,0-1-18,1 5 30,1 0-29,2 1 32,0 1-39,3 2 40,1-2-55,1 0 39,3 1-49,0-2 31,3 3-55,1-6 37,2 0-46,1-3 40,-1 0-47,4-4 39,-1 2-45,2-5 44,0 0-48,3-3 34,0-1-22,1 0 28,3-3-46,-3-1 57,-1-2-61,1 0 54,-1-1-51,0-1 40,-3 0-42,-1 0 44,0 0-48,-1-1 41,-1-1-104,-12 2-61,19-2-96,-19 2-115,14-4-139,-14 4-119,0 0-217,11-8-514,-11 8-952</inkml:trace>
          <inkml:trace contextRef="#ctx0" brushRef="#br2" timeOffset="499752.8183">8284 17156 879,'0'0'859,"4"-9"-71,-4 9-99,3-10-45,-3 10-106,0 0-33,0 0-81,0 0 37,0 0-45,0 0-97,0 0 26,0 0-39,0 19-48,0-19-38,-2 14-34,2-14-32,-1 16-30,1-16-48,-3 18-76,3-18 0,0 17 0,0-17 0,0 16 0,0-16 0,0 14-61,0-14-128,3 13-123,-3-13-60,2 9-101,-2-9-140,0 0-150,0 0-947</inkml:trace>
          <inkml:trace contextRef="#ctx0" brushRef="#br2" timeOffset="499910.4138">8344 17002 725,'0'-15'641,"-2"3"-56,2 12-53,0-21-57,0 21-47,0-18-64,0 18-67,0-15-61,0 15-51,0-12-45,0 12-32,0 0-71,-1-11-80,1 11-80,0 0-119,0 0-167,0 0-192,0 0-439,0 0-654</inkml:trace>
        </inkml:traceGroup>
      </inkml:traceGroup>
    </inkml:traceGroup>
    <inkml:traceGroup>
      <inkml:annotationXML>
        <emma:emma xmlns:emma="http://www.w3.org/2003/04/emma" version="1.0">
          <emma:interpretation id="{5AAD8C5E-8854-4745-B8CB-F9478C4F68A8}" emma:medium="tactile" emma:mode="ink">
            <msink:context xmlns:msink="http://schemas.microsoft.com/ink/2010/main" type="paragraph" rotatedBoundingBox="10706,16869 13191,17051 13126,17931 10642,17749" alignmentLevel="4"/>
          </emma:interpretation>
        </emma:emma>
      </inkml:annotationXML>
      <inkml:traceGroup>
        <inkml:annotationXML>
          <emma:emma xmlns:emma="http://www.w3.org/2003/04/emma" version="1.0">
            <emma:interpretation id="{B1CD0ABF-B2A8-4346-9041-98A4EAB71F8F}" emma:medium="tactile" emma:mode="ink">
              <msink:context xmlns:msink="http://schemas.microsoft.com/ink/2010/main" type="line" rotatedBoundingBox="10706,16869 13191,17051 13126,17931 10642,17749"/>
            </emma:interpretation>
          </emma:emma>
        </inkml:annotationXML>
        <inkml:traceGroup>
          <inkml:annotationXML>
            <emma:emma xmlns:emma="http://www.w3.org/2003/04/emma" version="1.0">
              <emma:interpretation id="{BFCDFB87-5515-403E-A06D-0BC9B896FE08}" emma:medium="tactile" emma:mode="ink">
                <msink:context xmlns:msink="http://schemas.microsoft.com/ink/2010/main" type="inkWord" rotatedBoundingBox="10706,16869 13191,17051 13126,17931 10642,17749"/>
              </emma:interpretation>
              <emma:one-of disjunction-type="recognition" id="oneOf49">
                <emma:interpretation id="interp227" emma:lang="en-IN" emma:confidence="0">
                  <emma:literal>tsp</emma:literal>
                </emma:interpretation>
                <emma:interpretation id="interp228" emma:lang="en-IN" emma:confidence="0">
                  <emma:literal>t SI p</emma:literal>
                </emma:interpretation>
                <emma:interpretation id="interp229" emma:lang="en-IN" emma:confidence="0">
                  <emma:literal>t stop</emma:literal>
                </emma:interpretation>
                <emma:interpretation id="interp230" emma:lang="en-IN" emma:confidence="0">
                  <emma:literal>t St p</emma:literal>
                </emma:interpretation>
                <emma:interpretation id="interp231" emma:lang="en-IN" emma:confidence="0">
                  <emma:literal>t sp</emma:literal>
                </emma:interpretation>
              </emma:one-of>
            </emma:emma>
          </inkml:annotationXML>
          <inkml:trace contextRef="#ctx0" brushRef="#br2" timeOffset="506768.8448">10915 16992 650,'0'0'660,"-8"-9"-78,8 9-38,-5-8-70,5 8 6,-6-11-26,6 11-22,-7-10-23,7 10 0,-4-11-8,4 11-17,-6-14-65,6 14-2,-3-14-10,3 14-21,-2-13-3,2 13-27,-3-11-1,3 11-47,0 0-127,-2-10-81,2 10 0,0 0 0,0 0 0,0 0 0,1 17 0,-1-17 0,1 22 0,1-5 0,-2 1 0,0 0 0,-2 4 0,2 2 0,-1 0 0,0 2 0,-1-1 0,1 0 0,1-1 0,-1 2 0,2-5 0,-1-1 0,1 0 0,1-1 0,0 1 0,1-2 0,1-1 0,0-2 0,1 2 0,0-4 0,0 0 0,1-1 0,-1-2 0,2-2 0,-1 1 0,1-2 0,7 5 0,-14-12 0,16 7 0,-16-7 0,17 3 0,-17-3 0,18-4-22,-8 1-384,1-1-33,1-4 12,-1 1-34,1-3-53,-2-2-32,0 1-22,2-6-20,-3 1-151,1-1-349,-2 0-704</inkml:trace>
          <inkml:trace contextRef="#ctx0" brushRef="#br2" timeOffset="507025.6975">10728 17136 871,'0'0'745,"-18"1"-63,18-1-79,-12 0-52,12 0-35,0 0-66,-11-1-26,11 1-53,0 0 25,0 0-74,8-8 31,-8 8-48,17-8-32,-7 7-39,1-3-39,2 0-39,-1 2-33,4-1-24,-2 1-20,3-3-20,1 3-11,-3-1-20,3 2-45,-4-1-40,3 2-66,-2-2-103,0 2-38,1 2-59,-1-2-49,2 0-87,-1 3-96,1-1-74,-1 4-192,0-3-455,2 1-884</inkml:trace>
          <inkml:trace contextRef="#ctx0" brushRef="#br2" timeOffset="507572.6841">11554 17212 69,'0'0'838,"10"-4"-151,-10 4-65,0 0-85,0 0-63,6-8-61,-6 8-31,0 0-37,0 0-37,-7-9-53,7 9-10,-9-4-46,9 4 16,-16-4-55,16 4 15,-16 0-50,16 0 20,-23 0-44,10 3 7,1-3-42,0 2 8,-2 1-33,2 1 17,-3 0-46,2 1 29,0 0-39,3-1 28,0 3-36,-2-1 32,5-2-31,-2 3 28,2-2-27,7-5 30,-12 12-41,12-12 42,-7 9-39,7-9 43,-3 10-39,3-10 31,0 0-35,4 10 30,-4-10-30,8 7 49,-8-7-60,13 5 45,-13-5-55,15 7 24,-3-5-32,-2 1 34,-1 0-24,3 1 28,0-2-16,0 1 22,0 1-25,0-2 31,-1 2-30,1 0 29,-3-1-30,2 1 32,-2-1-25,0 2 32,-9-5-49,17 9 63,-17-9-47,11 8 33,-11-8-29,11 9 33,-11-9-20,7 8 34,-7-8-18,6 9 49,-6-9-29,0 0 53,-2 13 11,2-13 6,-6 7-5,6-7-8,-10 7-14,10-7-5,-13 5-10,13-5-5,-18 5-7,8-2-11,-2-2-7,12-1-9,-26 1 2,12-1-15,0-1 1,0 0 0,0 0-8,-1-1 2,1-1-5,-4 1 0,4-1-9,-3-1-20,3 1-51,0-1-77,3 1-110,-1 1-62,1-4-106,0 4-150,11 2-157,-17-7-926,17 7-1334</inkml:trace>
          <inkml:trace contextRef="#ctx0" brushRef="#br2" timeOffset="507984.5283">11912 17247 488,'0'0'791,"-11"-1"-83,11 1-41,0 0-66,-13-2-25,13 2-56,0 0-17,0 0-74,0 0 23,0 0-55,0 0-52,4-13-52,-4 13-27,12-4-33,-12 4-44,20-5-43,-11 3-23,4-1-22,-2 1-25,2-1-9,0 1-21,0 1-33,-1-1-49,1 0-55,3 1-83,-4 1-99,0-1-44,-12 1-53,24 0-46,-24 0-86,19 1-49,-19-1-27,15 3-88,-15-3-617,12 2-889</inkml:trace>
          <inkml:trace contextRef="#ctx0" brushRef="#br2" timeOffset="508189.7476">11970 17331 156,'0'0'833,"-10"7"-114,10-7-19,0 0-66,-9 7-24,9-7 13,0 0-89,0 0 22,0 0-55,2 13-32,-2-13-47,11 2-34,-11-2-29,19 2-39,6-1 47,-8-1-367,1-1 0,-1 1 0,4-2 0,-3 2 0,2-1 0,0-1 0,-2 0 0,2 1 0,1 0-377,-3 0-171,2-1-127,0 0-166,-7-1-974,6 3-1519</inkml:trace>
          <inkml:trace contextRef="#ctx0" brushRef="#br2" timeOffset="509684.3738">12695 17229 316,'0'0'716,"0"-12"-68,0 12-42,0-13-48,0 13-19,1-13-37,-1 13 19,0-13-58,0 13 52,0-14-53,0 14-37,1-12-37,-1 12-18,0 0-8,0-16-19,0 16-7,0 0-215,2-11-121,-2 11 0,0 0 0,0 0 0,0 0 0,9 8 0,-9-8 0,7 19 0,-3-7 0,1 2 0,1 1 0,2 4 0,0 1 0,-3 2 0,1-1 0,1 3 0,0 2 0,2 2 0,-3 0 0,1 2 0,-1-1 0,0 1 0,0 0 0,-3 0 0,1-4 0,-2 1 0,2 1 0,-4-2 0,2-1 0,-2 1 0,2-1 0,-2-3 0,-2-3 0,2 1 0,-2-1 0,2-2 0,-2 0 0,2-4 0,-2 1 0,2-3 0,-2 1 0,2-12 0,0 20 0,0-20-567,0 12-141,0-12-119,0 0-65,0 0-752,0 0-1308</inkml:trace>
          <inkml:trace contextRef="#ctx0" brushRef="#br2" timeOffset="510085.1082">12668 17377 28,'-5'-12'682,"0"1"-105,2 0-62,2-1-45,-1 1-49,0-1-23,4 1-15,-2-1-29,2-3-28,0 3-21,5-2-13,-3 0-22,4 1 39,0 0-55,4-1 19,2-1-33,1 4 40,5-4-23,3 3-14,3 1-20,1 3-14,0 1-1,0 4-36,1-1 8,1 2 4,0 2-46,-2 2-138,0 2 0,0 1 0,-5 2 0,-1 1 0,1 1 0,-5 3 0,-2-1 0,-2-1 0,-2 3 0,-4-3 0,-1 1 0,-3 0 0,-3-11 0,0 19 0,-3-9 0,-5 0 0,1-3 0,-5 2 0,-3 1 0,-1-4 0,-5 2 0,0-3 0,0 2 0,-2-2 0,-2 0 0,2-1 0,0 0 0,2-2 0,2 1 0,0-1 0,-1 0 0,2 1 0,4-2 0,-1 0-266,1 1-391,1-1-112,2 1-163,-1 0-827,12-2-1448</inkml:trace>
        </inkml:traceGroup>
      </inkml:traceGroup>
    </inkml:traceGroup>
    <inkml:traceGroup>
      <inkml:annotationXML>
        <emma:emma xmlns:emma="http://www.w3.org/2003/04/emma" version="1.0">
          <emma:interpretation id="{2BF12C9F-4DD3-461F-AADE-C16CC1D845EB}" emma:medium="tactile" emma:mode="ink">
            <msink:context xmlns:msink="http://schemas.microsoft.com/ink/2010/main" type="paragraph" rotatedBoundingBox="5401,17592 7144,17535 7161,18066 5418,18123" alignmentLevel="3"/>
          </emma:interpretation>
        </emma:emma>
      </inkml:annotationXML>
      <inkml:traceGroup>
        <inkml:annotationXML>
          <emma:emma xmlns:emma="http://www.w3.org/2003/04/emma" version="1.0">
            <emma:interpretation id="{9295BFAB-8E6C-4AB3-9E2A-9F2FB46A7F37}" emma:medium="tactile" emma:mode="ink">
              <msink:context xmlns:msink="http://schemas.microsoft.com/ink/2010/main" type="line" rotatedBoundingBox="5401,17592 7144,17535 7161,18066 5418,18123"/>
            </emma:interpretation>
          </emma:emma>
        </inkml:annotationXML>
        <inkml:traceGroup>
          <inkml:annotationXML>
            <emma:emma xmlns:emma="http://www.w3.org/2003/04/emma" version="1.0">
              <emma:interpretation id="{C7F0B67D-A129-410F-9D49-77F6A666132C}" emma:medium="tactile" emma:mode="ink">
                <msink:context xmlns:msink="http://schemas.microsoft.com/ink/2010/main" type="inkWord" rotatedBoundingBox="5401,17592 7144,17535 7161,18066 5418,18123"/>
              </emma:interpretation>
              <emma:one-of disjunction-type="recognition" id="oneOf50">
                <emma:interpretation id="interp232" emma:lang="en-IN" emma:confidence="0">
                  <emma:literal>shift</emma:literal>
                </emma:interpretation>
                <emma:interpretation id="interp233" emma:lang="en-IN" emma:confidence="0">
                  <emma:literal>Shi ft</emma:literal>
                </emma:interpretation>
                <emma:interpretation id="interp234" emma:lang="en-IN" emma:confidence="0">
                  <emma:literal>Shift</emma:literal>
                </emma:interpretation>
                <emma:interpretation id="interp235" emma:lang="en-IN" emma:confidence="0">
                  <emma:literal>Shi f</emma:literal>
                </emma:interpretation>
                <emma:interpretation id="interp236" emma:lang="en-IN" emma:confidence="0">
                  <emma:literal>She ft</emma:literal>
                </emma:interpretation>
              </emma:one-of>
            </emma:emma>
          </inkml:annotationXML>
          <inkml:trace contextRef="#ctx0" brushRef="#br2" timeOffset="580923.08">5768 17593 640,'0'0'635,"0"0"-76,0 0-25,0 0-80,0 0-46,0 0-38,0 0-50,0 0-33,-3-10-23,3 10-45,0 0-9,0 0-42,-12-2-1,12 2-29,0 0-4,-17 1-25,17-1 13,-16 3-35,6-1 12,0 1-37,-3 1 14,-1 1-36,-1 0 31,-5 5-11,0-3 15,1 3-41,1-1 23,-2 0-30,2 1-6,0 1-7,0-2-3,4 3 3,1-5-3,-1 3-5,4-2 2,-2-1 5,5 1-12,-1-2 1,8-6 7,-13 12-4,13-12 6,-6 12-6,6-12-1,-3 9 3,3-9-1,0 0 2,4 11-4,-4-11 5,10 5-2,-10-5-2,16 4-4,-5-3 2,-11-1-4,23 2 28,-8 0-33,2-2 6,2 3-5,-2-3 2,2 1 2,-1 2-2,0-2 3,0 1-10,0 1 10,-2 0 31,1 1-33,-1 0 23,1-1-31,-3 2 4,1-1-3,0 2 12,-2 1-3,-1-2-3,-2 1 0,0 0-1,-2-1 1,0 2 3,-2-2 3,-6-5 1,9 12 2,-9-12-3,3 12 2,-3-12 5,-3 12 7,3-12 2,-10 11 1,10-11 1,-15 11 8,3-6 3,-1-1-4,0 1 2,-3 0-1,-1 0-3,1 0 1,-2-1 1,1-1-5,-1-1 9,2 1 42,-2-3-56,1 2 64,2-1-81,1-1 70,-1-1-78,0-1 55,1 2-65,2-3 64,0 1-68,1-1 60,0-1-66,11 4 62,-19-6-65,10 2 32,9 4-91,-14-6-37,14 6-50,-11-4-30,11 4-42,0 0-45,-13-8-83,13 8-89,0 0-72,0 0-51,0 0-753,1-11-944</inkml:trace>
          <inkml:trace contextRef="#ctx0" brushRef="#br2" timeOffset="581787.2919">6008 17641 400,'0'0'718,"-4"-10"-103,4 10-47,-3-12-59,3 12-44,-3-13-40,3 13-31,-4-9-22,4 9-59,-4-10-10,4 10-57,0 0-15,-4-10-65,4 10 4,0 0-25,0 0 20,0 0-41,-8 10 30,8-10-54,-6 20 42,2-6-62,-1 2 32,0 1-66,1 0 44,-2 4-68,1 0 41,-1 1-57,0-1 45,1-1-71,0 2 73,0-3-67,0 0 55,1-2-61,0-2 61,2-1-69,-2 1 59,1-3-64,2-1 48,0 0-51,1-11 52,-3 18-49,3-18 53,0 13-51,0-13 50,5 12-59,-5-12 41,7 6-44,-7-6 42,12 4-47,-12-4 15,13 0 6,-13 0 4,18-4 1,-8 0 4,2-1-2,-2-1 5,3-1 2,-1-1-1,0 0-2,0-1 14,0 0 24,0 0-42,-1 0 39,-1 0-37,-1-1 32,2 4-29,-5 0 35,2 0-33,-8 6 41,10-11-46,-10 11 35,10-9-40,-10 9 35,7-5-35,-7 5 41,0 0-46,0 0 35,0 0-24,0 0 61,6 9-62,-6-9 1,-1 10 5,1-10 3,0 14 6,0-14-4,-2 17 2,2-17-1,0 20 0,0-20 1,-1 19 4,2-7-3,2-3 3,1 0-15,0 2-43,2-4-16,0 2 0,2-1-60,0-1-60,3-3-38,-2 0-34,3-1-20,0-1-5,-12-2-31,26 0 12,-13-3-39,-2 1 58,2-2 0,-1 1 70,0-4 2,0-1 66,-2-1 2,1 1 51,-1-6 5,0 2 66,0-3 15,0-2 59,-3 3 15,1-1 48,-1 1 19,-2 2 44,0-2 26,-1 5 14,-1-2 11,0 4-2,-3 7-18,5-15-18,-5 15-26,4-7 18,-4 7-11,0 0-9,0 0-7,0 0-23,0 0-15,-4 11-6,4-11 0,-1 15-6,1-15-10,-4 20-4,3-9-11,0-1-15,1-10-12,-1 21-11,1-21-2,0 18-10,0-18-4,1 17-5,-1-17-7,1 15-21,-1-15-27,1 13-31,-1-13-31,3 11-30,-3-11-45,5 9-56,-5-9-59,0 0-34,8 5-62,-8-5-24,0 0-51,0 0-109,13-7-351,-13 7-495</inkml:trace>
          <inkml:trace contextRef="#ctx0" brushRef="#br2" timeOffset="582067.8594">6279 17687 329,'0'0'624,"0"0"-98,0 0-53,0 0-31,-9-5-57,9 5-23,0 0-17,0 0-27,9-5-16,-9 5-18,10-3-13,-10 3-40,11-8-1,-11 8-39,9-6 2,-9 6-35,8-7 5,-8 7-46,5-8 3,-5 8-36,5-9 11,-5 9-40,0 0 28,5-12-56,-5 12 16,0 0-37,-5-8 20,5 8-53,0 0-7,-10-5-56,10 5-16,0 0-36,-14 3-34,14-3-47,-13 5-83,7 1-62,6-6-67,-10 12-61,3-4-161,7-8-412,-5 15-684</inkml:trace>
          <inkml:trace contextRef="#ctx0" brushRef="#br2" timeOffset="582494.8334">6732 17826 776,'0'0'670,"15"-2"-61,-15 2-67,12-3-69,-12 3-51,10-6-50,-10 6-45,9-8-48,-9 8-44,8-9-32,-8 9-23,6-12-12,-6 12-10,3-13-41,-3 13 6,1-14-32,-1 14 2,0-16-37,0 16 10,-1-18-33,1 18 10,-4-17-25,4 17 15,-5-16-22,5 16 16,-6-13-22,6 13 21,-7-10-21,7 10 22,-5-10-21,5 10 18,-5-7-13,5 7 9,0 0-10,0 0 33,-10-4-27,10 4 18,0 0-20,-8 7 31,8-7-20,-4 12 34,2-2-15,-1 2 42,1 3-32,-1 0 50,0 1-52,1 1 44,-2 1-58,2 2 40,-1-2-55,1 1 48,-1 0-64,0 0 62,1 1-63,1-3 58,-1 0-70,1 1 60,0-2-66,1-2 58,0 0-67,0-1 58,0-1-66,1-2 56,-1-10-71,1 19 42,-1-19-73,2 17 1,-2-17-61,2 10-32,-2-10-24,4 9-50,-4-9-32,0 0-51,6 10-26,-6-10-41,0 0-14,0 0-48,0 0 7,0 0-92,13-2-483,-13 2-631</inkml:trace>
          <inkml:trace contextRef="#ctx0" brushRef="#br2" timeOffset="583011.3367">6603 17916 460,'0'0'638,"-9"-5"-81,9 5-67,-6-7-55,6 7-68,0 0-37,0 0-36,0 0-27,3-10-27,-3 10-31,13-4-37,-13 4-19,19-8-17,-7 6-24,4-2-24,0 1-10,1-1-21,1 0-8,-2 0-8,3 1-10,2 0-13,-2-1-46,4 0-50,0 1-34,0-2-16,0 0 0,0 1-3,0 0 3,1-2 1,-3 1-27,2-1 8,-2-1-9,0 0 22,-4 0 12,-2 0 38,0 0 15,-2-1 14,0 2 14,-4-2 28,0 0 24,-2 1 19,0 0 16,-7 7 24,8-15 11,-8 15 17,5-13 13,-5 13 2,2-11 18,-2 11-2,-1-12 32,1 12-2,0 0-1,-3-14-5,3 14 3,-5-8-16,5 8 13,0 0-23,-6-9 3,6 9-35,0 0 38,0 0-60,-9-5 18,9 5-10,0 0 21,-6 7-15,6-7 20,-4 13-28,4-13 39,-4 21-31,3-9 40,-2 1-67,2 3 41,-2-1-73,1 2 59,0 0-70,0 0 56,-1 0-73,2-1 62,-3 1-77,3-2 70,0 2-80,-1-4 66,2 0-65,0-1 56,0-12-59,0 22 58,0-22-62,3 19 20,-3-19-79,5 15 1,-5-15-61,5 10-37,-5-10-31,9 10-51,-9-10-40,10 3-47,-10-3-38,13 1-16,-13-1-35,12-2 0,-12 2-40,12-3-36,-12 3-429,9-6-527</inkml:trace>
          <inkml:trace contextRef="#ctx0" brushRef="#br2" timeOffset="583217.8667">6944 17787 197,'0'0'616,"0"0"-141,0 0-53,0 0-74,0 0-42,0 0-90,0 0-22,15-6-52,-15 6-15,20-5-36,-7 4-7,3-3-27,0 2-19,0-1-68,1-1-47,0 1-118,0-2-38,-2 0-135,0 1-397,-4 1-279</inkml:trace>
          <inkml:trace contextRef="#ctx0" brushRef="#br2" timeOffset="583831.839">6685 17704 472,'0'0'471,"0"0"-44,0 0-34,0 0-29,0 0-37,0 0-33,0 0-19,0 0-29,0 0-21,0 0-20,0 0-11,0 0-13,4-12-38,-4 12 2,0 0-23,6-10-9,-6 10-8,3-8 3,-3 8-3,5-13-9,-5 13-13,8-12-4,-3 5-10,0 1 6,2-1-11,0-1 13,-1 2-4,1-1 14,2 1-22,-2-1 10,2 2-29,0 1 9,3-1-27,-3 1 8,1 0-24,-10 4 14,19 0-46,-19 0-64,18 3-75,-18-3-86,17 9-102,-7-4-90,-3 2-86,0 4-791,-1 0-917</inkml:trace>
        </inkml:traceGroup>
      </inkml:traceGroup>
    </inkml:traceGroup>
  </inkml:traceGroup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05-05T18:13:37.109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Group>
    <inkml:annotationXML>
      <emma:emma xmlns:emma="http://www.w3.org/2003/04/emma" version="1.0">
        <emma:interpretation id="{CB47E24A-9514-4A01-9FE9-9F26D5AADC6E}" emma:medium="tactile" emma:mode="ink">
          <msink:context xmlns:msink="http://schemas.microsoft.com/ink/2010/main" type="inkDrawing" rotatedBoundingBox="1793,14843 1800,14569 1847,14570 1841,14845" semanticType="callout" shapeName="Other">
            <msink:sourceLink direction="with" ref="{58B1B90E-92A8-488D-9906-D68155953167}"/>
          </msink:context>
        </emma:interpretation>
      </emma:emma>
    </inkml:annotationXML>
    <inkml:trace contextRef="#ctx0" brushRef="#br0">1826 14608 889,'0'0'719,"-3"-12"-31,3 12-55,0 0-36,0-14-55,0 14-76,0 0-69,0 0-26,-2-12 15,2 12-36,0 0-28,0 0-51,-2 14-28,2-14-13,-2 20-45,-1-8-26,2 0-26,-2 3-28,1 0-20,-2 2-17,1-2-13,2 0-11,0 0-7,1 2-4,-3-3-16,3-1-48,3-1-37,-3 0-57,2 0-74,1-3-85,1 2-71,1-5-85,0 2-117,-5-8-122,10 9-114,-10-9-635,13 2-1037</inkml:trace>
  </inkml:traceGroup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05-05T18:05:55.004"/>
    </inkml:context>
    <inkml:brush xml:id="br0">
      <inkml:brushProperty name="width" value="0.05292" units="cm"/>
      <inkml:brushProperty name="height" value="0.05292" units="cm"/>
      <inkml:brushProperty name="color" value="#00FFFF"/>
    </inkml:brush>
  </inkml:definitions>
  <inkml:traceGroup>
    <inkml:annotationXML>
      <emma:emma xmlns:emma="http://www.w3.org/2003/04/emma" version="1.0">
        <emma:interpretation id="{8D96B893-20CE-49D9-ABBD-B806760AA5DC}" emma:medium="tactile" emma:mode="ink">
          <msink:context xmlns:msink="http://schemas.microsoft.com/ink/2010/main" type="inkDrawing" rotatedBoundingBox="16055,0 16586,18977 16563,18978 16032,0" shapeName="Other"/>
        </emma:interpretation>
      </emma:emma>
    </inkml:annotationXML>
    <inkml:trace contextRef="#ctx0" brushRef="#br0">16564 18978 5906,'0'-79'15,"-2"-1"13,2-5-11,-1-1 13,0-3-16,-3-5 12,3-2-24,-2-1 18,2-2-5,-2 0-4,1-1 17,-1-19-12,1 18-1,-1-17-4,1-1 6,-2 1-14,0 18 7,2-1 6,-1-18 3,-1-4-4,0-2-2,0 1 0,2 0-4,-3 0 30,1-4-28,0-4 1,0 0 0,-1 1 12,1-3-25,0 1 35,0-3-23,1 3 19,-2-5-19,1 1 15,0-4 38,1-2-40,0-2-4,-1-3-7,-1-1-5,1 0 42,-1 0-35,1 0 22,-1-2-47,2 3 34,-1-2-25,0-3 15,1-1-26,-1 2 34,-1 1-44,1-1 46,0-2 8,0 0-48,0 1 39,-1-1-10,1-1 10,-2 0-7,2 3-45,0-1 41,1 3-3,0 0 2,-1-1 6,0-3-11,2 0-46,-5 1 42,5-3 3,-2-2-8,0 0-42,0 1 43,2 2-8,-2-1 18,-2 3-8,2-2-29,-1 0 51,-1 1 12,3-2 30,-1-4-27,-1-1-50,-2-5 43,4 1 8,-3-3-11,0-1-7,1 0-55,-1 0 49,0-2 24,1-4-31,0-3-42,-1-1 56,-1-5-3,0-2-46,0-5 32,1 0-30,1-2 43,-3-40-51,2 42-2,1-2 55,0-42-48,-3 1-6,2 43-17,-1-45 52,1 42-38,-1-48-25,3 5 40,-2 0-26,1-3-24,-3 4-20,4 40 35,-2-44-37,-1 2 12,1 2 36,3 40-11,-3-46-1,3 2 2,-3 4-13,1-3-7,-1 3-14,2 44 0,0-45-44,2 50-38,-1 90-68,3 97 37,0 0-21</inkml:trace>
  </inkml:traceGroup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05-05T19:00:50.252"/>
    </inkml:context>
    <inkml:brush xml:id="br0">
      <inkml:brushProperty name="width" value="0.06667" units="cm"/>
      <inkml:brushProperty name="height" value="0.066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FAAA1D24-38A1-4956-9495-0BDF54A70A42}" emma:medium="tactile" emma:mode="ink">
          <msink:context xmlns:msink="http://schemas.microsoft.com/ink/2010/main" type="writingRegion" rotatedBoundingBox="16821,810 17149,810 17149,852 16821,852"/>
        </emma:interpretation>
      </emma:emma>
    </inkml:annotationXML>
    <inkml:traceGroup>
      <inkml:annotationXML>
        <emma:emma xmlns:emma="http://www.w3.org/2003/04/emma" version="1.0">
          <emma:interpretation id="{15120E32-9B73-4249-9225-B0EFF29DD4D2}" emma:medium="tactile" emma:mode="ink">
            <msink:context xmlns:msink="http://schemas.microsoft.com/ink/2010/main" type="paragraph" rotatedBoundingBox="16821,810 17149,810 17149,852 16821,85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03D0656-78BC-4291-A2DF-4A022FFAA9F4}" emma:medium="tactile" emma:mode="ink">
              <msink:context xmlns:msink="http://schemas.microsoft.com/ink/2010/main" type="line" rotatedBoundingBox="16821,810 17149,810 17149,852 16821,852"/>
            </emma:interpretation>
          </emma:emma>
        </inkml:annotationXML>
        <inkml:traceGroup>
          <inkml:annotationXML>
            <emma:emma xmlns:emma="http://www.w3.org/2003/04/emma" version="1.0">
              <emma:interpretation id="{86FACE02-0106-42F8-8E31-51C42C448FBF}" emma:medium="tactile" emma:mode="ink">
                <msink:context xmlns:msink="http://schemas.microsoft.com/ink/2010/main" type="inkWord" rotatedBoundingBox="16821,810 17149,810 17149,852 16821,852"/>
              </emma:interpretation>
              <emma:one-of disjunction-type="recognition" id="oneOf0">
                <emma:interpretation id="interp0" emma:lang="en-IN" emma:confidence="0">
                  <emma:literal>-</emma:literal>
                </emma:interpretation>
                <emma:interpretation id="interp1" emma:lang="en-IN" emma:confidence="0">
                  <emma:literal>_</emma:literal>
                </emma:interpretation>
                <emma:interpretation id="interp2" emma:lang="en-IN" emma:confidence="0">
                  <emma:literal>~</emma:literal>
                </emma:interpretation>
                <emma:interpretation id="interp3" emma:lang="en-IN" emma:confidence="0">
                  <emma:literal>.</emma:literal>
                </emma:interpretation>
                <emma:interpretation id="interp4" emma:lang="en-IN" emma:confidence="0">
                  <emma:literal>`</emma:literal>
                </emma:interpretation>
              </emma:one-of>
            </emma:emma>
          </inkml:annotationXML>
          <inkml:trace contextRef="#ctx0" brushRef="#br0">0 0 300,'0'0'475,"0"0"-113,0 0-28,0 0-40,0 0-13,0 0-27,0 0-33,0 0-11,0 0 0,0 0-7,0 0 7,0 0-4,0 0 8,0 0 10,0 0-7,0 0-31,0 0 4,0 0-25,0 0 2,0 0-25,0 0 23,0 0-12,0 0 41,0 0-37,0 0 0,0 0-15,0 0 23,0 0-20,15 7-13,-15-7-18,15 6-12,-15-6-19,20 2-1,-20-2-12,20 2-8,-20-2-3,26 3-1,-26-3 4,27 2 9,-27-2 22,31 0-54,-31 0 19,30 2-30,-30-2 19,28 0-38,-28 0 43,27 1-50,-27-1 33,22 0-45,-22 0 38,24 0-33,-24 0 38,0 0-46,24 0 37,-24 0-43,0 0 27,19 2-62,-19-2-70,0 0-44,0 0-81,0 0-114,0 0-57,0 0-146,0 0-132,0 0-887,-6 15-1234</inkml:trace>
        </inkml:traceGroup>
      </inkml:traceGroup>
    </inkml:traceGroup>
  </inkml:traceGroup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05-05T18:14:29.600"/>
    </inkml:context>
    <inkml:brush xml:id="br0">
      <inkml:brushProperty name="width" value="0.05292" units="cm"/>
      <inkml:brushProperty name="height" value="0.05292" units="cm"/>
      <inkml:brushProperty name="color" value="#FFD700"/>
    </inkml:brush>
  </inkml:definitions>
  <inkml:traceGroup>
    <inkml:annotationXML>
      <emma:emma xmlns:emma="http://www.w3.org/2003/04/emma" version="1.0">
        <emma:interpretation id="{471D404A-BD46-4A69-AB18-8C6CCC1D3A05}" emma:medium="tactile" emma:mode="ink">
          <msink:context xmlns:msink="http://schemas.microsoft.com/ink/2010/main" type="inkDrawing" rotatedBoundingBox="8378,18003 8437,16776 9464,16825 9405,18052" hotPoints="8470,17527 8763,16921 9369,16990 9415,17849 9278,17961 8593,17865" semanticType="enclosure" shapeName="Hexagon"/>
        </emma:interpretation>
      </emma:emma>
    </inkml:annotationXML>
    <inkml:trace contextRef="#ctx0" brushRef="#br0">8802 17059 390,'12'-7'747,"-12"7"-134,10-11-51,-10 11-88,9-12-28,-9 12-63,8-15-67,-4 5-48,-2 1-20,3 0-41,-2-1-27,-1-1-34,2 2 4,-2-3-16,0 2-17,1 0-19,-2-2-7,-1 12-7,0-19-15,0 19-6,0-18-11,0 18-11,-4-19-23,4 19 19,-6-16-4,0 8-11,3 0 1,3 8-17,-12-13 18,12 13-6,-11-9-2,11 9-1,-14-6-3,14 6 7,-14-2 0,14 2 9,-18 3 7,9 1 9,1 1 11,-2 2-4,0 0 0,1 4-23,-1 0 46,1 1-28,1 3 31,0 2-37,-1 1 36,3 2-41,1 2 73,1 1-95,1 2 52,1 0-48,-1 1 45,1 0-55,2 1 50,-1 1-64,1 0 54,0-1-56,-2 1 48,1-1-49,0 1 45,-2-2-4,2 3-6,-2-3-6,2 3 10,-2 3 27,2-5 4,-1 6 1,-1-6-66,0 1 65,2-1-72,-1 1 64,-2 0-73,1-1 64,-1 0-66,2-3 67,-1 2-72,2-2 63,-2-2-65,2-1 75,0-3-80,0 0 71,-1-2-75,2-1 78,2-1-75,-1-2 75,-1 0-67,2-2 64,-2-10-66,3 19 69,-3-19-71,6 14 58,-6-14-58,7 10 69,-7-10-70,11 8 70,-11-8-70,16 4 73,-16-4-76,19 0 74,-19 0-83,23-3 81,-12 1-87,3-2 68,-1-1-67,0-1 72,0 0-71,-2-2 73,1 1-68,-3-3 66,0 1-62,-3-3 70,2 0-72,-3-1 65,-3 2-67,0-2 66,-2-1-65,-3-1 59,-2-1-6,-5-3-9,-2-1 4,-4 0-27,-4-1 8,-5-1 0,-6 0-4,0 3 0,-2-2 7,-1 3 16,-2-1 2,9 5-20,0 1-47,2 0 69,4 2-52,3-1 38,2 0-43,2 1 35,4 0-55,3-1-15,3 1-76,3 1-26,4-2-59,4 1-72,3-1-92,6-2-83,3 4-94,0 0-214,8 0-432,4-1-840</inkml:trace>
    <inkml:trace contextRef="#ctx0" brushRef="#br0" timeOffset="5167.7683">9090 17145 342,'0'0'722,"0"0"-68,-6 7-44,6-7-97,0 0-49,0 0-42,0 0-31,6 6-68,-6-6-41,0 0-43,20 0-21,-9-2-56,-11 2-13,23-4-44,-7 0 0,-2-2-39,3 0 10,-2 0-33,4-4 7,-2 1-30,1 0 17,-2-2-26,0 0 17,-1 0-24,-2-1 19,-3 0-20,2 0 26,-3-1-24,-2 0 22,-1-1-2,-2 1-4,-1 1 10,-2-1-14,-1 1-3,-2 0-3,-2 2-3,-4-2-1,2 2-1,-3-1 0,-2 4-3,0-1 16,0 1-6,-1 3-3,1 0 12,-3 0 23,2 4 10,12 0 12,-23 0 12,13 2-13,0 2 23,0 0 6,1 2-10,0 3 19,0 2 5,1 1 2,2 1-13,-2 4-6,0 3-1,2 1-1,0 3-10,2-1-6,-1 2 7,1 4-11,-1-2-1,2 0-13,2 2-9,0 0 3,-1-2-25,2 4 2,0-5-27,0 6 0,0-3 0,2 3 0,-1 2 0,1 1 0,0-1 0,1-1 0,-1 0 0,-1 0 0,0 0 0,2 0 0,-2-5 0,0 0 0,1 0 0,-2-1 0,0 0 0,0-3 0,0 2 0,1-6 0,-1 0 0,0-1 0,0 0 0,1-2 0,-1-3 0,2 0 0,-2-1 0,1-1 0,0 0 0,-1-12 0,1 19 0,-1-19 0,2 16 0,-2-16 0,4 12 0,-4-12 0,7 9 0,-7-9 0,10 5 0,-10-5 0,16 2 0,-16-2 0,21-5 0,-5 0 0,-2-1 0,1-1 0,2-3 0,1 0 0,0-1 0,-2-3-6,1 0 7,-1 2-57,-1-3 59,-2 2-55,-2-3 63,-1 4-59,-2-2 57,-3 0-13,-1-1-11,-3 4-4,-1-3-2,-4-1-11,-2 1-8,-3-2-5,-4 1 10,-3 0-3,-3-1 3,-2 1-5,-1-1 11,-1 1-5,0 0 15,-1 0 2,3 0 9,-1-1-14,5 2 22,1 0-7,1-2 3,2-1-11,2-1 8,3 0 5,3 1-12,1 0 3,3 0-18,3-1-102,3-2-11,2-1-76,4 1-40,5-2-61,3 2-88,4 0-110,3-2-126,-4 5-902,10-1-1185</inkml:trace>
  </inkml:traceGroup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0FA7A5-CA7A-416D-965C-58864CE18E84}" type="datetimeFigureOut">
              <a:rPr lang="en-IN" smtClean="0"/>
              <a:t>10-05-2021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F2D4AB-0D58-4745-A0B1-9FD9D427998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345116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F2D4AB-0D58-4745-A0B1-9FD9D427998B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506651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FC857-5807-4D8D-8D08-4732486E5B4A}" type="datetime1">
              <a:rPr lang="en-IN" smtClean="0"/>
              <a:t>10-05-2021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803C4-815C-4280-9907-29F0496AC03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089979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5CE6E9-6616-4D35-95F4-D340E58D3122}" type="datetime1">
              <a:rPr lang="en-IN" smtClean="0"/>
              <a:t>10-05-2021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803C4-815C-4280-9907-29F0496AC03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27775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496E79-E4FB-4BE6-B27C-D63C483ABDFE}" type="datetime1">
              <a:rPr lang="en-IN" smtClean="0"/>
              <a:t>10-05-2021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803C4-815C-4280-9907-29F0496AC03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611553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91BC1-AB2F-48C1-994F-896A9A3A63E1}" type="datetime1">
              <a:rPr lang="en-IN" smtClean="0"/>
              <a:t>10-05-2021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803C4-815C-4280-9907-29F0496AC03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66220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48578F-9255-46D5-AEAA-14EDBC5ED13B}" type="datetime1">
              <a:rPr lang="en-IN" smtClean="0"/>
              <a:t>10-05-2021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803C4-815C-4280-9907-29F0496AC03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268422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70F594-05EC-477C-B4CE-49C987506117}" type="datetime1">
              <a:rPr lang="en-IN" smtClean="0"/>
              <a:t>10-05-2021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803C4-815C-4280-9907-29F0496AC03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387536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883E6-9DAA-4F6F-ACFA-287614F12BD3}" type="datetime1">
              <a:rPr lang="en-IN" smtClean="0"/>
              <a:t>10-05-2021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803C4-815C-4280-9907-29F0496AC03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628738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A8B08-A0E6-495B-8CB9-480F7AC38157}" type="datetime1">
              <a:rPr lang="en-IN" smtClean="0"/>
              <a:t>10-05-2021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803C4-815C-4280-9907-29F0496AC03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90207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395A31-6949-4534-9E09-E51827376562}" type="datetime1">
              <a:rPr lang="en-IN" smtClean="0"/>
              <a:t>10-05-2021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803C4-815C-4280-9907-29F0496AC03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077361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7A497F-1DBF-4D1A-BD2A-E0F8943B70C2}" type="datetime1">
              <a:rPr lang="en-IN" smtClean="0"/>
              <a:t>10-05-2021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803C4-815C-4280-9907-29F0496AC03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762412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E2E90-6284-4DE9-B2B2-EF9169003EC2}" type="datetime1">
              <a:rPr lang="en-IN" smtClean="0"/>
              <a:t>10-05-2021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803C4-815C-4280-9907-29F0496AC03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769855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C4CB97-26B8-4EE2-B7FE-165638613C7F}" type="datetime1">
              <a:rPr lang="en-IN" smtClean="0"/>
              <a:t>10-05-2021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A803C4-815C-4280-9907-29F0496AC03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164690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emf"/><Relationship Id="rId4" Type="http://schemas.openxmlformats.org/officeDocument/2006/relationships/customXml" Target="../ink/ink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emf"/><Relationship Id="rId5" Type="http://schemas.openxmlformats.org/officeDocument/2006/relationships/customXml" Target="../ink/ink4.xml"/><Relationship Id="rId4" Type="http://schemas.openxmlformats.org/officeDocument/2006/relationships/image" Target="../media/image15.em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customXml" Target="../ink/ink8.xml"/><Relationship Id="rId13" Type="http://schemas.openxmlformats.org/officeDocument/2006/relationships/image" Target="../media/image7.emf"/><Relationship Id="rId3" Type="http://schemas.openxmlformats.org/officeDocument/2006/relationships/image" Target="../media/image22.emf"/><Relationship Id="rId7" Type="http://schemas.openxmlformats.org/officeDocument/2006/relationships/image" Target="../media/image4.emf"/><Relationship Id="rId12" Type="http://schemas.openxmlformats.org/officeDocument/2006/relationships/customXml" Target="../ink/ink10.xml"/><Relationship Id="rId17" Type="http://schemas.openxmlformats.org/officeDocument/2006/relationships/image" Target="../media/image9.emf"/><Relationship Id="rId2" Type="http://schemas.openxmlformats.org/officeDocument/2006/relationships/customXml" Target="../ink/ink5.xml"/><Relationship Id="rId16" Type="http://schemas.openxmlformats.org/officeDocument/2006/relationships/customXml" Target="../ink/ink12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7.xml"/><Relationship Id="rId11" Type="http://schemas.openxmlformats.org/officeDocument/2006/relationships/image" Target="../media/image6.emf"/><Relationship Id="rId5" Type="http://schemas.openxmlformats.org/officeDocument/2006/relationships/image" Target="../media/image30.emf"/><Relationship Id="rId15" Type="http://schemas.openxmlformats.org/officeDocument/2006/relationships/image" Target="../media/image8.emf"/><Relationship Id="rId10" Type="http://schemas.openxmlformats.org/officeDocument/2006/relationships/customXml" Target="../ink/ink9.xml"/><Relationship Id="rId4" Type="http://schemas.openxmlformats.org/officeDocument/2006/relationships/customXml" Target="../ink/ink6.xml"/><Relationship Id="rId9" Type="http://schemas.openxmlformats.org/officeDocument/2006/relationships/image" Target="../media/image5.emf"/><Relationship Id="rId14" Type="http://schemas.openxmlformats.org/officeDocument/2006/relationships/customXml" Target="../ink/ink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emf"/><Relationship Id="rId7" Type="http://schemas.openxmlformats.org/officeDocument/2006/relationships/image" Target="../media/image10.emf"/><Relationship Id="rId2" Type="http://schemas.openxmlformats.org/officeDocument/2006/relationships/customXml" Target="../ink/ink13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5.xml"/><Relationship Id="rId5" Type="http://schemas.openxmlformats.org/officeDocument/2006/relationships/image" Target="../media/image91.emf"/><Relationship Id="rId4" Type="http://schemas.openxmlformats.org/officeDocument/2006/relationships/customXml" Target="../ink/ink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emf"/><Relationship Id="rId7" Type="http://schemas.openxmlformats.org/officeDocument/2006/relationships/image" Target="../media/image11.emf"/><Relationship Id="rId2" Type="http://schemas.openxmlformats.org/officeDocument/2006/relationships/customXml" Target="../ink/ink16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8.xml"/><Relationship Id="rId5" Type="http://schemas.openxmlformats.org/officeDocument/2006/relationships/image" Target="../media/image100.emf"/><Relationship Id="rId4" Type="http://schemas.openxmlformats.org/officeDocument/2006/relationships/customXml" Target="../ink/ink1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customXml" Target="../ink/ink22.xml"/><Relationship Id="rId3" Type="http://schemas.openxmlformats.org/officeDocument/2006/relationships/image" Target="../media/image110.emf"/><Relationship Id="rId7" Type="http://schemas.openxmlformats.org/officeDocument/2006/relationships/image" Target="../media/image13.emf"/><Relationship Id="rId2" Type="http://schemas.openxmlformats.org/officeDocument/2006/relationships/customXml" Target="../ink/ink19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1.xml"/><Relationship Id="rId5" Type="http://schemas.openxmlformats.org/officeDocument/2006/relationships/image" Target="../media/image12.emf"/><Relationship Id="rId4" Type="http://schemas.openxmlformats.org/officeDocument/2006/relationships/customXml" Target="../ink/ink20.xml"/><Relationship Id="rId9" Type="http://schemas.openxmlformats.org/officeDocument/2006/relationships/image" Target="../media/image14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emf"/><Relationship Id="rId7" Type="http://schemas.openxmlformats.org/officeDocument/2006/relationships/image" Target="../media/image17.emf"/><Relationship Id="rId2" Type="http://schemas.openxmlformats.org/officeDocument/2006/relationships/customXml" Target="../ink/ink23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5.xml"/><Relationship Id="rId5" Type="http://schemas.openxmlformats.org/officeDocument/2006/relationships/image" Target="../media/image16.emf"/><Relationship Id="rId4" Type="http://schemas.openxmlformats.org/officeDocument/2006/relationships/customXml" Target="../ink/ink2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emf"/><Relationship Id="rId2" Type="http://schemas.openxmlformats.org/officeDocument/2006/relationships/customXml" Target="../ink/ink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emf"/><Relationship Id="rId4" Type="http://schemas.openxmlformats.org/officeDocument/2006/relationships/customXml" Target="../ink/ink2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7" Type="http://schemas.openxmlformats.org/officeDocument/2006/relationships/image" Target="../media/image19.emf"/><Relationship Id="rId2" Type="http://schemas.openxmlformats.org/officeDocument/2006/relationships/customXml" Target="../ink/ink28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0.xml"/><Relationship Id="rId5" Type="http://schemas.openxmlformats.org/officeDocument/2006/relationships/image" Target="../media/image21.emf"/><Relationship Id="rId4" Type="http://schemas.openxmlformats.org/officeDocument/2006/relationships/customXml" Target="../ink/ink2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803C4-815C-4280-9907-29F0496AC033}" type="slidenum">
              <a:rPr lang="en-IN" smtClean="0"/>
              <a:t>1</a:t>
            </a:fld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52280" y="52920"/>
              <a:ext cx="11214360" cy="68000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2920" y="38160"/>
                <a:ext cx="11239560" cy="682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58320" y="143280"/>
              <a:ext cx="11861640" cy="623736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0760" y="128880"/>
                <a:ext cx="11885760" cy="6268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41640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803C4-815C-4280-9907-29F0496AC033}" type="slidenum">
              <a:rPr lang="en-IN" smtClean="0"/>
              <a:t>2</a:t>
            </a:fld>
            <a:endParaRPr lang="en-IN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00622" y="189761"/>
            <a:ext cx="10515600" cy="862426"/>
          </a:xfrm>
        </p:spPr>
        <p:txBody>
          <a:bodyPr/>
          <a:lstStyle/>
          <a:p>
            <a:pPr algn="ctr"/>
            <a:r>
              <a:rPr lang="en-IN" b="1" dirty="0" smtClean="0"/>
              <a:t>CSC402   </a:t>
            </a:r>
            <a:r>
              <a:rPr lang="en-IN" dirty="0"/>
              <a:t>	</a:t>
            </a:r>
            <a:r>
              <a:rPr lang="en-IN" dirty="0" smtClean="0"/>
              <a:t>     </a:t>
            </a:r>
            <a:r>
              <a:rPr lang="en-IN" b="1" dirty="0" smtClean="0"/>
              <a:t>Analysis </a:t>
            </a:r>
            <a:r>
              <a:rPr lang="en-IN" b="1" dirty="0"/>
              <a:t>of Algorithms </a:t>
            </a:r>
            <a:r>
              <a:rPr lang="en-IN" dirty="0"/>
              <a:t>	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90000" y="1097640"/>
              <a:ext cx="11764080" cy="57574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4880" y="1083240"/>
                <a:ext cx="11782800" cy="578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Ink 2"/>
              <p14:cNvContentPartPr/>
              <p14:nvPr/>
            </p14:nvContentPartPr>
            <p14:xfrm>
              <a:off x="1424880" y="3225960"/>
              <a:ext cx="9554400" cy="340380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08320" y="3209400"/>
                <a:ext cx="9587520" cy="3429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86518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803C4-815C-4280-9907-29F0496AC033}" type="slidenum">
              <a:rPr lang="en-IN" smtClean="0"/>
              <a:t>3</a:t>
            </a:fld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177480" y="181080"/>
              <a:ext cx="5535000" cy="632844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0920" y="166320"/>
                <a:ext cx="5566680" cy="635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/>
              <p14:cNvContentPartPr/>
              <p14:nvPr/>
            </p14:nvContentPartPr>
            <p14:xfrm>
              <a:off x="646560" y="5245200"/>
              <a:ext cx="16560" cy="9936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30360" y="5231160"/>
                <a:ext cx="39600" cy="12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Ink 6"/>
              <p14:cNvContentPartPr/>
              <p14:nvPr/>
            </p14:nvContentPartPr>
            <p14:xfrm>
              <a:off x="5779800" y="0"/>
              <a:ext cx="183600" cy="683244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768280" y="-11520"/>
                <a:ext cx="207720" cy="685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" name="Ink 7"/>
              <p14:cNvContentPartPr/>
              <p14:nvPr/>
            </p14:nvContentPartPr>
            <p14:xfrm>
              <a:off x="6055717" y="291935"/>
              <a:ext cx="112680" cy="1476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038797" y="275015"/>
                <a:ext cx="149400" cy="4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9" name="Ink 8"/>
              <p14:cNvContentPartPr/>
              <p14:nvPr/>
            </p14:nvContentPartPr>
            <p14:xfrm>
              <a:off x="3025800" y="6045840"/>
              <a:ext cx="364320" cy="449640"/>
            </p14:xfrm>
          </p:contentPart>
        </mc:Choice>
        <mc:Fallback xmlns="">
          <p:pic>
            <p:nvPicPr>
              <p:cNvPr id="9" name="Ink 8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011760" y="6032520"/>
                <a:ext cx="394920" cy="47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0" name="Ink 9"/>
              <p14:cNvContentPartPr/>
              <p14:nvPr/>
            </p14:nvContentPartPr>
            <p14:xfrm>
              <a:off x="6252840" y="241920"/>
              <a:ext cx="5466240" cy="4405680"/>
            </p14:xfrm>
          </p:contentPart>
        </mc:Choice>
        <mc:Fallback xmlns="">
          <p:pic>
            <p:nvPicPr>
              <p:cNvPr id="10" name="Ink 9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236280" y="226800"/>
                <a:ext cx="5488560" cy="443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" name="Ink 1"/>
              <p14:cNvContentPartPr/>
              <p14:nvPr/>
            </p14:nvContentPartPr>
            <p14:xfrm>
              <a:off x="2180880" y="6723000"/>
              <a:ext cx="102960" cy="1047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177280" y="6719760"/>
                <a:ext cx="109800" cy="11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" name="Ink 2"/>
              <p14:cNvContentPartPr/>
              <p14:nvPr/>
            </p14:nvContentPartPr>
            <p14:xfrm>
              <a:off x="252360" y="23760"/>
              <a:ext cx="11647440" cy="624384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40840" y="12960"/>
                <a:ext cx="11674800" cy="6262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97179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803C4-815C-4280-9907-29F0496AC033}" type="slidenum">
              <a:rPr lang="en-IN" smtClean="0"/>
              <a:t>4</a:t>
            </a:fld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74240" y="151920"/>
              <a:ext cx="11959560" cy="66902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9120" y="136080"/>
                <a:ext cx="11991600" cy="671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9882360" y="5271120"/>
              <a:ext cx="121680" cy="20808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878760" y="5266080"/>
                <a:ext cx="130320" cy="21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" name="Ink 4"/>
              <p14:cNvContentPartPr/>
              <p14:nvPr/>
            </p14:nvContentPartPr>
            <p14:xfrm>
              <a:off x="15480" y="1062000"/>
              <a:ext cx="11842920" cy="532656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80" y="1048680"/>
                <a:ext cx="11873880" cy="5349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40588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803C4-815C-4280-9907-29F0496AC033}" type="slidenum">
              <a:rPr lang="en-IN" smtClean="0"/>
              <a:t>5</a:t>
            </a:fld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61280" y="0"/>
              <a:ext cx="5850360" cy="68446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0120" y="-9360"/>
                <a:ext cx="5875920" cy="686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545400" y="92520"/>
              <a:ext cx="11484000" cy="672516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2800" y="79200"/>
                <a:ext cx="11513160" cy="675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" name="Ink 4"/>
              <p14:cNvContentPartPr/>
              <p14:nvPr/>
            </p14:nvContentPartPr>
            <p14:xfrm>
              <a:off x="8554320" y="4078800"/>
              <a:ext cx="1888200" cy="125244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543880" y="4067640"/>
                <a:ext cx="1909080" cy="1275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31424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803C4-815C-4280-9907-29F0496AC033}" type="slidenum">
              <a:rPr lang="en-IN" smtClean="0"/>
              <a:t>6</a:t>
            </a:fld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53640" y="0"/>
              <a:ext cx="5965200" cy="68418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7080" y="-11160"/>
                <a:ext cx="5994720" cy="686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6149520" y="95400"/>
              <a:ext cx="5767200" cy="350028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140520" y="81720"/>
                <a:ext cx="5790600" cy="352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" name="Ink 4"/>
              <p14:cNvContentPartPr/>
              <p14:nvPr/>
            </p14:nvContentPartPr>
            <p14:xfrm>
              <a:off x="6223320" y="4008600"/>
              <a:ext cx="5847840" cy="136764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211080" y="3995280"/>
                <a:ext cx="5871960" cy="139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6" name="Ink 5"/>
              <p14:cNvContentPartPr/>
              <p14:nvPr/>
            </p14:nvContentPartPr>
            <p14:xfrm>
              <a:off x="1235880" y="985680"/>
              <a:ext cx="10622160" cy="277992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230120" y="975960"/>
                <a:ext cx="10643760" cy="2802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34333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216360" y="101520"/>
              <a:ext cx="11967120" cy="67546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0160" y="86400"/>
                <a:ext cx="11999880" cy="678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2935080" y="1193760"/>
              <a:ext cx="2160" cy="576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927160" y="1185840"/>
                <a:ext cx="18000" cy="1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" name="Ink 3"/>
              <p14:cNvContentPartPr/>
              <p14:nvPr/>
            </p14:nvContentPartPr>
            <p14:xfrm>
              <a:off x="1287000" y="1027800"/>
              <a:ext cx="10906200" cy="582480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70440" y="1018440"/>
                <a:ext cx="10933920" cy="5850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34794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803C4-815C-4280-9907-29F0496AC033}" type="slidenum">
              <a:rPr lang="en-IN" smtClean="0"/>
              <a:t>8</a:t>
            </a:fld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0" y="216720"/>
              <a:ext cx="11914560" cy="66380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14760" y="200160"/>
                <a:ext cx="11932920" cy="666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2431800" y="1363680"/>
              <a:ext cx="8605800" cy="549360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419200" y="1353600"/>
                <a:ext cx="8626680" cy="5507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54466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803C4-815C-4280-9907-29F0496AC033}" type="slidenum">
              <a:rPr lang="en-IN" smtClean="0"/>
              <a:t>9</a:t>
            </a:fld>
            <a:endParaRPr lang="en-IN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/>
          </p:nvPr>
        </p:nvGraphicFramePr>
        <p:xfrm>
          <a:off x="280474" y="1402245"/>
          <a:ext cx="11632484" cy="53192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7813"/>
                <a:gridCol w="4429095"/>
                <a:gridCol w="4723736"/>
                <a:gridCol w="1501840"/>
              </a:tblGrid>
              <a:tr h="676135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</a:tr>
              <a:tr h="928619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</a:tr>
              <a:tr h="928619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</a:tr>
              <a:tr h="928619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</a:tr>
              <a:tr h="928619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</a:tr>
              <a:tr h="928619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399149" y="131436"/>
              <a:ext cx="11341800" cy="191232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2589" y="114876"/>
                <a:ext cx="11374920" cy="194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/>
              <p14:cNvContentPartPr/>
              <p14:nvPr/>
            </p14:nvContentPartPr>
            <p14:xfrm>
              <a:off x="197640" y="111600"/>
              <a:ext cx="11738880" cy="668232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81080" y="95040"/>
                <a:ext cx="11770200" cy="671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Ink 5"/>
              <p14:cNvContentPartPr/>
              <p14:nvPr/>
            </p14:nvContentPartPr>
            <p14:xfrm>
              <a:off x="2657880" y="5196240"/>
              <a:ext cx="7651440" cy="114768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648880" y="5188320"/>
                <a:ext cx="7675560" cy="1169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3215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78D6E3DAFFA634399F43219E6E13476" ma:contentTypeVersion="12" ma:contentTypeDescription="Create a new document." ma:contentTypeScope="" ma:versionID="020f814d85ef60f6f68769d23cbecdbc">
  <xsd:schema xmlns:xsd="http://www.w3.org/2001/XMLSchema" xmlns:xs="http://www.w3.org/2001/XMLSchema" xmlns:p="http://schemas.microsoft.com/office/2006/metadata/properties" xmlns:ns2="5fb7722c-9859-4d2f-b323-ff4ef04582c5" xmlns:ns3="6e7a5210-3617-43c3-9dd2-779176d406c1" targetNamespace="http://schemas.microsoft.com/office/2006/metadata/properties" ma:root="true" ma:fieldsID="f397a2dc4c262984008521165a0ea10f" ns2:_="" ns3:_="">
    <xsd:import namespace="5fb7722c-9859-4d2f-b323-ff4ef04582c5"/>
    <xsd:import namespace="6e7a5210-3617-43c3-9dd2-779176d406c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fb7722c-9859-4d2f-b323-ff4ef04582c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Length (seconds)" ma:internalName="MediaLengthInSeconds" ma:readOnly="true">
      <xsd:simpleType>
        <xsd:restriction base="dms:Unknown"/>
      </xsd:simpleType>
    </xsd:element>
    <xsd:element name="MediaServiceAutoKeyPoints" ma:index="1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3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6" nillable="true" ma:displayName="Tags" ma:internalName="MediaServiceAutoTag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e7a5210-3617-43c3-9dd2-779176d406c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2803D2F3-BD95-44E4-AA6E-286D3CB0258F}"/>
</file>

<file path=customXml/itemProps2.xml><?xml version="1.0" encoding="utf-8"?>
<ds:datastoreItem xmlns:ds="http://schemas.openxmlformats.org/officeDocument/2006/customXml" ds:itemID="{D4FCB47C-ABCC-485E-92BB-5DEFFFD14386}"/>
</file>

<file path=customXml/itemProps3.xml><?xml version="1.0" encoding="utf-8"?>
<ds:datastoreItem xmlns:ds="http://schemas.openxmlformats.org/officeDocument/2006/customXml" ds:itemID="{365EE8BE-6E41-4016-B4DD-167900DCDDAB}"/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5203</TotalTime>
  <Words>10</Words>
  <Application>Microsoft Office PowerPoint</Application>
  <PresentationFormat>Widescreen</PresentationFormat>
  <Paragraphs>10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PowerPoint Presentation</vt:lpstr>
      <vt:lpstr>CSC402         Analysis of Algorithms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Windows User</dc:creator>
  <cp:lastModifiedBy>Windows User</cp:lastModifiedBy>
  <cp:revision>218</cp:revision>
  <dcterms:created xsi:type="dcterms:W3CDTF">2021-02-06T15:07:15Z</dcterms:created>
  <dcterms:modified xsi:type="dcterms:W3CDTF">2021-05-10T07:04:27Z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0x010100678D6E3DAFFA634399F43219E6E13476</vt:lpwstr>
  </property>
</Properties>
</file>